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3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43.xml" ContentType="application/vnd.openxmlformats-officedocument.presentationml.slide+xml"/>
  <Override PartName="/ppt/slides/slide3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4.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4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33.xml" ContentType="application/inkml+xml"/>
  <Override PartName="/ppt/ink/ink38.xml" ContentType="application/inkml+xml"/>
  <Override PartName="/ppt/ink/ink37.xml" ContentType="application/inkml+xml"/>
  <Override PartName="/ppt/ink/ink35.xml" ContentType="application/inkml+xml"/>
  <Override PartName="/ppt/ink/ink34.xml" ContentType="application/inkml+xml"/>
  <Override PartName="/ppt/ink/ink36.xml" ContentType="application/inkml+xml"/>
  <Override PartName="/ppt/notesMasters/notesMaster1.xml" ContentType="application/vnd.openxmlformats-officedocument.presentationml.notesMaster+xml"/>
  <Override PartName="/ppt/ink/ink42.xml" ContentType="application/inkml+xml"/>
  <Override PartName="/ppt/ink/ink41.xml" ContentType="application/inkml+xml"/>
  <Override PartName="/ppt/ink/ink40.xml" ContentType="application/inkml+xml"/>
  <Override PartName="/ppt/ink/ink39.xml" ContentType="application/inkml+xml"/>
  <Override PartName="/ppt/ink/ink15.xml" ContentType="application/inkml+xml"/>
  <Override PartName="/ppt/ink/ink16.xml" ContentType="application/inkml+xml"/>
  <Override PartName="/ppt/ink/ink14.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7.xml" ContentType="application/inkml+xml"/>
  <Override PartName="/ppt/ink/ink18.xml" ContentType="application/inkml+xml"/>
  <Override PartName="/ppt/ink/ink22.xml" ContentType="application/inkml+xml"/>
  <Override PartName="/ppt/ink/ink23.xml" ContentType="application/inkml+xml"/>
  <Override PartName="/ppt/ink/ink24.xml" ContentType="application/inkml+xml"/>
  <Override PartName="/ppt/ink/ink21.xml" ContentType="application/inkml+xml"/>
  <Override PartName="/ppt/ink/ink19.xml" ContentType="application/inkml+xml"/>
  <Override PartName="/ppt/ink/ink20.xml" ContentType="application/inkml+xml"/>
  <Override PartName="/ppt/ink/ink9.xml" ContentType="application/inkml+xml"/>
  <Override PartName="/ppt/ink/ink8.xml" ContentType="application/inkml+xml"/>
  <Override PartName="/ppt/theme/theme1.xml" ContentType="application/vnd.openxmlformats-officedocument.theme+xml"/>
  <Override PartName="/ppt/theme/theme2.xml" ContentType="application/vnd.openxmlformats-officedocument.theme+xml"/>
  <Override PartName="/ppt/ink/ink6.xml" ContentType="application/inkml+xml"/>
  <Override PartName="/ppt/ink/ink7.xml" ContentType="application/inkml+xml"/>
  <Override PartName="/ppt/ink/ink5.xml" ContentType="application/inkml+xml"/>
  <Override PartName="/ppt/ink/ink4.xml" ContentType="application/inkml+xml"/>
  <Override PartName="/ppt/ink/ink1.xml" ContentType="application/inkml+xml"/>
  <Override PartName="/ppt/ink/ink2.xml" ContentType="application/inkml+xml"/>
  <Override PartName="/ppt/ink/ink3.xml" ContentType="application/inkml+xml"/>
  <Override PartName="/ppt/ink/ink25.xml" ContentType="application/inkml+xml"/>
  <Override PartName="/ppt/ink/ink26.xml" ContentType="application/inkml+xml"/>
  <Override PartName="/ppt/ink/ink29.xml" ContentType="application/inkml+xml"/>
  <Override PartName="/ppt/ink/ink28.xml" ContentType="application/inkml+xml"/>
  <Override PartName="/ppt/ink/ink30.xml" ContentType="application/inkml+xml"/>
  <Override PartName="/ppt/ink/ink32.xml" ContentType="application/inkml+xml"/>
  <Override PartName="/ppt/ink/ink31.xml" ContentType="application/inkml+xml"/>
  <Override PartName="/ppt/ink/ink27.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258" r:id="rId3"/>
    <p:sldId id="261" r:id="rId4"/>
    <p:sldId id="259" r:id="rId5"/>
    <p:sldId id="260" r:id="rId6"/>
    <p:sldId id="262" r:id="rId7"/>
    <p:sldId id="263" r:id="rId8"/>
    <p:sldId id="269" r:id="rId9"/>
    <p:sldId id="271" r:id="rId10"/>
    <p:sldId id="264" r:id="rId11"/>
    <p:sldId id="265" r:id="rId12"/>
    <p:sldId id="266" r:id="rId13"/>
    <p:sldId id="272" r:id="rId14"/>
    <p:sldId id="267" r:id="rId15"/>
    <p:sldId id="270" r:id="rId16"/>
    <p:sldId id="273" r:id="rId17"/>
    <p:sldId id="274" r:id="rId18"/>
    <p:sldId id="275" r:id="rId19"/>
    <p:sldId id="276" r:id="rId20"/>
    <p:sldId id="281" r:id="rId21"/>
    <p:sldId id="282" r:id="rId22"/>
    <p:sldId id="283" r:id="rId23"/>
    <p:sldId id="284" r:id="rId24"/>
    <p:sldId id="285" r:id="rId25"/>
    <p:sldId id="280" r:id="rId26"/>
    <p:sldId id="286" r:id="rId27"/>
    <p:sldId id="287" r:id="rId28"/>
    <p:sldId id="288" r:id="rId29"/>
    <p:sldId id="289" r:id="rId30"/>
    <p:sldId id="297" r:id="rId31"/>
    <p:sldId id="299" r:id="rId32"/>
    <p:sldId id="300" r:id="rId33"/>
    <p:sldId id="292" r:id="rId34"/>
    <p:sldId id="293" r:id="rId35"/>
    <p:sldId id="294" r:id="rId36"/>
    <p:sldId id="296" r:id="rId37"/>
    <p:sldId id="301" r:id="rId38"/>
    <p:sldId id="302" r:id="rId39"/>
    <p:sldId id="303" r:id="rId40"/>
    <p:sldId id="304" r:id="rId41"/>
    <p:sldId id="305" r:id="rId42"/>
    <p:sldId id="306" r:id="rId43"/>
    <p:sldId id="307" r:id="rId44"/>
    <p:sldId id="309" r:id="rId45"/>
    <p:sldId id="310" r:id="rId46"/>
    <p:sldId id="322" r:id="rId47"/>
    <p:sldId id="312" r:id="rId48"/>
    <p:sldId id="313" r:id="rId49"/>
    <p:sldId id="314" r:id="rId50"/>
    <p:sldId id="315" r:id="rId51"/>
    <p:sldId id="317" r:id="rId52"/>
    <p:sldId id="316" r:id="rId53"/>
    <p:sldId id="319" r:id="rId54"/>
    <p:sldId id="320" r:id="rId55"/>
    <p:sldId id="321" r:id="rId56"/>
    <p:sldId id="318"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65"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09:47:24.194"/>
    </inkml:context>
    <inkml:brush xml:id="br0">
      <inkml:brushProperty name="width" value="0.05292" units="cm"/>
      <inkml:brushProperty name="height" value="0.05292" units="cm"/>
      <inkml:brushProperty name="color" value="#1F497D"/>
    </inkml:brush>
  </inkml:definitions>
  <inkml:trace contextRef="#ctx0" brushRef="#br0">9190 3355 430,'0'0'24,"0"0"59,0 0 7,0 0-53,0 0-3,0 0-10,-4-10 3,4 10-2,-1 0-21,-2-1-3,0 1 6,-3 0-6,-4 0-1,0 0 0,-7 3 1,1 5-2,-3 4 1,0-1 0,-1 2-1,0-1 1,1 1 0,-1 1-1,2 1 3,2-1-3,1 0 1,2 1 0,1-1-4,0 4 4,-2-1 0,1 3-2,0 3 4,-2-1-5,3 1-9,1 0 12,1-4-8,1 1 8,3 1-3,1 1 2,1 4 0,-2 1-1,3 1 2,0-1 0,0 2-3,0 0 3,0-2 0,2-2-1,1-1 4,0-3-5,0 2 2,0-2 0,1 1 0,5 0 0,2 0 0,2 1 5,-1 0-4,0 1 5,3-1-2,-2 2-4,2 0 15,2-1-10,-1-3 1,3 1 4,1-3-8,1-1 7,-1-1-5,5-3-3,-3 0 12,3-1-9,-2-1-4,2-3 4,2-2-3,1-1 4,1-2-5,1-1 1,1-2 10,-2-1-9,3 0 3,-4 0 6,1 0-6,-4-5 7,2-3-7,-2 0-3,-1 0 9,-3-2-9,0-1-2,0-1 7,0-5-6,3 2 5,-3-3-6,-2-2 1,-1 1 7,-2-5-8,-1 2 0,0-4 3,-3-2-1,2-4-1,0-1-1,0-5 0,-2 1-4,-1 1 4,-1 1-2,-4-3 0,-3 2 4,0 0-2,0-3 0,0 0 0,-10-1 2,-5 0-2,1 0 0,-4 2 1,-1 2 1,0 3 0,-1 3-1,-1 1 2,0 2 19,0 3-20,-1 0 1,1 5 10,0 0-8,-1 5 0,1-2 2,0 3-5,-1 2 9,-2 2-7,4 4-3,-2 0 4,-3 5-5,-3 0 0,-2 2 0,0 11 0,-2-1-10,4 4 10,1 0-12,8-4-3,1 1-31,7 0-8,5-5-48,6-4-180</inkml:trace>
  <inkml:trace contextRef="#ctx0" brushRef="#br0" timeOffset="536.687">9915 3107 608,'0'0'29,"0"0"68,0 0-10,0 0-16,0 0-46,0 0-10,-2-26 18,4 26-19,17 17-8,12 13 56,8 10-42,2 2 15,-3-1-25,-3-4-7,-4-8 6,-6-5-7,-5-8-1,-4-9-1,-7-1 2,-3-6 1,-1 0 0,2-12-3,0-18 59,1-10-47,-2-11-7,-6-6-3,0 1 1,-1 6-6,-6 15-4,3 16-11,1 12-8,3 7-63,0 0-85,0 15-91,12 4-247</inkml:trace>
  <inkml:trace contextRef="#ctx0" brushRef="#br0" timeOffset="940.8561">10461 3055 535,'0'0'111,"0"0"-20,0 0 39,0 0-62,0 0-9,0 0-41,-32 2-14,24 25-4,3 2 0,-2 2-1,5 0 1,2-4 0,0-3 0,0-6 0,0-6 0,7-5 0,2-4-3,2-3-3,2 0-5,-1-10 11,2-9 3,-4-6-3,-2-5 4,-1-1-4,-4 4 4,-1 6-1,0 11-3,0 7 0,-1 3 20,5 1-20,3 18 9,5 6 7,0 6-13,3 2 4,0-3-7,3-4-30,3-4-54,-2-5-77,-4-10-120</inkml:trace>
  <inkml:trace contextRef="#ctx0" brushRef="#br0" timeOffset="1368.8059">10674 3071 635,'0'0'94,"0"0"62,0 0-58,0 0-49,0 0-15,0 0-12,97-16 12,-64 31-9,-2 6-18,-1 4 22,-5 0-26,-5 3 2,-11 1 3,-8-1-6,-1-2 11,0-3-13,-7-4 1,-1-7 2,-1-5-3,3-6 0,-1-1-2,-3-5-1,1-16-1,1-11-18,5-3-3,3-6 16,0 0-10,0 2 10,12 3 6,4 6-3,-1 8 4,0 8-3,-1 10 0,-1 4 5,1 0 4,3 19 20,-3 5-8,1 3-14,-8 5 12,-1-1-10,-4-3-4,-2-1-14,0-7-80,0-3-90,0-12-112</inkml:trace>
  <inkml:trace contextRef="#ctx0" brushRef="#br0" timeOffset="2396.6095">11040 2928 101,'0'0'318,"0"0"-279,0 0 52,0 0-66,0 0-16,0 0-5,65 81 15,-58-81-11,-2 0 6,-2 0 3,-2 0 26,-1 0 18,0-3-54,0 3 28,0 0 25,0 0-38,0 8-17,0 11-2,-3 3 2,2 2 15,1-3-5,0-3-15,0-4 7,0-2-7,0-7 0,4-2 0,4-3 2,1 0-4,4 0 0,-1-14-8,1-4 8,0-4-36,-6-2-12,0 0-12,-1 2-31,-3 6 56,-1 7 32,1 7 5,0 2 21,3 0 17,3 13 36,0 4-31,1-1-9,1-3-6,-1-2-17,2-1-9,-4-2 8,3-6-8,-3 0-2,1-2 7,3 0-7,0-6 13,4-11-13,1-3 5,0-5-11,0-5-13,1-2-15,-2 3-24,-4 9-24,-3 11 45,0 4 28,-3 5 9,-2 0 5,1 0 10,-4 0 8,0 5 1,1-3-9,0 0-6,-2-2-4,0 0-2,0 0 37,0 0-17,0 0 5,-5 0-25,-5 0-3,0 0-1,1 2-5,1 4-4,2 8 6,1 6-3,3 6 7,2 3 6,0 3 10,2-3 3,11-3-7,2-6-6,4-6 7,5-7-11,1-6 1,3-1 7,5-5 3,5-12 0,3-9-13,2-5 3,-2-5-1,-4-7-2,-7-3 0,-6-2 2,-8-2 0,-5 6-1,-5 10-1,-6 11 0,0 14 29,0 7 48,0 2 11,-6 0-56,-6 19-30,-5 10 1,1 10-3,3 5 2,6-1 10,3 3-9,4-6-2,0-3 4,0-7-3,6-7-1,9-5-1,7-7 0,7-5-6,4-6-35,7 0-63,4-16-82,-1-7-152</inkml:trace>
  <inkml:trace contextRef="#ctx0" brushRef="#br0" timeOffset="3613.3563">12318 2839 732,'0'0'52,"0"0"-28,0 0 44,0 0-19,0 0-13,0 0-4,0 0-12,113 223-18,-98-169 9,-3-5-11,-6-5-24,-3-7-52,-2-8-45,0-13-57,2-16-155</inkml:trace>
  <inkml:trace contextRef="#ctx0" brushRef="#br0" timeOffset="3817.357">12373 2735 670,'0'0'45,"0"0"27,0 0 38,0 0-52,0 0-28,0 0-15,122-58-2,-101 90-10,-9 8-3,-12 5-14,0 0-25,-12-3-44,-3-6-67,8-12-147</inkml:trace>
  <inkml:trace contextRef="#ctx0" brushRef="#br0" timeOffset="4120.7865">12715 2791 752,'0'0'4,"0"0"43,0 0 40,0 0-71,0 0-6,0 0-6,0 157-2,14-140-2,1-4 0,5-4 4,0-9-11,3 0 3,0-6-2,0-15-4,-2-5 0,-7-3 7,-8-8-2,-6-1-17,0 1-13,-14 10-13,-6 10 5,0 12-9,0 5-19,0 8-34,6 11-62,1-2-129</inkml:trace>
  <inkml:trace contextRef="#ctx0" brushRef="#br0" timeOffset="4348.5829">12966 2627 0,'0'0'653,"0"0"-649,0 0 104,0 0-11,0 0-49,0 0-19,132 205 6,-111-166-27,-3-2-6,-4-1 7,-5-5-9,-7-5-66,-2-7-54,0-11-95,0-8-377</inkml:trace>
  <inkml:trace contextRef="#ctx0" brushRef="#br0" timeOffset="4551.4682">13008 2464 573,'0'0'195,"0"0"-131,0 0 93,0 0-73,0 0-56,0 0-18,84-19 22,-59 52-32,-7 9 0,-6 6 0,-12 7-9,0 2-20,-12-4-55,-6-7-93,2-15-125</inkml:trace>
  <inkml:trace contextRef="#ctx0" brushRef="#br0" timeOffset="5140.8482">13247 2651 706,'0'0'17,"0"0"63,0 0 14,0 0-45,0 0-35,0 0-6,33 187-6,-21-170 2,4-4 0,-2-7-4,5-5-1,0-1-10,2-2-14,1-16-2,-2-10 9,-2-3-25,-6-2-2,-3 5-30,-5 7 42,-1 12 33,-3 8 2,2 1 29,-1 1 14,2 13-23,4 5 45,1 2-19,0-4-17,1 1-3,2-6-20,3 0-1,1-5-1,-2-5-3,0-2 5,3 0-5,1-8-1,2-15 12,-2-6-13,-6-12 0,-5-11 0,-6-12 1,0-7-1,-6 3-1,-9 10-2,0 18 2,6 18 9,3 15 69,4 7-11,2 0-37,0 11-30,0 17 5,0 12-5,9 8 16,5 1-16,1 2 8,4-3-7,-1-2 2,0-4 5,-3-6-8,1-5-2,-5-7-8,-2-7-65,-4-9-73,-3-8-89,-2-7-357</inkml:trace>
  <inkml:trace contextRef="#ctx0" brushRef="#br0" timeOffset="7879.3168">9515 4379 141,'0'0'43,"0"0"-8,0 0 56,0 0-19,0 0-17,0 0 1,-9 0-4,9 0-17,0 0 6,0 0-25,0 0-1,0 0 6,0 0-16,0 0-1,14 0 14,4 0 2,8 0 11,4 0-20,7 0 4,4 0 7,6 0-6,2-1 3,1-7-6,0 1 4,0 1 10,-3 2-26,-3 3 2,-3-1 7,-5 2-7,-3 0 3,-3 0-4,-2 0 0,0-1 16,2-1-16,0 0 2,1-2 11,4-1-11,-1 1 8,2 0-7,0 1-3,-2 0 6,0-1-8,-4 2 0,-4-1 4,-2 1-2,-4 2-1,-4 0-1,3 0 1,-4 0-1,2 0 0,0 0 0,-1 0 2,4 0 0,-3 0-1,6 0-1,-2 0 1,-2 0 3,1 0-4,-2 0 0,0 0 9,1 0-9,-1 0 4,3 0-4,2-5 2,4 0 13,2 0-14,0-5 2,0 6 5,-1-4-6,2 1 0,-4 0 3,0 2-4,-3 2 9,-1 0-10,-4 1 0,3 1 2,0-1 0,-3 2-2,4-1 0,0 1 0,2 0 1,-1-1-1,0 1 0,3-1-2,-3 1 3,-1-3-1,-1 3 0,2-3 1,-6 2-2,5 1 1,-4 0 0,0 0 0,3 0 0,1 0 0,2 0 0,-3 0 1,3 0-1,-3 0 0,4 0 0,-1 0 1,0 0 0,-1 0-1,1 0 0,-1 0 2,-1 0-2,0 0 0,-1 0 0,-4 0 0,-2 0 1,-4 0-1,-4 0 0,-4 0 1,1 0 0,0 0-1,-2 0 0,-2 0-1,0 0 3,1 0-2,-1 0 0,0 0 2,0 0-1,0 0-1,0 0 0,0 0 1,0 0 0,0 0-1,0 0 0,0 0 2,0 0-7,0 0 5,0 0 0,0 0-1,0 0 1,0 0 0,0 0 0,0 0 1,0 0 0,0 0-1,0 0 0,0 0-1,0 0 2,0 0-1,0 0 0,0 0 1,0 0 0,0 0-1,0 0 0,0 0 0,0 0 1,0 0-1,0 0 0,0 0 2,0 0-2,0 0 0,0 0 0,0 0 0,0 0 0,0 0 0,0 0 0,0 0 4,0 0-3,0 0-1,0-1 0,0 1 3,0 0-2,0 0-1,0 0 4,0 0-3,0 0 11,0 0-11,0 0 0,0 0 13,0 0-12,0 0 2,0 0 5,0 0-8,0 0 7,0 0-8,2 0 0,-2 0 1,0 0-1,0 0 0,0 0 0,0 0 4,0 0-4,0 0 0,0 0 0,0 0 0,0 0 0,0 0 0,0 0 0,1 0 3,-1 0-4,0 0 1,0 0 0,0 0 1,0 0-1,0 0 0,0 0-1,0 0 5,0 0-6,0 0 2,0 0 0,0 0-2,0 0 2,0 0-1,0 0-24,0 0-61,0 0-56,-4 5-80</inkml:trace>
  <inkml:trace contextRef="#ctx0" brushRef="#br0" timeOffset="10862.9987">15093 4442 51,'0'0'329,"0"0"-316,0 0 1,0 0 29,0 0 4,0 0-37,0 0 8,2-15 6,-2 10 2,0 0 8,0 2-19,0-2 2,1 1 16,-1 4-21,3-5-4,-1 5-2,3-2-5,1 2 4,4 0-5,2 0 0,4 0 18,1 0-11,0 0 5,-1 0 5,1 2-10,0 1 4,2-1-9,2-2-2,-1 0 12,0 0-9,1 0-3,0 0 4,2 0-3,-3 0 7,0 0-8,1 0 1,-2 0 13,-1 0-12,0 0 1,-3 0 5,3 0-8,-1 0 8,-1 0-8,3 0 1,-3 0 15,1 0-16,-2-2 7,1-1 2,-2 1-9,-1 1 8,-1-1-8,1 1 0,-2-1 5,1 1-5,-1-1 0,1 1 3,-1-1-1,2 0 2,1 1-4,1-1 1,-2 0 5,1 1-5,0 0-1,3 1 5,-2-2-3,0 1 1,1 0-3,2-1 0,-3 1 2,1-1-2,-2 1 0,0 0 1,0 1 1,-1 0-2,-3-2 0,2 2 0,-1 0 0,-2 0 0,2 0 0,-1 0 0,1-1 3,-1 1-3,2-2 0,1 2 0,1 0 0,-2 0 0,2 0 0,0 0 0,0 0 2,-1-1-3,0 1 1,1 0 0,-1-1-2,0 1 3,-2 0-1,0-2 1,0 2 1,1-1-3,3 0 1,-1-1 0,3 1 1,0-2-1,2 1 0,2 0-1,-1-2 4,0 2-5,1 1 2,-3-1 0,0 1-2,-4-1 2,3 2 0,-4 0 0,0 0 3,-1 0-4,-2 0 1,2 0 0,-1 0-1,-4 0 1,2 0 0,-3 0 0,0 0 2,-2 0-2,1 0 0,-2 0 0,-1 0-1,2 0 1,-1 0 0,0 0 0,-2 0 1,1 0-1,-2 0 0,0 0 1,1 0 5,-1 0-5,0 0 7,0 0 7,0 0-8,0 0 4,0 0-7,0 0-1,0 0 12,0 0-14,0 0 0,0 0 6,0 0-7,0 0 5,0 0-5,0 0 4,0 0 3,0 0-6,0 0-1,0 0 8,0 0-6,0 0 5,0 0 3,0 0-10,0 0 19,0 0-19,0 0 6,0 0 5,0 0-8,0 0 5,0 0 0,0 0-6,0 0 9,0 0-11,0 0 0,0 0 6,0 0-3,0 0 2,0 0-4,0 0 3,0 0 1,0 0-5,0 0 0,0 0 0,0 0 1,0 0-1,0 0 0,0 0 2,0 0-3,0 0 1,0 0 0,0 0 0,0 0 0,0 0 0,0 0 0,0 0 1,0 0-1,0 0 0,0 0 0,0 0-1,0 0 2,0 0-1,0 0 0,0 0 0,0 0 0,0 0 0,0 0 0,0 0-1,0 0 2,0 0-1,0 0 0,0 0 2,0 0-3,0 0 1,0 0 0,0 0 0,0 0 1,0 0-1,0 0 0,0 0 2,0 0-2,0 0 0,0 0 0,0 0 0,0 0 1,0 0-1,0 0 0,0 0 1,0 0-1,0 0 0,0 0 0,0 0-1,0 0 1,0 0 0,0 0 0,0 0 2,0 0-3,0 0 1,0 0 0,0 0-1,0 0 2,0 0-1,0 0 0,0 0 2,0 0-2,0 0 0,0 0 0,0 0-2,0 0 3,0 0-1,0 0 0,0 0 2,0 0-3,0 0 1,0 0 0,0 0-1,0 0 2,0 0-1,0 0 0,0 0 4,0 0-7,0 0 3,0 0 0,0 0-1,0 0 1,0 0 0,0 0 0,0 0 2,0 0-2,0 0 0,2 0 0,-2 0 0,0 0 0,0 0 0,0 0 0,0 0 3,0 0-4,0 0 1,0 0 0,0 0 0,0 0 0,0 0 0,0 0 0,0 0 2,0 0-7,0 0 5,0 0-17,0 0 10,0 0-44,0 0-23,0 0-22,0 0-17,-3-3-46,-10-5-281</inkml:trace>
  <inkml:trace contextRef="#ctx0" brushRef="#br0" timeOffset="16090.8317">9378 7263 224,'0'0'37,"0"0"-9,0 0 47,0 0 4,0 0-10,0 0-19,0 0-2,0-123-13,0 112 1,0 4 14,0 2-26,0 5 15,0 0-20,0 0-12,0 7 5,0 21-7,0 8 11,4 11 1,1 3-14,-5 7 20,3 4-21,-2 7 3,-1 3 11,0 0-11,0-3 3,0-4-2,0-2-5,-4-5 22,-1-1-17,-2-4-4,4-4 9,-2-3-11,1-3 2,-2-6-2,-1-1 2,1-5 2,1-2-4,1-4 0,1-7 0,1 0 0,-1-5 0,3-3 0,0-2 1,0-1-1,0-2 0,0-4-12,0 3 6,0-2-17,0 4 12,5 1 8,2 0 3,6 2-8,-2 0 8,1 1 0,6 3-2,1 0 3,2-3-1,6 0 0,4-2 1,7-3-1,3 1 0,3-2 0,2-3 2,0 2-1,2-1-1,-4 2 0,6 0 4,-4 2-4,5-1 0,1 3 0,-3 1-2,3 3 4,-4 3-2,-4 0 0,3 3 1,-5-5-5,4 1 4,0-4 0,2-1 3,-3-3 1,-4-1-4,-2-1 7,-1 0-6,-3 1 11,1-3-9,3 2-1,0-3 12,1 0-11,0 0-3,-1 0 3,-2 0 0,-1 0 4,-3 0-7,0 0 0,-5 0 3,2 0-3,-2 0 0,2 0 13,3 5-13,3 0 11,4 2-10,0 3 2,3-3 4,-2 2-6,-4-1-1,-2 0 0,-3 1 5,0-2-6,-1 1 1,3-5 0,2-1 2,1-2-2,6 0 0,2 0 1,0 0 3,1 0-3,-2 0-1,0 0 0,-2 0 0,1 5 0,-3 2 0,-1-2-1,0 0 2,0 2 1,-2-2-2,2-1 0,1 1-1,-1 1 1,-2-1 0,1 0 1,0 1 3,0-1-3,2 0-1,3-1 2,2-1 8,0-1-8,2-2-2,-5 0 5,-1 0-3,-3-2 6,-3-5-8,-4-1 1,2-1 3,0-1-4,4-1 0,1-2 2,1-4-1,0-2 3,0-1-4,-2-3 0,-6-4 0,-2-2 0,-6-5-6,-4-5-10,-5-5-7,-5-11 4,-2-7-3,-6-7 4,-1-2 11,0 1 5,0 5 2,0 2 2,-8 2 0,-1 2 4,-4 2-4,0 2 0,-4 2 8,-1 0-9,-2 0-1,-4 2 5,-3 2-3,0 3 4,-3 7 0,-1 3-4,-3 2 19,1 4-19,0 2-2,-1 1 7,2 1-5,1 3 5,-2 3-7,2 0 0,-3 5 6,0 1-5,0-1-1,-3 3 3,-2 2 0,0 1-3,-2 2 0,0 3 0,4-2 1,1 2 0,-1-4-1,0 4 3,-1-1-2,0-1 0,2 4-1,0-2 0,3 1 0,5 1 0,1-1 0,0 3 1,-1 0 1,-4 0-2,-1 0 0,-3 0 1,-3 0 4,1 0-5,-3 0 0,-1 0 2,0 0 0,-1 0 0,3 3-2,2 2 2,0-1 3,5 1-5,0 1 0,2 0 4,1-1-3,-5 2 1,1 0-2,-5 3 1,-4-1-5,-2-1 4,-3 1 0,1 1-1,-6-3 4,0 0-4,-1-1 1,3-2 0,2-4 2,4 2-2,1-1 0,-1 1-1,3 0 3,2 1-2,-3-1 0,-3 1 1,-3 1 0,-3 2-1,2-1 0,-1-2 0,6 1 2,3-2-2,1-1 0,4 0 2,-2 5-3,0-3 1,0 2 0,0 1-2,2-2 2,-1 1 0,2 0 0,1 2 1,1-2-3,4 1 2,-3-2 0,-4 1 0,0 2 1,0 3-1,-1-3 0,1 3 1,-2-1-4,2 1 3,-2 0 0,2 2-1,2-2 1,4-2 0,4 0 0,3-3 3,4 2-5,3-2 2,-1 2-2,3 0-5,0-1 6,-1 5 0,-3 0-2,-2-1-1,-1 2-5,0 2 6,0-4-2,3 2 0,2-5 2,3 3 3,3-6-2,2 0 3,4-2-11,1 0 3,1 0-18,3-1 2,0 4-45,0 0-1,0 2-35,2 0-47,15-3-23,4-4-93</inkml:trace>
  <inkml:trace contextRef="#ctx0" brushRef="#br0" timeOffset="18813.5464">20444 3478 124,'0'0'381,"0"0"-372,0 0 73,0 0 15,0 0-56,0 0-5,0 0-14,-9 0 12,9 0-5,0 0-7,0 0 8,0 0-12,0 0-13,7 0 21,14 0-12,9-8 12,4-3 1,2-3-22,0 0 4,-5 3-9,-2 1 1,-7 1 2,-7 6-3,-5-1 0,-5 2 1,-2 2 2,-3 0-2,0 0-1,0 0 0,0 0 2,0 0 1,0 0-3,0 0 3,0 0 0,0 0 0,0 6 1,-13 13-4,-1 10 18,-7 3-16,-1 4-1,-1 5 6,0-1-7,-1 3 11,3 1-3,-1-1-8,5-5 20,2-5-18,2-7 0,5-5 5,0-5-6,6-6 4,-1-4-5,3-6 0,0 3-1,0-3 1,0 0 0,0 0 3,0 0-1,0 0 0,0 0-2,0 0 1,0 0 5,0 0-5,5 0-1,11-3 8,6-5-6,3-1 3,2 3-5,-3 0 0,-3 3 2,-2 1-2,-4 2 0,-3 0 0,-4 0 3,-4 0-3,-1 0 0,-1 0 0,-2 0-1,0 0 1,0 0 0,0 0 0,0 0 2,0 0-2,0 0 0,0 0 0,0 0-8,0 0 0,0 0-35,0 0-7,0 0-73,0-6-64,7-5-260</inkml:trace>
  <inkml:trace contextRef="#ctx0" brushRef="#br0" timeOffset="19638.7759">20948 3496 343,'0'0'80,"0"0"68,0 0-38,0 0-61,0 0-2,0 0-3,-3 0-14,3 0 4,0 0-20,13 0 13,3 0 9,2 0-20,5 0 0,1 0-1,2-1-7,-3-6 9,-2 0-17,-6 1 2,-6 4 4,-3 0-6,-5 1 0,-1 1 0,0 0-24,0 0-48,0 0-41,0 3-62,-13 8-36,-1-2-236</inkml:trace>
  <inkml:trace contextRef="#ctx0" brushRef="#br0" timeOffset="19931.5132">20957 3691 403,'0'0'88,"0"0"28,0 0-45,0 0 8,0 0-26,0 0-26,85 5 10,-58-10-12,-2-2-7,-1 0 18,-2-2-9,-2 3 0,-4-1 2,-4 2 0,-3 3 3,-4 0-12,-5 2-11,0 0 13,0 0-19,0 0-3,0 0 2,0 0-2,0 0-11,0 0-90,0 0-82,-2 0-75</inkml:trace>
  <inkml:trace contextRef="#ctx0" brushRef="#br0" timeOffset="21365.4962">21663 3266 546,'0'0'48,"0"0"-43,0 0 60,0 0-22,0 0 10,0 0 3,125 58-19,-73-25 10,2 1-22,-2 0-3,-2-3-1,-5-3 7,-6-5-1,-9-3-25,-6-5 0,-9-6-4,-6-3-17,-4-6-88,-1 0-64,-1-9-225</inkml:trace>
  <inkml:trace contextRef="#ctx0" brushRef="#br0" timeOffset="21707.6212">22050 3165 43,'0'0'533,"0"0"-486,0 0 81,0 0-21,0 0-55,0 0-7,-7-13-5,-3 29-29,-6 14 12,-6 13-2,-3 12 16,-3 6 6,1-1-4,1-2-2,1-7-13,4-9-18,0-5 11,5-7-16,2-2-1,4-9 4,2-5-3,2-5-2,1-6-19,0-3-65,2-3-15,3-20-189,0-10-377</inkml:trace>
  <inkml:trace contextRef="#ctx0" brushRef="#br0" timeOffset="21971.8028">21657 3132 897,'0'0'9,"0"0"93,0 0-38,0 0-55,0 0-9,0 0 4,211-59-1,-159 49-3,-7 4-3,-6 4-69,-9 2-90,-6 0-125</inkml:trace>
  <inkml:trace contextRef="#ctx0" brushRef="#br0" timeOffset="22204.9281">22301 3350 855,'0'0'12,"0"0"66,0 0-11,0 0-66,0 0 9,0 0-10,135-64-17,-113 55-78,-3 1-134</inkml:trace>
  <inkml:trace contextRef="#ctx0" brushRef="#br0" timeOffset="22803.1903">22659 3292 137,'0'0'603,"0"0"-602,0 0 139,0 0-60,0 0-62,0 0 12,30 2 7,-8-7-6,1-9-7,-1-5-22,0-3 9,-4-7-10,-1-5 3,-8-3 10,-1-8-14,-5-5 0,-3 3 13,0 6-13,0 16 10,0 13 36,0 10-23,0 2 14,0 0-37,0 2-2,0 18 1,-1 10-3,-1 7 4,2-1 0,0-6 5,0-3-2,2-4-3,8-5 0,4-5 0,0-5 0,6-5 0,0-3-1,10-7-2,2-15-2,1-5 3,-3-12-15,-8-7 15,-6-12-20,-5 0 6,-5 6 7,-3 15 9,-3 15 5,0 13 15,0 7 8,0 2 19,0 0-42,0 1-5,0 21-2,0 14 2,0 13 3,5 4-3,5 0 0,2-4 4,7-1-4,-1-4 0,4-6 0,0-6 0,1-7-2,0-9-51,-1-6-69,-3-10-86,-7-1-197</inkml:trace>
  <inkml:trace contextRef="#ctx0" brushRef="#br0" timeOffset="23214.6361">21758 3935 199,'0'0'471,"0"0"-455,0 0 132,0 0-71,0 0-19,0 0 18,528-208-31,-364 151-18,10-1-9,2 5-5,-2 3-7,-19 5-6,-18 3 0,-25 7 4,-28 6-4,-25 9 0,-19 9-2,-20 5-2,-13 6-63,-7 0-96,-21 20-75,-25 6-185</inkml:trace>
  <inkml:trace contextRef="#ctx0" brushRef="#br0" timeOffset="23986.68">22747 3971 658,'0'0'4,"0"0"12,0 0 73,0 0-22,0 0-5,0 0-34,95 136 32,-95-111-14,-3-3-8,-19 1 0,-6-4-13,-5-3-3,-4-4-11,-1-9-8,1-3 12,3-1-13,4-18-2,7-10 4,6-3-1,6-4 5,9 2-8,2 0 4,6 4 3,24-1-7,14-2 0,12 1-2,12-4 2,4-1 0,2 4-1,0 2 0,-5 1-9,-2 6 8,-10 4-1,-12 6-1,-10 5 5,-14 6-1,-8 0 0,-8 1 1,-4 2 3,-1 0-4,0 0 0,0 0 10,0 0-8,0 0 2,0 0-4,0 0 3,0 0 1,0 0-4,0 0 0,0 0 10,0 0-8,0 0 5,0 0-2,0 0-3,0 0 9,0 0-11,0 0 0,0 0 5,0 0-4,0 0 0,0 0-1,0 0 1,0 0-1,0 0 0,0 0 0,0 0-2,0 0 2,0 0 0,0 0 0,0 0 2,0 0-2,0 0 0,0 0 0,0 0 0,0 0 1,0 0-1,0-2 0,0 2 1,0 0-4,0 0 3,0 0-21,0 0-3,0 0-48,-6 0-67,-11 0-77,-7 0-379</inkml:trace>
  <inkml:trace contextRef="#ctx0" brushRef="#br0" timeOffset="31862.9566">22725 3866 494,'0'0'67,"0"0"-61,0 0 41,0 0 5,0 0-36,0 0-4,0 0 1,-44-42 1,39 35 8,-2 3-20,1-1 14,-3-1 3,-5 4-8,-2-1 0,-4 0 7,1 2-12,-1-1-5,2 2-1,0 0-1,2 0-1,-1 7 2,-1 5 0,-2 2 0,5 3 2,-3 1-3,0 5 1,-2 1 0,0 4 2,5 0 3,-2 2-5,5 3 0,3 1 0,2 0 7,4 3-7,3-1 0,0-2 7,0 0-6,3-1 3,6-1-4,0-1 3,0-2-1,-2 0-2,5-3 0,0-1-1,0-1 1,3-1 0,1-2 0,2 0 4,3 1-3,3-5-1,1 0 0,2-1-1,3-5 1,4-4-1,-2-4 1,5-1 0,-1-2 1,1 0-1,-1 0-1,-1-10-5,-3-2 6,1-2-1,-2-1 1,0-2 0,2-3-7,3-1 7,0-1 0,1-4-3,2 2 4,-2-4-1,2 2 0,-3-2 2,-1 0-2,-3 1 0,-8 1 0,3-3-1,-5 3 2,0-3-1,-3 1 0,1-2 3,-2-1-2,-3 0-1,-2-2 0,-2 1 3,-2-2-2,-2 0-1,0 1 0,0 2 3,-1 1-2,-5 3-1,1-1 0,-2 1 16,0-1-10,0 0 2,0 2 6,-9 4-9,-2 3 22,-1 2-11,-3 3-4,-1 1 9,1 2-13,-3 1-1,0 2 16,0 2-18,-1 4 2,1-1-7,-4 1 0,-1 2 1,0 0-1,-2 0-1,-1 0-1,-3 2 4,0 3-2,-1 2 0,0 2 0,0 0-1,-3 1 1,-1 3 0,1-4-1,-1 2 5,6 0-5,3 1 1,1 0 0,1 3-1,-1 3 1,1 0 0,0-1-2,0 2 4,0-2-2,-3-3 0,4 3 0,-5-3-1,3 1 1,-1 0 0,3-5-1,5 3 3,-1-2-3,6-5 1,0 3 0,0-1-4,3-2 4,2 2 0,0-2-1,0-1 2,3 1-2,-1-1 1,-2 2 0,0 0-4,-2 1 6,1-2-2,2 0 0,0 0 2,2-1-2,2-5 0,1 3 0,-1-2-9,2-1 7,0 3-43,0 1-16,0 1-11,0 1-55,0 0-113,0-4-222</inkml:trace>
  <inkml:trace contextRef="#ctx0" brushRef="#br0" timeOffset="41327.7304">11049 8497 123,'0'0'38,"0"0"-23,0 0 28,0 0-26,0 0-15,0 0-1,0 0 13,0 0-10,0 0-3,0 0 8,0 0-6,0 0-3,0 0-28,0 0-63,0 0-42</inkml:trace>
  <inkml:trace contextRef="#ctx0" brushRef="#br0" timeOffset="41816.7052">11460 8533 88,'0'0'67,"0"0"-60,0 0 41,0 0-36,0 0-12,0 0-2,-6 0-13,6 0-28,0 0-66</inkml:trace>
  <inkml:trace contextRef="#ctx0" brushRef="#br0" timeOffset="49359.7644">11084 8328 112,'0'0'67,"0"0"-9,0 0 37,0 0-30,0 0-42,0 0 11,0 0-6,-7-52-10,7 50 2,-2-2-8,2 1 21,-2 1-27,0-1 2,0 1 28,-1-4-31,0 4 9,-1-3 3,-1 1-17,0 1 20,-1-2-17,-2 1 3,-1-1 12,-1 3-18,1 2 3,1 0-3,2 0 3,-1 0 0,1 0-3,-1 0 0,3 0 1,-2 5-1,1 4 0,0 0 0,2 4 2,-2 1-5,2 1 3,2-1 0,1 1-4,0-1 4,0-1 0,0-2 0,1 1 0,6-2 0,0 0 0,0-3 0,1 1-1,-1-1 1,-2-2 0,1 0 0,-2-1 2,-1-1-2,2-2 0,-4 2 0,2-2 0,0 0 0,0 2 0,-1 0-1,2-1 5,2 1-5,-2 1 1,1 1 0,1 0 0,-1-1 0,3 2 0,0 1 1,-1 0 0,0 0 5,0 1-6,2 2 0,-5-1 9,2 1-6,-3 0 0,0-1 4,-1 3-5,-2-2 9,0-2-1,0 1-1,0-3 17,0 3-15,0-4 0,-6 3 0,-3-2-2,-3-1 2,0-1-11,0 1 1,-1 0 3,2-2-4,2 1 0,-1-1 0,2-1 3,2-2-4,1 0 1,0 0 0,-1 0 2,4 0-2,-2 0 0,0 0 0,0 0 4,-2-3-5,1-1 1,-1-2 0,3 2-4,-3-1 4,2 2 0,1 1-1,0 0-5,0 2 6,1-2-2,0-1 2,1 3-5,-1-2 5,2 1 0,-1 1-3,1-3 6,-2 1-5,1-1 2,-1 2 0,1-1-3,1-1 3,-3 3 0,3-2-1,0 0 1,0 2-1,0 0 1,0 0-1,0 0-9,0 0 8,0 0-7,0 0 6,0 0-9,0 0 12,4 2-2,4 6 2,2 0-1,0 0 1,1-2 0,1 0 1,-3-1-1,1-2 0,-1 1 0,0-2 1,-1-2-2,-2 0 1,2 0 0,-2 0 2,1 0 0,0 0-1,0-2-1,1-3 2,-4-2-1,1 1-1,-3 0 0,-2 1 6,0-1-6,0 0 6,0 1-6,0-3 1,0 2 2,-1-3-3,-5-1 0,-1-1-2,-1-3 2,-3 2 0,0-2-1,-2 0-3,0-3-5,-1 1 8,3-2-10,1 2 11,2 3-7,1 3 2,1 0 4,2 3 1,2 2-9,-1-1 8,0 0-18,0 1 11,1-1-10,0-1-5,0 2-4,2-1 4,0 0-1,0 0-16,0-1-12,2 1-35,6 2-2,-1 3-70</inkml:trace>
  <inkml:trace contextRef="#ctx0" brushRef="#br0" timeOffset="58530.6327">7964 12748 544,'0'0'18,"0"0"49,0 0-5,0 0 2,0 0-20,0 0-26,0 0 20,143-92-15,-110 79-9,-4 4 15,0-2-26,-10 6 3,-3 0-1,-8 2-1,-6 3 2,-2 0-6,0 0 0,0 0 20,-8 3-19,-13 10 7,-8 4 0,-4 0-5,-3 2 3,-2-2-6,3-4 0,3-1 3,7-2-3,6-3 0,7-2-1,3-2 4,6-3-3,3 0 0,0 2-2,0-2-9,0 0 6,6 1 4,9-1-2,1 0 6,7 0 0,-1 0-3,2 0 0,-2-3 0,1-2 1,-5 0-1,-2 1 0,-4 3 2,-5-1-1,-2 2-1,-2 0 0,0 0-1,-2 0 1,-1 0 0,0 0-1,0 0 4,0 0-3,0 0 0,0 0 1,0 0 7,0 0-8,0 0 0,0 0 2,0-3-1,0 3-2,0 0 0,0 0 1,0 0-4,0 0 4,0 0 0,0 0-1,0 0 1,0 0 0,0 0-1,0 0-6,0 0 2,0 0-20,0 0-2,0 0-6,0 0-18,-1 7-38,-5 3-36,1-4-164</inkml:trace>
  <inkml:trace contextRef="#ctx0" brushRef="#br0" timeOffset="67178.8414">14008 11533 173,'-26'6'74,"6"-2"-26,3 0 38,4-1 12,5-2-9,5-1-2,2 0-6,1 0-20,0 0 12,0 0-36,0 0 6,15 0-20,10 0 12,15 0 11,13 0-13,9 0-19,13-3 21,1-2-33,1 2 4,-5 3 8,-5-1-14,-12 1 9,-7 0-9,-11 0 2,-10 0 0,-11 0-2,-5 0-32,-7 0-18,-2 0-62,-2-5-65,0-8-75</inkml:trace>
  <inkml:trace contextRef="#ctx0" brushRef="#br0" timeOffset="67449.634">14549 11347 759,'0'0'2,"0"0"74,0 0-15,0 0-20,0 0 25,0 0-31,131 97 5,-103-56-7,-3 3-19,-10-2 10,-5-3-24,-10-3 0,0-3 23,-15-4-14,-18-1-1,-9 1-8,-10 0-5,-9-1-87,-5-7-158,-2-4-582</inkml:trace>
  <inkml:trace contextRef="#ctx0" brushRef="#br0" timeOffset="70867.1284">15584 11405 495,'0'0'79,"0"0"-68,0 0 98,0 0-15,0 0-40,0 0 9,0 0-10,57-105-10,-51 77 8,0-1-36,-3-4 12,-3 0-10,0 3-16,-5 5 15,-8 8-16,-5 8 0,-1 9 3,-2 0-3,-5 23-3,0 14 2,-1 5 1,5 6-3,4-8 3,10-5 0,4-6-3,4-10 3,0-3 0,0-4-2,10-1 1,4-1-1,6 2 1,4 0 1,6 4-1,1 6 1,-1 2 0,-3 6-1,-11 0 4,-6-1-2,-5 0 7,-5-3-4,-7 2 22,-21-3-21,-8-3 4,-6-3-2,-4-7-7,4-8-5,6-4-78,8 0-79,10-18-28,12-7-198</inkml:trace>
  <inkml:trace contextRef="#ctx0" brushRef="#br0" timeOffset="71730.6677">15827 11385 805,'0'0'19,"0"0"56,0 0 24,0 0-42,0 0-17,0 0-17,-22 155-16,22-135 6,7-7-13,7-2 0,1-6-1,6-5 4,2-4-4,3-16 1,-3-5-19,-4-6 0,-2-2-31,-9-1-3,-3 2-5,-1 10-1,-4 9 36,0 9 23,0 4 0,0 2 3,0 18-2,0 9 28,0 4 26,5 1-15,3 0-5,4-4-13,4-5-19,3-7 15,1-6-18,4-7 0,-2-5 7,3 0-6,0-17 7,-4-8-8,0-6-17,-6 1 11,-6 3-18,-5 2 5,-2 6 12,-1 11 4,-1 5 2,2 3 1,-1 2-14,2 16 14,-2 5 16,2 0-2,-1 2 10,-1-7-17,1 0 1,-1-6-8,3-6 2,-4-1 4,1-5-6,-1 0 0,3-3 20,2-15-13,3-9-7,3-3-6,2-1-18,2 5 20,0 8-17,0 7-5,-1 10 16,0 1-6,-3 5 9,-1 13 4,2 4 3,-1-4 4,-1-1-4,-4-3 0,-1-4 8,-3-7-6,0-3-1,0 0 2,-1 0-2,4-10 27,5-10-28,-2-7 0,8-5-4,-2 1 4,0 4-6,1 8 5,-6 9 1,0 7-11,1 3 11,1 6 0,3 19 15,2 6 6,-4 5 19,4 1-15,-5 1-24,0-1 13,0-2-14,3-6-42,3-9-80,8-13-190</inkml:trace>
  <inkml:trace contextRef="#ctx0" brushRef="#br0" timeOffset="72428.508">17149 11253 722,'0'0'54,"0"0"126,0 0-49,0 0-41,0 0-61,0 0-15,-194 132 8,186-104-20,8 1-2,0-4 0,7-3 5,16-4-14,7-6 4,5-8-18,2-4 15,-3-3-43,-1-16-8,-6-2-6,-5-8 20,-7-3 16,-5-2-14,-8-7-16,-2 5 5,0 7 1,-5 10 53,-6 11 37,2 8 16,0 0-20,2 11-12,2 9-5,5 1 19,0 2-21,0-3-3,12-6-6,6-2-3,9-6 3,2-6-5,4 0 1,-1-4-3,-4-13-3,-5-6-9,-2-8 3,-2-5-7,-5-6 16,-3-7-1,-7 6 1,-3 7-4,-1 16 12,0 18 21,0 6 27,0 31-50,0 22 50,0 17-12,0 15-10,2 12 24,9 9-34,-5 3 2,-5-4-11,-1-8-13,-1-10 5,-18-12-5,-1-21 0,-6-17 4,1-16 0,0-15-4,-3-10 18,-2-16-11,1-31 2,8-21-9,10-17-15,11-6 6,17 0-24,24 9-5,15 10-49,12 9-37,9 11-92,5 11-416</inkml:trace>
  <inkml:trace contextRef="#ctx0" brushRef="#br0" timeOffset="72847.1092">18136 11202 830,'0'0'21,"0"0"108,0 0-34,0 0-22,0 0-41,0 0-32,-44-138 24,32 138-24,-6 9-7,-5 23 6,-2 7-1,3 4 2,8 0 0,6-5 0,8-5-4,0-7 4,5-6 0,15-6-5,5-3 5,8-2 0,1 2 0,5 2 2,-5 1 0,-4 6 1,-7-1-3,-7 1 17,-9 2-14,-7-1 11,0 1 1,-25 3-9,-12-3 17,-8 0-23,-4-6-1,2-9-3,7-5-66,15-2-77,14-27-157</inkml:trace>
  <inkml:trace contextRef="#ctx0" brushRef="#br0" timeOffset="74573.3604">18436 11250 801,'0'0'16,"0"0"123,0 0-50,0 0-22,0 0-43,0 0-22,-80-24-1,63 24-1,-1 17 4,2 5-12,3 2 8,5 1 0,5-2-5,3-5 5,0-4-1,8-5 0,11-8-30,5-1 16,6-3-19,3-15-7,-2-5 34,-3-2-20,-4 1 17,-5 1 8,-8 6 2,-4 7-5,-2 6 5,-5 4 0,0 8 22,0 21-6,-6 15 37,-9 12 1,-4 14-15,-1 8 12,-2 3-29,-2 0-10,-1-9 18,3-5-30,3-10 4,3-10-4,5-12 5,4-9-1,4-13-4,3-8 0,0-5 4,3-12 5,18-24-9,9-17 0,5-18-14,3-15 2,1-14-26,1-7-42,3 5 7,-3 15-34,-2 25 60,-7 16 44,-9 18 6,-9 14 39,-6 9 18,-4 5-25,-3 12 10,0 20 8,0 15-6,0 5-10,0 3-17,-2-2 1,1-6-19,1-4 4,0-11 1,0-8-7,0-12 0,0-5-2,6-7 6,10-4-3,7-24 1,6-12 1,10-13-6,-5-3-11,1-2-28,-7 10-18,-8 10 18,-4 15 41,-9 12 1,-4 8 0,0 3 8,1 17-3,-1 14 21,1 10 8,2-3-12,-2 0-2,5-5-15,4-5 0,0-7 5,0-5-10,-1-6 0,-2-9 4,4-1 0,5-3 3,5-21-7,3-8 2,1-7-1,-4-7-1,-3-2-23,-5 3 2,-1 8-3,-4 10 23,-6 12 0,2 8 1,-4 7-10,5 0 7,-2 5 3,0 14 0,-1-1 11,-2 0 7,-3 0-15,0-6 2,2-2 2,-2-6-7,0-2 0,0-2 6,0 0-5,0 0 2,0-14-3,0-3-44,0-2 30,0 4-43,0 6 33,0 6 22,-4 3-4,-2 9 6,-1 16 0,-1 7 13,3 1 35,3 0-27,2-5 3,0-3 1,0-5-18,6-4 2,3-5-9,3-5 4,4-5 0,1-1-1,5-5-3,3-13 7,1-7-7,0-3-11,-4-5-11,-2-2-23,-2 1 18,-4 4-25,-1 6 23,-1 12 29,-1 6-6,0 6-2,1 0 8,-1 4 1,4 9 42,0 1-16,-1 0-4,2-2 1,1-4-16,0-3 1,2-4-3,3-1-4,1 0 13,0-10-15,5-6 0,-1-1-2,-1-7-6,-2-1-8,-3-1-13,-3 5-7,-7 8 35,-4 5-8,-4 8 0,1 0 9,1 8 0,1 9 19,1 5 10,2-2-16,-1-2 20,1-3-33,2-3 0,3-4 11,4-4-9,3-4 2,7 0-3,5-1 4,4-15-10,-1-3-11,0-5-27,-3-6 1,-7-5-52,-5-7-65,-9 1-26,-9 5-83,-3 14 237,0 15 31,-16 7 165,-7 8-51,1 16 23,1 6-6,5 4-9,4 3-38,2 0-14,8-4-50,2-3-17,1-5 10,16-5-10,5-3-6,4-6 3,2-7-72,0-4-69,1 0-198</inkml:trace>
  <inkml:trace contextRef="#ctx0" brushRef="#br0" timeOffset="75825.3503">21170 11068 413,'0'0'101,"0"0"-12,0 0 37,0 0-38,0 0-36,0 0-6,0 0-4,-196 16-9,167 17-12,11-2-16,9 3-2,6-4-3,3-3 1,3-6-8,14-5 7,5-6 0,8-7 0,4-3 0,4-10-7,0-14-10,1-5-17,-8-4 15,-6-1-20,-9-3 20,-9-1 13,-7 3-4,0 4 10,-4 8 1,-7 10 3,2 10 38,0 3-42,5 3 1,1 14 1,3 5 0,0-1 0,0-4-2,12-5 2,4-3-8,5-6 6,3-3 0,4 0 10,5-19-5,4-8 2,-2-7-7,-3-4 4,-5-2-3,-9-5-1,-2-1 0,-9 5 7,-4 6-6,-3 15 9,0 17 56,0 6-44,0 38-15,-8 23-5,-1 23 33,-1 13 5,4 9-8,-2 4 0,5 2 0,3-2-26,0-9 8,-3-16-14,-4-18 0,-9-24 5,-5-13-4,-2-15 6,-1-14 13,0-4-17,-2-24 17,3-24-20,4-24 0,7-17-5,12-4-8,0 3-2,24 18 1,15 17-36,10 12 2,7 12-63,7 11-14,6 4 15,1 2-121,3 0-297</inkml:trace>
  <inkml:trace contextRef="#ctx0" brushRef="#br0" timeOffset="76814.1768">22167 11071 555,'0'0'232,"0"0"-163,0 0 87,0 0-74,0 0-31,0 0-40,-57-99 10,42 92 7,-1 6-16,-5 1 10,-1 8-22,0 17 0,0 7 2,0 6-1,5 2-1,6 0 0,8-2 3,3-5-4,3-5 1,16-8 0,9-7-8,3-12 3,5-1-13,4-15 2,-1-17-13,-3-8 25,-5-7-6,-7-6 10,-4-12-3,-4-15 3,-5-13 0,-5-8 0,-5-4 2,-1 12-6,0 26 4,0 27 0,0 28 34,-3 14-31,-1 29 0,-4 18-3,1 14 3,2 12 13,5 9-15,0-1 5,0 1-4,8-11 1,10-7-3,4-13 0,6-11 3,1-12-5,0-12 2,2-12-17,1-6 12,2-11-33,2-21 9,3-9 8,-3-10-20,-7-9 7,-5-5-14,-13 1-9,-7 14 40,-4 21 17,-4 15 8,-12 14 62,-8 6-50,-2 21 15,1 10-10,3 6-9,9 1 30,9 2-40,4-3 2,0-4-5,14-7-1,5-7-1,2-7-1,4-6 0,4-9 3,2-3-3,3-3-14,-1-16-4,2-10 2,-5-9 6,-2-5-22,-5-7-12,-5 3 28,-9 10-9,-6 12 25,-1 15 3,-2 10 12,3 0-2,1 19-10,-1 11 14,6 3 24,2-1-31,5-2 1,2-5-1,1-5-10,0-8 6,-2-5-6,1-4 0,-2-3 14,4-8-11,0-15 20,-1-9-6,-3-5-16,-4-9 6,-6-8-7,-2 2-8,-2 7-7,1 13-40,-2 18 2,1 11-30,4 3-35,0 3-132,4 13-182</inkml:trace>
  <inkml:trace contextRef="#ctx0" brushRef="#br0" timeOffset="77082.7271">23374 10720 728,'0'0'118,"0"0"24,0 0-103,0 0-1,0 0 32,0 0-51,-3 191-6,3-145 0,0-4-11,0-4 1,0-5-3,0-10-72,0-9-39,0-14-73,0 0-211</inkml:trace>
  <inkml:trace contextRef="#ctx0" brushRef="#br0" timeOffset="77736.4077">23430 10483 482,'0'0'195,"0"0"-163,0 0 27,0 0-52,0 0-7,0 0-5,112 201-77,-73-177-5,-6-4-51,-7-7 77,-6-5 56,-11-6 5,-5-2 44,-4 0 79,0 0 13,0 0-18,0-2-28,0-1-22,-10 3-30,-1 0-11,-4 3 2,-1 16-19,-3 7 12,-1 7 11,7 5-18,4-1 28,3-3-39,6-5-2,0-5 1,7-4 1,7-4-4,4-5 0,6-8 3,3-3-14,-1 0-21,1-14 0,-5-8 25,-1-3-31,-8-6 4,-3-6-9,-2 2-6,-5 6 32,-1 12 3,-2 7 14,0 10 60,0 0-44,0 15-10,0 6 35,3 1-11,3 0 17,0-1-33,6-2-12,0-5 11,2-3-13,2-6 0,1-2 5,4-3-3,5-5 17,1-14-19,-1-10-15,0-8 14,-5-16-26,0-18 3,-6-18-10,-4-15-12,-6 3-2,-5 18 28,0 27 20,0 28 69,0 28-6,-8 11-27,2 33-32,-1 19-2,6 14 21,1 3-20,0 0 1,0-4 2,0-5-4,0-5-2,0-6 0,0-10-95,-5-10-87,-10-15-159</inkml:trace>
  <inkml:trace contextRef="#ctx0" brushRef="#br0" timeOffset="77977.199">23898 10752 498,'0'0'36,"0"0"74,0 0 20,0 0-62,0 0-34,0 0 2,233-59-22,-209 59 9,-5 0-1,-4 14 0,-1 7 22,-4 8-22,-4 3-12,-1 5 10,-1-2-20,-1 1-11,-2-5-42,1-4-87,-1-7-71,1-13-254</inkml:trace>
  <inkml:trace contextRef="#ctx0" brushRef="#br0" timeOffset="78114.8937">24301 10535 56,'0'0'135,"0"0"-135,0 0-191</inkml:trace>
  <inkml:trace contextRef="#ctx0" brushRef="#br0" timeOffset="78841.321">24495 10718 390,'0'0'151,"0"0"33,0 0-74,0 0-17,0 0-3,0 0-21,-16-47-45,-2 60 2,0 10-25,-2 8 7,7 5 6,3 0-5,5 3 4,5-5-13,0 0 6,8-8-7,14-4 1,6-5 0,4-7-3,4-8-21,-1-2-17,1-12-19,-3-12-21,-4-6 17,-7-5-5,-3-7 3,-13-7 23,-6-4-11,-2 5 49,-18 7 5,-3 15 38,1 11 64,3 13-42,3 2-11,5 0 13,2 9-26,4 5-19,4 6-3,1-3-11,0 0 11,0-3-14,12-2 0,5-6 5,6-6-4,3 0 8,6-3-7,2-13 4,-4 1-12,0 2 5,-6 2-17,-3 3 14,-8 8-5,-4 0 6,-1 0-4,-4 19 6,-1 6 0,-1 8 2,-2 3 3,0-2 17,0-2-17,0-3 3,0-5-7,-5-6 3,4-6 1,-1-6-4,2-6 0,0 0 13,0 0-3,3-18-7,12-6-3,3-9 0,6-8-12,1-7 2,0 2-19,-2 9 13,-2 11-2,-2 14 16,-4 8 1,1 4 2,1 10 26,-1 15-11,-2 8 8,-1 6 14,-5 3-33,-7 3 2,-1 0-7,0 5-31,-17-3-77,-8-4-234</inkml:trace>
  <inkml:trace contextRef="#ctx0" brushRef="#br0" timeOffset="90216.6601">16309 6532 412,'0'0'96,"0"0"1,0 0-7,0 0-57,0 0-29,0 0 23,0 0 33,-9 147 14,6-77-27,2 15 1,1 17 18,0 16-20,0 20-14,4 13 7,2 3-26,-1-2 4,-2-4-6,0-8-6,4-10 23,3-12-20,4-17-3,-2-16 18,2-17-16,-1-10-3,-1-15-4,-3-8 6,-3-12-6,0-11 0,-2-9-12,-1-3-25,3-19-57,2-22-121,-1-18-303</inkml:trace>
  <inkml:trace contextRef="#ctx0" brushRef="#br0" timeOffset="91283.1877">17080 6927 267,'0'0'57,"0"0"32,0 0 16,0 0-17,0 0-48,0 0 2,0-55 3,0 49 9,0 1-17,0-1 8,0 3-6,0 0 10,0 3-15,0 0 0,0 0-12,0 1-19,0 22-3,0 18 20,0 17 9,0 8 7,-6 6-17,-1-3-1,2-5 3,1-5-11,1-4 1,2-5-2,1-7-8,0-7 11,0-11-12,0-7 0,1-7 2,9-6-2,4-5-20,2 0-44,4-17-62,-1-8-77,-6-7-196</inkml:trace>
  <inkml:trace contextRef="#ctx0" brushRef="#br0" timeOffset="91529.6869">16917 7210 761,'0'0'36,"0"0"12,0 0 91,0 0-77,0 0-55,0 0-3,99-25 4,-63 15-6,4 0-3,-3 2 1,-2 0-59,-5 3-43,-6 1-79,-3 1-197</inkml:trace>
  <inkml:trace contextRef="#ctx0" brushRef="#br0" timeOffset="91906.639">17606 7051 489,'0'0'113,"0"0"23,0 0-21,0 0-41,0 0-8,0 0-19,-3 0 2,3 0-33,16 0-7,9-6 23,3-5-31,7-3 2,1 2-3,-1-1-11,-5 2-25,-4 5-27,-11 2-60,-5 4-27,-7 0-172</inkml:trace>
  <inkml:trace contextRef="#ctx0" brushRef="#br0" timeOffset="92136.8505">17619 7279 724,'0'0'28,"0"0"85,0 0 3,0 0-82,0 0-31,0 0 9,185-27-12,-140 18 0,1 4-2,-1 0-36,-5 4-32,-9 1-37,-13 0-76,-9 0-143</inkml:trace>
  <inkml:trace contextRef="#ctx0" brushRef="#br0" timeOffset="93526.4541">19000 6667 772,'0'0'19,"0"0"9,0 0 87,0 0-7,0 0-86,0 0-13,45 23 8,-9 3 10,4 7 4,8 2 1,2 1-16,1-4 3,-2-2-17,-7-6 2,-7-5 3,-12-3-6,-5-7-2,-9-2-44,-1-7-100,-4 0-91,0-21-309</inkml:trace>
  <inkml:trace contextRef="#ctx0" brushRef="#br0" timeOffset="93780.6762">19374 6568 786,'0'0'52,"0"0"-20,0 0 80,0 0-30,0 0-25,0 0-18,-99 156 0,77-109-14,-3 0-18,1-2 8,1-4-12,4-4-3,2-4 0,6-7-7,1-6-63,6-7-81,2-13-109,2-2-358</inkml:trace>
  <inkml:trace contextRef="#ctx0" brushRef="#br0" timeOffset="94028.6341">19051 6506 945,'0'0'28,"0"0"50,0 0 7,0 0-32,0 0-50,0 0 4,219-69-4,-155 60-1,-2 1-4,-3 8-6,-10 0-102,-11 2-79,-9 9-206</inkml:trace>
  <inkml:trace contextRef="#ctx0" brushRef="#br0" timeOffset="94238.6434">19832 6665 912,'0'0'53,"0"0"114,0 0-72,0 0-70,0 0-20,0 0-4,69-22-2,-36 11-3,1-2-58,6 3-57,-1 0-89,-2 1-268</inkml:trace>
  <inkml:trace contextRef="#ctx0" brushRef="#br0" timeOffset="94806.6951">20280 6682 649,'0'0'106,"0"0"75,0 0-75,0 0-49,0 0-23,0 0-3,13 5 30,6-22-32,4-7-18,5-3 4,-1-4-15,-1-3 3,-3-3-3,-6-5 3,-4-5 4,-5 1-7,-7 8 0,-1 11 6,0 14-4,0 11 19,0 2 2,0 0-23,0 11 6,0 17-4,0 8-2,0 4 16,0 0-15,0-2 7,0-7-8,5-6 2,2-5 1,5-6-3,2-4 0,1-7-7,8-3 3,3-3-13,8-19-3,-1-8-1,-4-8 20,1-6-27,-6-11-7,-1-8 18,-9-3-9,-6 6 10,-7 17 14,-1 15 2,0 19 12,0 9 19,0 0-4,0 14-7,0 18-18,-6 10 9,3 8-1,-1 3-9,4-2 13,0-2-14,0-2 0,13-5 2,2-1-2,6-7-1,2-2-40,0-8-74,0-10-125,-4-11-180</inkml:trace>
  <inkml:trace contextRef="#ctx0" brushRef="#br0" timeOffset="95248.6956">19067 7200 439,'0'0'139,"0"0"-95,0 0 83,0 0-67,0 0-6,0 0 11,182-23 10,-79-5-11,27-9-12,27-7 0,26-4-3,23-2-37,16 5-3,3 6 2,-13 3-10,-25 4 9,-32 5-10,-28 5 0,-25 3 6,-24 7-6,-18 3 0,-22 4 1,-20 4-1,-13 1-11,-5 0-69,-24 10-103,-32 11 41,-19 2-501</inkml:trace>
  <inkml:trace contextRef="#ctx0" brushRef="#br0" timeOffset="95848.5264">19997 7292 282,'0'0'226,"0"0"-161,0 0 70,0 0-24,0 0-42,0 0-23,0-85 17,-13 78 3,-1 7-40,-7 0 5,-3 0-27,-5 13-4,1 10 1,-2 3 0,4 4-1,3 2 0,5-3 0,4-4 1,9-3-1,5-5 0,0-3-1,0-4 1,0-4 0,13 1-1,5-4 2,6 1 11,6 1-2,0 0-5,1 2 3,2 4-8,0 0 3,-2 3 4,-3 0-4,-4 1 25,-7 2-16,-4 0-2,-9 1 11,-4-3-1,0 2 6,-17 1-9,-12-2-14,-8 0 13,-3-5-15,-1-4-2,0-6-5,5-1-31,4 0-19,9-6-27,9-5-79,5-2-27,9-4-257</inkml:trace>
  <inkml:trace contextRef="#ctx0" brushRef="#br0" timeOffset="96149.3214">20395 7256 749,'0'0'77,"0"0"82,0 0 17,0 0-117,0 0-36,0 0 20,-39 96 7,8-41-3,-5 9-9,-7 10-24,-1 2 10,-2 2-24,7-5 0,6-4-5,13-10 3,11-9-50,9-11-28,0-15-29,9-14-109,13-10-179</inkml:trace>
  <inkml:trace contextRef="#ctx0" brushRef="#br0" timeOffset="96653.2976">20569 7664 1029,'0'0'87,"0"0"-71,0 0 117,0 0-51,0 0-44,0 0-5,91 156-22,-75-127-6,-5-3 9,0-1-13,-4-5-1,-3-7 0,-1-6 5,-1-5-1,-2-2-4,0 0 0,0-11 2,1-15-2,-1-14-10,0-12 0,0-15-21,0-15 17,0-15-14,0 3-9,2 15 31,4 20-2,-2 23 8,5 16 3,-1 9-2,5 5 15,6 0-16,13 2 2,13-3 6,13 0-5,12-3-3,3-3 0,3-2 4,2-2-1,4 2-3,-3 0 0,-2-1 2,-10 2-2,-10 4-1,-12 3-1,-10 5-22,-12 2-19,-11 0-55,-12 16-71,0 4-58,-28 6-197</inkml:trace>
  <inkml:trace contextRef="#ctx0" brushRef="#br0" timeOffset="97094.8202">21133 7475 872,'0'0'20,"0"0"41,0 0 84,0 0-74,0 0-30,0 0-9,6 206-10,-6-169 11,0-6-33,0-3 8,0-8 0,-6-4-8,0-9 8,5-3-8,-1-4 1,2 0 16,0-8-13,0-16 1,0-13-2,2-12-2,9-8-2,3-3-9,5 2-14,3 8 23,3 11-11,3 10 12,2 7-2,-3 9 1,-2 10-1,-1 3 1,-2 11 1,-1 16 6,-2 7-5,-6 8 18,-5-3 2,-5 0-6,-3 0 0,0-2-15,0-6 3,-7-2-11,-2-8-27,6-8-42,3-10-97,0-3-203</inkml:trace>
  <inkml:trace contextRef="#ctx0" brushRef="#br0" timeOffset="97276.6673">21625 7441 468,'0'0'511,"0"0"-456,0 0 91,0 0-90,0 0-36,0 0-19,99 4 9,-68-4-10,2 0-61,-6 0-122,-4-12-242</inkml:trace>
  <inkml:trace contextRef="#ctx0" brushRef="#br0" timeOffset="97468.6734">22001 7224 389,'0'0'556,"0"0"-490,0 0 115,0 0-101,0 0-29,0 0-29,61 143 4,-57-110-26,-2 6 0,-2 0-1,0 3-51,-2-6-116,-9-5-458</inkml:trace>
  <inkml:trace contextRef="#ctx0" brushRef="#br0" timeOffset="101158.5114">15648 12975 485,'0'0'131,"0"0"-84,0 0 49,0 0-28,0 0 0,0 0-17,0 0-18,-280 37 4,261-6-19,5 7-2,4-1-6,7 2-7,3-7 7,0-3-10,0-8 0,15-6-5,1-5 10,5-3-5,1-3 19,2-1-3,5 2 12,1 6-25,1 6-3,3 8 13,-7 8-8,-5 4 27,-7 2 5,-12 0-24,-3-1 27,-10-2-29,-16-6-3,-11-4 13,-6-9-17,-3-11 2,-2-6-4,3-11-2,5-17-2,4-11-59,14-6-41,11-7-108,11 3-184</inkml:trace>
  <inkml:trace contextRef="#ctx0" brushRef="#br0" timeOffset="101370.2633">15810 13232 421,'0'0'271,"0"0"-186,0 0 17,0 0-71,0 0 24,0 0-47,229-14-5,-187 0-3,-12 3-104,-15 5-159</inkml:trace>
  <inkml:trace contextRef="#ctx0" brushRef="#br0" timeOffset="101550.6607">15935 13404 339,'0'0'468,"0"0"-315,0 0-4,0 0-71,0 0-40,0 0-27,73 26 10,-33-34-21,5-6-1,-2 0-20,-2 4-103,-12 5-188</inkml:trace>
  <inkml:trace contextRef="#ctx0" brushRef="#br0" timeOffset="102988.6637">15781 12639 404,'0'0'107,"0"0"-64,0 0 51,0 0-20,0 0-42,0 0-1,51-127-4,-29 127 4,-4 0-11,2 25-12,-3 11 28,-6 12-5,-8 7-10,-3 2 3,0 1-18,-6-7 1,-6-7-7,2-10 6,2-6-3,3-7-3,4-6 0,1 1-4,0-4 4,0-1 0,11-3 0,6-2 2,4-4 2,8-2-4,8 0-1,9-13-9,9-4-127,2-2-218</inkml:trace>
  <inkml:trace contextRef="#ctx0" brushRef="#br0" timeOffset="103806.5056">17847 12818 650,'0'0'22,"0"0"31,0 0 13,0 0-4,0 0-9,0 0 21,46-79-29,-46 75-7,-19 2 25,-12 2-57,-16 10-5,-12 19 2,-8 10 0,1 5 5,6-1-8,14-2 2,12-8 7,11-5-5,11-8-4,9-6 0,3-2 5,0-4-9,11 0 4,11-3 0,2 0 8,6-4-5,1 4-3,-2-1 3,-4 3 2,-6 0-5,-5 5 0,-10 1 0,-4 9 1,0 4 5,-21 10-2,-10 3 13,-11 5-9,2 0 6,4-4-14,5-1 3,10-7 7,7-5-9,6-4-1,5-7 11,3-3-10,0-4 7,0-3-8,10-4 1,8-2 0,13 0 1,11-10-2,18-14 0,10-8-42,8-3-46,0-3-95,-2-4-161</inkml:trace>
  <inkml:trace contextRef="#ctx0" brushRef="#br0" timeOffset="104068.6611">18251 12854 805,'0'0'31,"0"0"84,0 0 18,0 0-68,0 0-22,0 0-15,-150 177-16,143-119 21,5 3-33,2-3 3,0 0 2,12-8-2,5-8-5,7-4 2,6-11-56,10-11-36,8-16-131,4-3-120</inkml:trace>
  <inkml:trace contextRef="#ctx0" brushRef="#br0" timeOffset="104788.5285">18411 13023 805,'0'0'34,"0"0"100,0 0 19,0 0-78,0 0-29,0 0-38,31-73-1,1 62-7,-1 9 3,2 2-8,-5 8 5,-6 19 0,-8 7-3,-11 8 5,-3 5-2,-3 3 0,-18-4 2,-3-3 0,0-6-2,3-11 0,9-9-2,5-9 1,4-8 1,-1 0-1,4-8 2,0-16-6,0-9-19,20-3-5,6-4 15,2-1-3,5 0 9,0 0 1,1 0 2,2 4-4,-2 5 6,-1 4 3,-8 6-2,-5 8 4,-10 6-2,-4 6 0,-6 2 1,0 0 23,0 2-15,0 19 1,-6 9 18,-4 7-23,1 5 4,0 2-9,4-4 4,5-1 0,0-9-4,0-5 0,2-8 1,10-5 0,3-6-1,7-6 0,3 0 1,10-17-5,3-9 4,0-7-20,-1-4 12,-9-2-20,-4-4 1,-4 2-2,-10 8-6,-3 8 30,-7 8 0,0 12 5,0 3 24,0 2 1,0 9-16,0 17 6,0 7 3,0 7 27,2 2-30,-1 0-13,5-2 7,0-5-8,1-2-1,0-8 0,-3-4-43,2-10-58,-1-11-152,1 0-345</inkml:trace>
  <inkml:trace contextRef="#ctx0" brushRef="#br0" timeOffset="104940.5907">19088 12696 828,'0'0'110,"0"0"58,0 0-90,0 0-78,0 0 0,0 0-10,43-6-37,-9 23-142,2 5-175</inkml:trace>
  <inkml:trace contextRef="#ctx0" brushRef="#br0" timeOffset="105112.8419">19440 13053 799,'0'0'72,"0"0"94,0 0-120,0 0-19,0 0-27,0 0-2,136-58-80,-96 39-137,-4 1-588</inkml:trace>
  <inkml:trace contextRef="#ctx0" brushRef="#br0" timeOffset="105614.5467">19812 12671 878,'0'0'73,"0"0"144,0 0-129,0 0-57,0 0-7,0 0-24,74-20 0,-50 53-3,-6 14 3,-6 8 0,-9 1-2,-3 0 8,-3-3-5,-14-4-1,-3-9 0,3-8 8,4-8-7,5-10-1,5-8 0,3-6 4,0 0 6,0-17-10,0-14 5,12-8-10,6-6 3,2-2-6,2-2 4,2-4-10,5-2 10,-2 1-12,-3 4-6,-4 8 21,-6 12-11,-7 14 12,-2 9-1,-5 7 4,0 0-4,0 15 1,0 15 0,-9 15 27,2 10-25,3-1 1,4 0 3,0-8-5,0-4 6,10-10-7,4-6 0,2-6 0,2-6 0,4-9-10,2-5-42,3-10-107,-6-16-113</inkml:trace>
  <inkml:trace contextRef="#ctx0" brushRef="#br0" timeOffset="105797.5277">19878 12489 711,'0'0'161,"0"0"-32,0 0 6,0 0-101,0 0-32,0 0 11,35-24-26,13 14-24,10-4-170,2 2-135</inkml:trace>
  <inkml:trace contextRef="#ctx0" brushRef="#br0" timeOffset="106010.6548">20514 12355 752,'0'0'58,"0"0"133,0 0-62,0 0-60,0 0-7,0 0-37,127 386-15,-124-311 0,-3-5-10,-15-3 5,-15-6-5,-10-10-47,-5-7-16,6-15-193,14-13-394</inkml:trace>
  <inkml:trace contextRef="#ctx0" brushRef="#br0" timeOffset="106430.7341">20726 12121 800,'0'0'16,"0"0"99,0 0-37,0 0-59,0 0 12,0 0-31,186-118 6,-162 118 0,-9 16-4,-9 13-2,-6 3 8,0 5-5,-12 0 30,-4-4-33,-1 1 0,4-4 10,2-2-10,3-4 2,5-1 1,3-5 1,0-3 0,0-3-4,14-7 0,13-3 3,9-2-2,7 0-2,8-6-41,-2 0-63,0 1-8,-8 2-101,-15 3-227</inkml:trace>
  <inkml:trace contextRef="#ctx0" brushRef="#br0" timeOffset="107780.8144">17158 13855 532,'0'0'7,"0"0"-7,0 0 66,0 0-12,0 0-9,0 0-5,33-35-24,-2 30 18,12-2 6,17-3 0,19-6 21,23-2-28,18-3 1,23-4-8,18 0-11,14-1 13,12-3-6,14 0-10,7 2 18,6-1-26,1 0 7,-5 0-4,-14 0-6,-15 1 8,-11 3-9,-11 1 0,-12 2 2,-8 1-2,-17 3 0,-16 1-1,-16 3 3,-20 4-3,-18 0 1,-18 3 0,-17 1 1,-10 5 0,-7 0-1,0-2 0,0 2-4,-16 0-3,-7 0-32,-1 0-31,-4 7-19,-2 2-34,-1-3-35,-8-1-96</inkml:trace>
  <inkml:trace contextRef="#ctx0" brushRef="#br0" timeOffset="108898.634">18458 14021 494,'0'0'25,"0"0"72,0 0 8,0 0-25,0 0-18,0 0-23,20 11 10,-11 24 53,-3 8-52,0 7-19,-5-1-2,-1-3-16,0-4 6,0-6-6,0-5-11,0-9 16,-1-5-17,-2-9 0,0-3 9,3-5-9,-3 0 8,-1-5 3,0-15-9,3-14 1,1-10-4,0-11-3,3-8-1,16 0 0,5 2-9,2 11 2,-1 13 11,-3 14-6,-2 13 6,-4 10-8,1 7 7,2 22-6,-4 10 7,-3 8 4,-2 3-3,-4 2 14,-3-5-15,-1-3 0,-2-6-3,0-5-10,0-8-22,0-10-89,6-10-97,7-5-206</inkml:trace>
  <inkml:trace contextRef="#ctx0" brushRef="#br0" timeOffset="111943.5201">18673 14636 251,'0'0'43,"0"0"31,0 0-7,0 0-24,0 0-41,0 0-1,-1 0-2,1 0-24,0 0-68,0-7-114</inkml:trace>
  <inkml:trace contextRef="#ctx0" brushRef="#br0" timeOffset="121172.3119">21179 8039 552,'0'-13'14,"0"2"-12,0-1 57,0 1 25,0 5-27,0 2-21,6 3-1,3 1-12,6 0 32,7 0 4,8 0-10,8-6 6,6-5-13,6-4-10,3-6-11,-1 1-20,-6 4 9,-5 3-10,-11 4 0,-11 4 2,-10 5-2,-8 0 0,-1 0-2,-4 7-1,-18 10-1,-15 5 4,-7 2 0,-3-5 1,-4-1 3,0 1-4,2-4 0,3-3 0,7-1 0,13-4 0,9-3 0,8-2 6,3-2 1,6 0 5,0 0-8,0 0 2,0 0-8,7 0 2,14 0 0,9 0 2,6 0-2,-2-5 0,2 0-1,-5-1 6,-3 2-8,-7 0 3,-7 1-9,-3 3-8,-6 0-33,-4 0-17,1 0-51,-2 0-64,0 0-160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22:28.011"/>
    </inkml:context>
    <inkml:brush xml:id="br0">
      <inkml:brushProperty name="width" value="0.05292" units="cm"/>
      <inkml:brushProperty name="height" value="0.05292" units="cm"/>
      <inkml:brushProperty name="color" value="#1F497D"/>
    </inkml:brush>
  </inkml:definitions>
  <inkml:trace contextRef="#ctx0" brushRef="#br0">5143 9273 807,'0'0'0,"0"0"-3,0 0 3,0 0 3,0 0 8,0 0 34,0 0-38,1377-152-5,-1132 141 0,-7 0-2,-2 4-18,-1-3-52,7-7-43,12-8 8,11-7 55,14-6-84,2-1-113</inkml:trace>
  <inkml:trace contextRef="#ctx0" brushRef="#br0" timeOffset="283.3412">10738 8640 956,'0'0'45,"0"0"-45,0 0 0,0 0 1,0 0 4,0 0 0,676-25 9,-540 14-14,7-3-2,2 0 1,2-1-101,-7-1-54,-17-1-155</inkml:trace>
  <inkml:trace contextRef="#ctx0" brushRef="#br0" timeOffset="12221.2383">10517 6558 583,'-20'-13'5,"4"4"-5,-4-1 26,-7-3-17,-1 0 31,-2-1 91,-2 4-123,4 6-1,-2 2 14,1-1 1,-4 3 8,-5 0-30,-5 8 3,-10 13 2,-3 9-5,-2 5 0,4 6-2,1 2 5,2 2 3,-1 0-6,0 0 2,2 0 14,4 0-15,6 1-1,0 3 0,5 4 6,1 6 0,1 1-6,-3 6 2,-1 3 23,1 4-21,2-1 15,5 1-7,10 0-11,8 0-1,8 1 2,3 1 7,3 1-4,16 2-4,6 3-1,6 3 7,5 3-4,4-1 0,4-5-3,3 0 4,4-4 15,7-1-19,5-3 0,11-2 11,6-5-8,9-4 2,10-4-5,6-2 4,4-8-3,-4-1-1,-4-3 0,-3-4 5,-2 1-4,-2-2-1,-2-1 0,5-3 5,2-6-5,8-5 0,12-10 0,8-6 2,15-8-2,7 0 0,3-7-1,-1-10 4,-3-1-1,-7 1-2,-2 1 0,-3 2 8,-6 1-5,-1-4-3,-7 0 0,-2-7 3,-1-2-5,-1-4 2,-1-5 0,-1-3 3,-3-5-2,-1 0-1,-8-6 1,-4 1 5,-6-5-5,-10-5-1,-3-4 0,-4-5-11,-4-7 11,-3-4 0,-7-4-1,-5-6 0,-6-6 1,-9-6 0,-8 4 2,-5-5-2,-9 5 2,-8-3-2,-10-1 1,-3 0 2,-17-4-4,-12 1 1,-11-2 0,-5-2 6,-6 3-6,-9 7 0,-6 8 19,-2 10-4,-7 10-5,-5 4-5,-8 10-3,-3 8 14,-12 6-16,-9 5 0,-9 8-5,-7 3 5,-8 3 0,-4 3 0,-5-1 0,4 1-3,6 1 3,7 1 0,12 1 0,6 7 1,6 4-2,0 5-1,0 0 2,-6 2-5,2 10 5,-5 3 0,2 1-1,2 3 3,0 1-2,6 2 0,8 1-1,5 2-11,8 0 11,8 2 1,-1 4-9,2-3 9,-1 2 0,-1 1-1,-5 1 5,-5 1-4,1 0 0,-4 1 0,0-1 0,3-2 0,-2 1 0,6-3-2,6 0 8,9 0-10,11-2 4,10-3 0,10-3-11,8-4 11,4 0-35,5 1 4,3 4-27,-2 3-1,-3 4-12,2 5-46,-3-2-35,-1-5-212</inkml:trace>
  <inkml:trace contextRef="#ctx0" brushRef="#br0" timeOffset="30175.077">13923 15528 478,'0'0'1,"0"0"5,0 0 68,0 0 8,0 0-5,0 0-30,0 0 1,-45 188 0,33-150-12,2-2-4,-1-2-29,0-3 1,6-3-8,2-3-10,3-6-68,0-6-90,0-13-173</inkml:trace>
  <inkml:trace contextRef="#ctx0" brushRef="#br0" timeOffset="30423.6748">14264 15436 854,'0'0'19,"0"0"-19,0 0 0,0 0 33,0 0 13,0 0-43,-94 162-3,84-130-9,2 0-78,4-6-24,1-6-90,3-10-199</inkml:trace>
  <inkml:trace contextRef="#ctx0" brushRef="#br0" timeOffset="30595.0298">14334 15545 809,'0'0'34,"0"0"-24,0 0-10,0 0 1,0 0-1,0 0-76,-55 111-314</inkml:trace>
  <inkml:trace contextRef="#ctx0" brushRef="#br0" timeOffset="30911.2894">13860 15857 122,'0'0'25,"0"0"-25,0 0-8,0 0-97</inkml:trace>
  <inkml:trace contextRef="#ctx0" brushRef="#br0" timeOffset="31067.376">13841 15816 82,'0'0'0</inkml:trace>
  <inkml:trace contextRef="#ctx0" brushRef="#br0" timeOffset="32329.9253">17346 8090 645,'0'0'10,"0"0"-10,0 0 54,0 0 17,0 0-36,0 0 9,0 0 28,-158 292-48,106-226-6,-2-8 29,2-10-27,5-12 8,5-11-12,7-11-10,5-11 26,3-3-16,2-17-9,1-16-7,6-9 6,11-8-6,7-1 9,12 4 1,25 6-20,12 13 4,14 20 6,5 8-9,-1 27 8,-1 13 1,-6 2-1,-5-2 4,-6-5-1,0-3-2,0-9-45,4-9-113,5-14-54,5-4-93</inkml:trace>
  <inkml:trace contextRef="#ctx0" brushRef="#br0" timeOffset="32535.9529">17844 8011 820,'0'0'49,"0"0"9,0 0 80,0 0-56,0 0-73,0 0 3,94-51 3,-34 28-15,-2 3-17,-3 6-84,-9 3-86,-13 5-83</inkml:trace>
  <inkml:trace contextRef="#ctx0" brushRef="#br0" timeOffset="32690.9334">18022 8210 699,'0'0'49,"0"0"24,0 0 26,0 0-61,0 0-38,0 0-63,225-128-116,-160 85-127</inkml:trace>
  <inkml:trace contextRef="#ctx0" brushRef="#br0" timeOffset="33057.8879">18636 7638 717,'0'0'54,"0"0"43,0 0 42,0 0-61,0 0-44,0 0 8,-37 211-35,37-186 7,0-4-3,0-8-11,0-4 6,0-4-6,0-5 0,0 0-6,0-2 15,6-18-8,2-6 19,2-8-18,3 1 9,2 4-11,-3 9 2,1 8-15,1 10 11,2 2 2,1 2-3,5 20 1,0 9 2,1 6 0,1 4 6,-4 4 21,-7 5-27,-12 1 1,-1 4-4,-31-1-1,-8-8-53,-3-11-102,-1-24-107,3-11-497</inkml:trace>
  <inkml:trace contextRef="#ctx0" brushRef="#br0" timeOffset="33209.4778">18577 7624 825,'0'0'33,"0"0"91,0 0-9,0 0-83,0 0-19,0 0-13,372-160-100,-282 145-125,-5-1-330</inkml:trace>
  <inkml:trace contextRef="#ctx0" brushRef="#br0" timeOffset="33411.0832">19582 7364 737,'0'0'97,"0"0"73,0 0-22,0 0-91,0 0-21,0 0-5,-60 319-25,60-267 15,0-1-21,-3-1 6,3 0-14,-3-5-20,-1-9-56,-4-12-99,-2-16-137</inkml:trace>
  <inkml:trace contextRef="#ctx0" brushRef="#br0" timeOffset="33570.1978">19285 7556 851,'0'0'51,"0"0"141,0 0-110,0 0-79,0 0-3,0 0 0,101 14-114,-61-5-171</inkml:trace>
  <inkml:trace contextRef="#ctx0" brushRef="#br0" timeOffset="33735.7047">19834 7749 368,'0'0'522,"0"0"-439,0 0 93,0 0-100,0 0-44,0 0-9,69 39-23,-59-34-25,-3-2-134,-7-3-314</inkml:trace>
  <inkml:trace contextRef="#ctx0" brushRef="#br0" timeOffset="43815.5845">17253 8932 509,'0'0'0,"0"0"-2,0 0 2,0 0 92,0 0-47,0 0 32,0 0-34,120-57 21,-32 10-2,25-13-25,32-12 2,22-11-4,9-2-22,10 2 3,-4 4-10,-9 9-1,-10 7 23,-25 12-26,-27 15 2,-38 12 0,-31 12 1,-24 6-5,-11 3 0,-4 3 0,-3 0 27,0 0-23,0 0 12,-6 0 11,-9 0-19,-7 0-8,5 0-8,-3 1 4,2 4-34,3 6-94,-3 2-53,-2 2-112</inkml:trace>
  <inkml:trace contextRef="#ctx0" brushRef="#br0" timeOffset="45115.6448">14212 15357 333,'0'0'10,"0"0"27,0 0 33,0 0-11,0 0-29,0 0-18,-134 233-7,101-195 7,-4 0-12,-2-4 0,-1-3-21,4-8-28,9-9-48,12-13-30,9-1-54</inkml:trace>
  <inkml:trace contextRef="#ctx0" brushRef="#br0" timeOffset="45325.3504">14188 15350 634,'0'0'0,"0"0"0,0 0 40,0 0 15,0 0-29,0 0 3,-274 284-22,222-232 2,4-3-9,6-7-4,12-8-3,14-12-49,10-12-64,6-10-136</inkml:trace>
  <inkml:trace contextRef="#ctx0" brushRef="#br0" timeOffset="45521.4354">14202 15300 686,'0'0'0,"0"0"0,0 0 25,0 0 24,0 0-40,0 0-9,-387 329 9,346-292-9,18-8-9,16-9-16,7-11-88,4-9-141</inkml:trace>
  <inkml:trace contextRef="#ctx0" brushRef="#br0" timeOffset="45716.0573">14003 15377 209,'0'0'380,"0"0"-371,0 0 21,0 0-3,0 0-1,0 0-7,-429 386-18,376-321 9,7-7-10,17-11-19,19-17-60,10-17-120</inkml:trace>
  <inkml:trace contextRef="#ctx0" brushRef="#br0" timeOffset="45865.0217">14167 15515 672,'0'0'0,"0"0"-89,0 0 89,0 0 20,0 0-20,0 0-199</inkml:trace>
  <inkml:trace contextRef="#ctx0" brushRef="#br0" timeOffset="46455.4245">9907 15769 53,'0'0'39,"0"0"-26,0 0 31,0 0-17,0 0 16,0 0 7,29 3-20,-22-17-23,-1 2-3,-3-3-8,-3 0-23,0 3-45,-1 3-50,-14 2 59,-5 6 63,0 1 58,1 0 24,2 0 5,0 0 6,-1 8 21,0 1-14,-4 6-43,-5 7-22,-1 6 13,-5 2-40,3-1 3,-1 0 4,-2-5-12,0 1 5,0-3-8,2-3 0,3-5-7,4-6-41,7-8-44,10 0-28,7-20-153</inkml:trace>
  <inkml:trace contextRef="#ctx0" brushRef="#br0" timeOffset="46653.7883">9603 15603 104,'0'0'438,"0"0"-427,0 0 71,0 0 17,0 0-65,0 0-25,-118 56-9,88-22 5,-1 4-5,1 0 0,2-2-31,3-1-36,8-10-50,8-11-43,9-14-227</inkml:trace>
  <inkml:trace contextRef="#ctx0" brushRef="#br0" timeOffset="46857.3989">9433 15512 740,'0'0'7,"0"0"6,0 0 22,0 0 17,0 0-13,0 0-30,-240 178-7,217-146 7,7-3-9,7-7-8,9-9-25,0-11-79,24-2-94,5-22-4</inkml:trace>
  <inkml:trace contextRef="#ctx0" brushRef="#br0" timeOffset="47043.9">9397 15329 592,'0'0'0,"0"0"0,0 0 28,0 0 18,0 0-21,0 0-1,-194 214-24,181-188 1,5-5-2,7-4 0,1-8-94,0-9-129,12 0-121</inkml:trace>
  <inkml:trace contextRef="#ctx0" brushRef="#br0" timeOffset="47223.2696">9226 15175 631,'0'0'4,"0"0"2,0 0 30,0 0 5,0 0-28,0 0-8,-142 333 0,132-268-5,5-6-56,5-10-84,0-12-143</inkml:trace>
  <inkml:trace contextRef="#ctx0" brushRef="#br0" timeOffset="47387.9516">9202 15411 808,'0'0'0,"0"0"0,0 0 16,0 0-13,0 0-6,0 0-47,-43 397-261</inkml:trace>
  <inkml:trace contextRef="#ctx0" brushRef="#br0" timeOffset="65463.6206">9597 15595 25,'0'0'39,"0"0"-19,0 0 3,0 0-2,0 0 10,0 0-1,0 0 12,-94 74 16,94-74 18,0 0-18,0 0 7,0 0-31,0 1-9,0-1-7,0 0-10,0 0 2,0 0-3,0 0-5,0 0 8,0 0-10,0 0-17,0 1-10,0 1-29,3-1-44,-2-1 25,2 2 22,-3-2 4,2 0 6,-2 0 28,0 0 15,0 0 3,0 0 22,0 0 6,0 0-7,0 0-2,0 0-22,0 0 0,3 3 0,0-1-25,0 0-83</inkml:trace>
  <inkml:trace contextRef="#ctx0" brushRef="#br0" timeOffset="66175.1164">14112 15729 629,'0'0'6,"0"0"-1,0 0-3,0 0 58,0 0 21,0 0-31,0-2-33,0 2 7,0 0-24,0 0 0,0 0-36,0 0-54,0 0-42,-7 0-151</inkml:trace>
  <inkml:trace contextRef="#ctx0" brushRef="#br0" timeOffset="67001.3989">9627 15837 232,'0'0'16,"0"0"-2,0 0 48,0 0 5,0 0-41,0 0 33,6-7-50,-5 4-3,-1 3-6,2 0-38,-2-2-97,0-2-183</inkml:trace>
  <inkml:trace contextRef="#ctx0" brushRef="#br0" timeOffset="67630.6381">14243 15745 583,'0'0'0,"0"0"-11,0 0 11,0 0 50,0 0 1,0 0-36,0 0-14,0 0 17,0 0-17,0 0 0,0 0-1,0 0-35,-1 0-38,-8 0-69,0 0-101</inkml:trace>
  <inkml:trace contextRef="#ctx0" brushRef="#br0" timeOffset="72061.0894">9314 15316 310,'0'0'64,"0"0"8,0 0 62,0 0-55,0 0-7,0 0-21,0 0-24,1 78 2,-1-38 5,0 6-10,6 2 12,0 3-26,3 2 3,-1-4 6,0-5-16,0-6-1,1-8-2,0-7 0,4-11-3,-1-9-82,2-3-90,-1-15-147</inkml:trace>
  <inkml:trace contextRef="#ctx0" brushRef="#br0" timeOffset="72281.1991">9478 15520 622,'0'0'101,"0"0"-101,0 0 77,0 0-9,0 0-35,0 0-10,-15 184-19,15-161-2,0-5 4,3-7-6,4-5-100,1-6-59,-2-1-38,-2-22-185</inkml:trace>
  <inkml:trace contextRef="#ctx0" brushRef="#br0" timeOffset="72468.0207">9424 15441 427,'0'0'194,"0"0"-177,0 0 92,0 0-15,0 0-47,0 0-19,-3 290-14,17-255-14,0-7 10,0-6-10,1-5-5,-2-13-24,2-4-89,-1-9-55,-2-19-44</inkml:trace>
  <inkml:trace contextRef="#ctx0" brushRef="#br0" timeOffset="72672.1364">9399 15436 590,'0'0'17,"0"0"72,0 0 8,0 0-31,0 0-23,0 0-18,-19 276-17,29-257-2,-3-6-6,2-6 0,0-7-20,-3 0-66,3-24-2,-6-10-28,-1-11-100,-2-7 2</inkml:trace>
  <inkml:trace contextRef="#ctx0" brushRef="#br0" timeOffset="73030.0374">9209 15212 596,'0'0'73,"0"0"-32,0 0 45,0 0-13,0 0-16,0 0-32,30 304-2,-5-267-11,-3-6 0,3-6-7,-4-4-5,-3-5-6,-2-8 2,-4-8-88,-3 0 15,-3-11 13,-6-16-11,0-7-27,-6-8 53,-20-7 0,-8-5-24,-2 0-2,-1 8 75,9 14 59,11 18 103,11 14-67,6 14-64,5 26 10,23 13 34,6 7-33,10-2-10,2-4-15,-1-6-10,1-4 11,0-6-17,0-7-1,-2-7-7,-3-10-101,-9-8-42,-11-6-158</inkml:trace>
  <inkml:trace contextRef="#ctx0" brushRef="#br0" timeOffset="73219.1667">9512 15557 589,'0'0'23,"0"0"18,0 0 29,0 0-37,0 0-30,0 0 9,164 198-12,-132-183-19,-3-2-107,0-5-107</inkml:trace>
  <inkml:trace contextRef="#ctx0" brushRef="#br0" timeOffset="73457.8407">9309 15504 552,'0'0'0,"0"0"-8,0 0 8,0 0 9,0 0 24,0 0-10,197 148-17,-131-110 0,0-1-6,4-2-12,-3-3-102,-3-5-222</inkml:trace>
  <inkml:trace contextRef="#ctx0" brushRef="#br0" timeOffset="75355.0356">9773 15897 173,'0'0'0,"0"0"-37,0 0 29,0 0-14,0 0-65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04:33.953"/>
    </inkml:context>
    <inkml:brush xml:id="br0">
      <inkml:brushProperty name="width" value="0.05292" units="cm"/>
      <inkml:brushProperty name="height" value="0.05292" units="cm"/>
      <inkml:brushProperty name="color" value="#1F497D"/>
    </inkml:brush>
  </inkml:definitions>
  <inkml:trace contextRef="#ctx0" brushRef="#br0">21212 3598 0,'0'0'9,"0"0"46,1 0-33,1 0-15,-2 0-1,2 0-5,-1 0 2,-1 0-1,3 0-1,-3 0-1,1 0 0,-1 0 0,2 0 1,-2 0-1,0 0 3,0 0 0,0 0-3,3 0 0,-3 0 0,0 0-1,0 0 1,0 0 0,0 0-1,1 0-19,-1 0-3,0 0-45</inkml:trace>
  <inkml:trace contextRef="#ctx0" brushRef="#br0" timeOffset="11000.2939">5113 5355 344,'0'0'4,"0"0"13,0 0 38,0 0 24,0 0-30,0 0-5,0 0-44,-1-9 30,1 9-30,0 0 0,0 0 12,0 0-11,8 0 4,9 0-5,3 0 9,7 0 2,1 0-11,9 0 0,3 0 12,5 0-10,6 0 4,4 0 5,-4 0-10,4 0 30,-4 0-31,-2 0 0,-1 0 11,-1 3-11,1 0 5,0-2-5,-2 2 7,2 0 1,0-1-8,-1 0 0,1 3 8,-3-1-6,1-1-2,2 4 0,4-3 6,1 2 7,3-1-13,1 0 0,-1-1 13,3-1-10,3-1 1,2-2-4,0 1 5,2-1 3,-5 0-8,-4 2 0,-2 1 1,0-1 2,0 0-3,3 1 0,2-1 3,1 0-5,2-1 2,4-1 0,2 0 3,4 0-2,0 0-1,-3 2 0,-2-2 3,-5 2-4,0-2 1,1 0 0,5 1-1,5-1 2,2 0 4,3 2-5,-4-2 3,-4 3-3,-2-1 0,-3 1 0,-4-2 0,1 0 2,3 1-2,7-2 0,0 0 4,3 0-2,0 0-2,-2 0 0,3 0 0,1-2 2,0 0-2,0-1 0,-4 0 2,-4 1-1,-3 2-1,-4-2 0,-3 1-2,-5 1 4,0 0-2,0-2 0,2-1 3,4 1-2,7 2-1,1-1 0,2 1 0,-6 0 0,-2 0 0,0 0 0,-2 0 2,0 0-5,-3 0 3,-3 0 0,-1 0-1,-3 0 3,1 0-2,3 0 0,0 0 2,3 0-2,0 0 0,2-4 0,-3 0 0,1-2 1,0 1-1,2 1 0,0-3 4,1 4-8,-4-2 4,-1 0 0,-1 1-2,-1-1 2,0 1 0,4 1 0,0 0 2,-1 3-3,1 0 1,-5-2 0,2 2-2,1 0 4,2-2-2,2 2 0,1-1 2,-1-1-3,1-1 1,-1 0 0,4-1-1,0 0 3,3-2-2,-3 1 0,3-2 3,-3 0-7,5-2 4,2 1 0,-2 1-2,0-2 4,-4 2-2,-3 1 0,-4-1 3,0 3-2,-6 1 2,-3 0-3,-4 3 16,-3-2-16,-1 0 25,-3-1 8,-1 2-33,-1 1 16,2 0-16,1-1 0,5-1 7,3 0-4,0-1 0,0 2-3,-3-3 0,-1 0-2,-1 0 2,-2-3 0,-3 2 0,-1-1 3,0 2-3,0 0 0,2 1 3,1 0-6,3 1 3,3 1 0,-3 1-3,-4 0 6,-1 0-3,-4 0 0,0 0 2,-2 0-3,-1 0 1,0 0 0,-2 1-1,2-1 3,1 0-2,2 0 0,3 0 2,0-1-16,-1-2-1,1 0-4,-3-2 16,0 5-4,-2-4 3,-4 2 3,-2 0 2,-2-1-2,-1 1 1,-1-1 0,-3 0-5,-1-2 8,-4 3-3,0-1 0,-2-1-23,-2 1 21,0-2-40,-6 3-17,-2-3 5,-1-7-123</inkml:trace>
  <inkml:trace contextRef="#ctx0" brushRef="#br0" timeOffset="13912.939">9543 3522 479,'0'0'39,"0"0"17,0 0 26,0 0 2,0 0-42,0 0-31,0 0 28,0 0-19,5 0 8,4 0 21,10 0-13,-1 0-1,5 0-5,3 0-14,6 0 22,4 0-29,5 0-3,1 0 9,1 0-14,-3 0 4,-4 1-5,-4 1 5,-8 0-6,-4 0 1,-8-1 0,-6 0 1,-4-1 2,-2 3-3,0-3 2,0 0 1,0 0 19,-11 0 18,-13 0-34,-8 0 1,-9 0-6,-6 0-1,-2 0 0,2-4 2,1 1 0,9 1-2,5 0 0,9 1-1,7 1 4,7-2-4,4 2 1,2 0 0,3 0 1,0 0-1,0 0-2,0 0-3,0 0 3,3 0-3,13 0-2,12 0 7,8 0 3,5 3-3,3 3 0,-3-4 2,-6 1 1,-3 0-3,-6-1 0,-6-1 3,-4 1-4,-4-2 1,-6 0 0,-3 1-1,-3-1 3,0 0-2,0 0 0,0 0 1,0 0-1,0 0 0,0 0 0,0 0 1,0 0-1,0 0 0,0 0 0,0 0-28,0 0-17,0 3-106,0 4-63,0-3-184</inkml:trace>
  <inkml:trace contextRef="#ctx0" brushRef="#br0" timeOffset="15600.1702">3137 4417 350,'0'0'39,"0"0"35,0 0 44,0 0-32,0 0-36,0 0 2,0 0-35,6 0 16,2 0 0,6 0-6,6 0 46,13 0-7,8 0-34,6 0 15,3 0-39,4-3-4,-6 3 18,-2 0-22,-7 0 6,-11 0-6,-10 0 5,-9 0-9,-6 0 4,-3 3-12,0 7-14,-7 0-15,-14 3 40,-11 0-32,-5-3-16,-3-5 43,3-3-13,-2-2 3,0 0 10,1 0 8,3 0-2,7 0 0,8 0 5,7 0 14,7 0-13,3 0 13,3 0 12,0 0-28,0 0 3,0 0-6,4 0 0,14 0-1,10 0 3,5 0-2,3 0 21,6-2-21,1-1 4,-1-1-4,-6 1 6,-6 2-16,-10 1-28,-6 0-77,-2 3-60,-12 8-197</inkml:trace>
  <inkml:trace contextRef="#ctx0" brushRef="#br0" timeOffset="16338.0357">2280 8151 656,'0'0'38,"0"0"79,0 0 18,0 0-38,0 0-83,0 0 16,-5 89 27,5-29-33,0 1 9,4 0-20,-1-5 7,-1-3-16,-2-3 3,0-8 3,0-5-10,0-9-6,0-11-4,0-10-114,0-7-137,5-30-357</inkml:trace>
  <inkml:trace contextRef="#ctx0" brushRef="#br0" timeOffset="16702.3381">2333 8444 724,'0'0'1,"0"0"35,0 0 42,0 0-67,0 0 11,0 0-1,17 3 0,-2-17 0,-1-2-20,0-6 2,-1-4-3,-5-2 3,-4-3 4,-1-2-7,-1 2 0,-1 4 7,1 7 10,-1 11 37,-1 5 2,0 4-5,0 0 8,3 7-56,0 18 0,0 10 58,0 8-35,0 0 2,-3 3-12,0-3-13,0-1 11,0-1-14,0-4 0,0 3-9,0-1-27,3-3-56,2-11-172,8-11-380</inkml:trace>
  <inkml:trace contextRef="#ctx0" brushRef="#br0" timeOffset="17078.0114">2710 8663 714,'0'0'181,"0"0"-169,0 0 152,0 0-63,0 0-75,0 0-5,-29 128-11,29-108-3,0-3 0,12-5-7,1 0 0,2-7 0,4-4 0,2-1-9,3-1 8,-2-16-9,-1-5 1,-6-8-10,-7-2 4,-8-3 8,0 0 7,-5 6-1,-13 7 0,-4 7 2,1 8 14,3 6-15,2 1 0,5 0 5,1 0-2,4 0-6,6 0-40,0 0-134,0-9-114,24-13-280</inkml:trace>
  <inkml:trace contextRef="#ctx0" brushRef="#br0" timeOffset="17230.1792">3012 8329 250,'0'0'559,"0"0"-479,0 0 85,0 0-82,0 0-57,0 0-26,9 10 0,-9 12-8,0 0-138,0 1-174</inkml:trace>
  <inkml:trace contextRef="#ctx0" brushRef="#br0" timeOffset="17394.2855">3064 8719 734,'0'0'12,"0"0"133,0 0 44,0 0-121,0 0-42,0 0-26,0 32 8,0-26-18,0-3-52,0-3-168,0 0-297</inkml:trace>
  <inkml:trace contextRef="#ctx0" brushRef="#br0" timeOffset="17611.1329">3256 8470 870,'0'0'98,"0"0"39,0 0-53,0 0-56,0 0-28,0 0 0,106 0 2,-79 0-2,-3 0-50,0 0-95,-8 0-132,-1 0-201</inkml:trace>
  <inkml:trace contextRef="#ctx0" brushRef="#br0" timeOffset="18554.6401">1217 8371 462,'0'0'65,"0"0"50,0 0 29,0 0-37,0 0 27,0 0-46,0 0-33,-27-54-51,27 73 7,0 14 2,0 8-9,0 2 3,0 1-4,0-3-3,2-3-24,4-4-61,-3-8-111,5-13-62</inkml:trace>
  <inkml:trace contextRef="#ctx0" brushRef="#br0" timeOffset="19037.9598">1071 8156 686,'0'0'32,"0"0"65,0 0-1,0 0 32,0 0-64,0 0-23,-83-35-10,65 38-19,0 24 13,-4 15-20,-2 15-4,2 15 31,5 11-27,4 6-1,7 3 10,6 1-9,0-4-2,16-14-3,14-12 0,7-10 4,9-14-3,7-11-1,6-12 0,7-15 4,13-1-7,0-28 3,-3-13 0,-6-11-11,-15-7 4,-12-7 4,-11-7 1,-16-12 2,-16-6-5,0-6 0,-31-1 5,-12 11-4,-12 17 5,1 23-1,-4 27 1,-5 20 2,-1 22-3,-2 33-5,8 22-37,10 9-84,18 2-282</inkml:trace>
  <inkml:trace contextRef="#ctx0" brushRef="#br0" timeOffset="19475.7734">2305 9514 830,'0'0'48,"0"0"90,0 0-6,0 0-79,0 0-50,0 0 22,0 143 24,0-85-46,0-1 13,0-4-9,0-6-1,0-9-4,-3-9-2,0-12-47,3-9 1,0-8-128,0-8-85,0-20-277</inkml:trace>
  <inkml:trace contextRef="#ctx0" brushRef="#br0" timeOffset="19795.888">2324 9710 544,'0'0'106,"0"0"-3,0 0 7,0 0-5,0 0-70,0 0-7,42 16 4,-21-28-12,2-11-1,0-5-18,-6-3 5,3-1 4,-8-3-10,-3 2 0,-3 0 9,-3 6-7,-3 11 47,0 10-9,0 6-14,0 0 2,0 24-21,0 13-7,3 13 39,-1 1-25,1 5 21,-1-1-25,0 4-7,0 1 11,-1 4-14,1-2 0,2-4-34,3-7-51,1-13-87,6-18-253</inkml:trace>
  <inkml:trace contextRef="#ctx0" brushRef="#br0" timeOffset="20002.3234">2718 9950 832,'0'0'38,"0"0"172,0 0-54,0 0-92,0 0 5,0 0-45,6 182-5,2-150-14,-1-3-1,-3-3-8,1-8-37,1-9-63,4-9-79,-1-13-247</inkml:trace>
  <inkml:trace contextRef="#ctx0" brushRef="#br0" timeOffset="20181.0461">2881 9515 835,'0'0'62,"0"0"77,0 0 9,0 0-126,0 0-18,0 0-4,10 0-95,-7 10-115,-2 5-423</inkml:trace>
  <inkml:trace contextRef="#ctx0" brushRef="#br0" timeOffset="20325.0239">3030 9869 666,'0'0'33,"0"0"81,0 0 10,0 0-42,0 0-78,0 0-8,22 26-76,-16-32-160</inkml:trace>
  <inkml:trace contextRef="#ctx0" brushRef="#br0" timeOffset="20540.7544">3248 9636 502,'0'0'487,"0"0"-482,0 0 174,0 0-115,0 0-34,0 0-17,159 3-12,-119-11 3,-7 1-4,-9 5-64,-10 2-64,-11 0-243</inkml:trace>
  <inkml:trace contextRef="#ctx0" brushRef="#br0" timeOffset="25656.4328">11135 5220 277,'0'0'8,"0"0"18,0 0 61,0 0-52,0 0-21,0 0-14,0 0 6,12 0-7,-6 0 1,0 0-29,-2 0-101</inkml:trace>
  <inkml:trace contextRef="#ctx0" brushRef="#br0" timeOffset="91258.0307">4025 10212 299,'3'0'24,"-2"1"108,4 1-21,-3-2-40,3 0 3,-1 0 2,2 0 2,2-5-9,1-10-18,4-4 17,1-6-64,2-6 25,3-8 5,-1-8-25,1-7 10,-2-12-19,-2-6 1,-9-8 12,3-3-11,-7 4-2,1 5 6,-3 17-2,0 14 10,0 16-14,0 10 2,0 10 6,0 7-8,0 0-12,0 24-4,-3 17 16,0 18 4,-3 9-4,4 1 0,-1-4 8,3-9-7,0-10-1,3-10 0,11-7 5,2-9-8,-1-8 3,2-5 0,3-7-6,5 0 6,-2-13-6,5-15 6,1-8-19,-6-8 19,-6-7-10,-2-5 3,-8-4-15,-4 5 20,-3 11 2,0 15 0,0 14 7,0 11 6,0 4-13,0 6 6,0 22-14,0 12 16,0 11 0,-4 5 17,-2 1-16,3-4 7,0-1-16,0-8 1,3 0 3,0-3-4,0 0-4,0-5-73,0-6-120,7-13-63</inkml:trace>
  <inkml:trace contextRef="#ctx0" brushRef="#br0" timeOffset="91500.0384">4649 9889 774,'0'0'18,"0"0"114,0 0 28,0 0-94,0 0-24,0 0-3,-14 229-24,11-193 4,1-5-19,0 0 2,1-6-2,1-1 0,0-4-46,0-14-73,14-6-201,8-6-284</inkml:trace>
  <inkml:trace contextRef="#ctx0" brushRef="#br0" timeOffset="91786.505">4957 9583 802,'0'0'51,"0"0"64,0 0 12,0 0-68,0 0 36,0 0-84,337-44-5,-254 31 8,-2 1-10,-7-1-4,-12 3 0,-17 3-26,-17 4 0,-12 3-124,-14 0-69,-2 0-80</inkml:trace>
  <inkml:trace contextRef="#ctx0" brushRef="#br0" timeOffset="92056.3377">5157 9800 620,'0'0'42,"0"0"95,0 0-49,0 0 69,0 0-103,0 0-25,222 32 8,-159-43-30,4 0 4,-4-2-11,-1 2 5,-5 1-5,-12 0 0,-10 4-10,-15 3 4,-10-1-85,-10 3-65,0-2 0,-13 0-200</inkml:trace>
  <inkml:trace contextRef="#ctx0" brushRef="#br0" timeOffset="92420.2059">5485 9189 587,'0'0'101,"0"0"18,0 0 8,0 0-57,0 0-69,0 0 98,-43 192-41,35-106-15,-1 4 18,0 1-34,0-7 3,-1-10-16,1-9-6,0-11 2,0-6-10,2-4 0,2-7-2,2-5 2,3-9-52,3-12-93,18-11-179,12-5-436</inkml:trace>
  <inkml:trace contextRef="#ctx0" brushRef="#br0" timeOffset="93036.2117">5953 9983 406,'0'0'445,"0"0"-403,0 0 136,0 0-94,0 0-66,0 0 23,176-69-41,-136 36 0,-5-1 18,-4-7-13,-6-8-5,-8-14 0,-2-9 8,-12-6-8,-3 3 0,0 14 0,0 18-3,0 17 16,-6 17-13,0 9 0,0 0 17,-6 26-11,0 15-6,-1 12 0,3 9 15,2 4-8,5-8-1,3-3 2,0-10 1,0-9-5,16-7-4,2-6 0,6-9 5,4-10 2,4-4-7,2-3 0,4-21 11,-1-9-25,-3-13 9,-6-11-6,-1-12-4,-11-4-3,-4 3-2,-4 14 19,-5 15 1,-2 20 4,-1 11 4,0 10-8,0 0 17,0 14-13,0 21-4,0 12 24,-3 4-23,2 5 34,1-1-35,0-3 0,0-2 7,0 0-3,7-6-4,2-2 0,4-6-18,0-9-33,6-8-100,3-14-253</inkml:trace>
  <inkml:trace contextRef="#ctx0" brushRef="#br0" timeOffset="93486.0864">6945 9719 772,'0'0'98,"0"0"61,0 0-64,0 0-85,0 0-9,0 0 9,110-20-10,-90 33-2,-8 13-1,-6 3 6,-6 7-3,0-1 1,-18 1 2,-9-2 41,0 0-28,2-4 14,1-3-1,3-6-15,6-4 23,3-4-25,5-6-11,7 0 26,0-3-25,0-3-2,0 1 2,15-1-1,13-1 21,10 0-22,9 0 0,2 0 5,-1 0-3,-6 0-2,-6 0 0,-8 0-16,-10 0 8,-9 4-33,-9 4-25,0 6 27,-21 6-130,-18 4-20,-19 7-147</inkml:trace>
  <inkml:trace contextRef="#ctx0" brushRef="#br0" timeOffset="96885.4037">7102 5184 195,'0'0'90,"0"0"-33,0 0 62,0 0-11,0 0-56,0 0-35,1 0 24,-1 0-35,0 1 1,0-1-7,0 2 3,0-2 0,0 0-3,0 0 0,0 0 3,0 0-3,0 0-30,0 0-32,0 0-80,0 0-84</inkml:trace>
  <inkml:trace contextRef="#ctx0" brushRef="#br0" timeOffset="102763.6256">4456 9093 0,'0'0'9,"0"0"19,0 0-24,0 0-3,0 0 14,0 0-13,0 0 1,-311 383 7,286-326 4,5 0-3,4 2-11,4-4-49</inkml:trace>
  <inkml:trace contextRef="#ctx0" brushRef="#br0" timeOffset="104250.0746">4089 8385 120,'0'0'69,"0"0"0,0 0 35,0 0-25,0 0-13,0 0-41,9-13 10,-9 13-10,0 0-18,0 0 22,0 0-28,0 0-1,0 0 0,0 0 2,0 0-5,0 0 3,0 0-26,0 0-29,0 0-69,0 0-35</inkml:trace>
  <inkml:trace contextRef="#ctx0" brushRef="#br0" timeOffset="104591.2801">4089 8385 62</inkml:trace>
  <inkml:trace contextRef="#ctx0" brushRef="#br0" timeOffset="104869.6545">4089 8385 62,'78'23'81,"-78"-23"-64,0 0 48,0 0 11,0 0-37,0 0-13,0 0-9,0 0 23,0 0-29,0 0 7,0 2 5,0-2-12,0 0 4,0 0-11,0 0 3,0 0-2,0 0-5,0 0 0,0 0 14,0 0-3,0 0 12,0 0-6,0 0-16,0 0 25,0 0-23,0 0-3,0 0 4,0 0-3,0 0-1,0 0 0,0 0-14,0 0 11,0 0-41,0 0-25,0 0 14,0 0-13,0 2-85</inkml:trace>
  <inkml:trace contextRef="#ctx0" brushRef="#br0" timeOffset="106117.1876">5388 10001 57,'0'0'7,"0"0"13,0 0 38,0 0-19,0 0-35,0 0 20,0 0-10,0 0 8,0 2-11,0-2-10,0 1-2,0 1-2,0-1-55,0-1-58</inkml:trace>
  <inkml:trace contextRef="#ctx0" brushRef="#br0" timeOffset="106597.3539">5509 9864 110,'0'0'2,"0"0"12,0 0-1,0 0 8,0 0-21,0 0-7,-3 0 3,3-5-3,0-2-24,0-1-30</inkml:trace>
  <inkml:trace contextRef="#ctx0" brushRef="#br0" timeOffset="110990.0282">4145 8801 406,'0'0'80,"0"0"29,0 0 3,0 0 20,0 0-73,0 0 23,0 0 4,-4-7-24,4 1-11,0-5-18,0-6-25,5-7 53,5-5-61,5-9 11,-2-7 12,2-7-20,0-9 7,-2-6-10,-4-8 5,-1-4-2,-8 0-3,3 8 0,-3 15 2,0 17 5,0 14-11,0 13 4,0 7 0,-3 5-15,3 0 12,-3 19 0,-2 15-5,1 14 16,2 8-7,2 2-1,0-4 1,2-8-6,7-9 5,0-7-3,4-9-2,-1-5-11,0-8 7,5-6-6,2-2 6,3-2 0,0-20 9,3-3 0,-5-6 2,-6-6 5,1-2-5,-9-5-2,-2-1 2,-2 6-4,-2 8 2,0 12 0,0 11 0,0 8 0,0 0 0,0 5-11,0 17-1,0 12 2,0 12 10,1 4 0,4 2 12,-2-4-11,1-5 3,2 0-4,0-3 5,2 1-21,-1-1 5,2-5-125,0-9-81,0-9-228</inkml:trace>
  <inkml:trace contextRef="#ctx0" brushRef="#br0" timeOffset="111246.0458">4705 8428 797,'0'0'16,"0"0"52,0 0 62,0 0-59,0 0-18,0 0-45,13 246 28,-13-201-36,0 1-3,0-2-2,0-3-76,0-5-107,-9-9-81</inkml:trace>
  <inkml:trace contextRef="#ctx0" brushRef="#br0" timeOffset="112349.0099">5149 8228 501,'0'0'89,"0"0"25,0 0 15,0 0-56,0 0-12,0 0 24,-19 0-52,19 0 13,0 0-8,7 0-34,16 0 42,12-2-23,10-1-23,6-2 32,7-3-25,3 1-7,0-2 11,-4 2-10,-14 2 5,-10 0-6,-14 1 0,-8 2-16,-5 2 7,-4 0-53,-2 0-39,-2 3-79,-16 9 17,-7-1-201</inkml:trace>
  <inkml:trace contextRef="#ctx0" brushRef="#br0" timeOffset="112731.8234">5066 8503 559,'0'0'42,"0"0"36,0 0 78,0 0-80,0 0 8,0 0-38,192-3-19,-144 0 51,1 1-71,-1 1 3,-9-3 18,-7 4-26,-12 0 11,-7 0-13,-8 0 1,-2 0 2,-3 0-3,0 0 0,0 0-7,0 0 0,0 0-41,1 0-54,2 0-77,2 0-42,3 0-365</inkml:trace>
  <inkml:trace contextRef="#ctx0" brushRef="#br0" timeOffset="113367.9759">5853 8596 706,'0'0'2,"0"0"126,0 0 30,0 0-100,0 0-13,0 0 1,139-137-22,-121 102-4,1-3-6,-4-4-11,-1-6 25,-4-8-28,-1-5 0,-3-1 4,-2 6-2,-1 10-2,-1 20 0,-2 9 3,2 10 1,-2 6-4,0 1-13,0 8 11,0 16-15,-4 17 17,-5 12 4,-1 8 6,6-2 8,1-6-18,3-9 0,0-7 5,0-9-1,10-5-4,3-7 0,1-5 3,4-8 4,1-3-7,5-3 0,6-17 15,1-7-14,-1-9-2,0-4 1,-3-14-7,-3-4-12,-5 0 9,-7 10 3,-6 14-3,-3 18 15,-3 8-5,0 8 9,0 0-8,0 2 9,0 18-8,0 6-2,-3 10 38,0 6-37,3 2 9,-3 1-10,3 0 9,0-3-7,0-1-2,0-2-33,3-5-15,12-8-125,1-13-86,10-13-400</inkml:trace>
  <inkml:trace contextRef="#ctx0" brushRef="#br0" timeOffset="113758.8461">6727 8283 809,'0'0'9,"0"0"168,0 0-16,0 0-119,0 0 5,0 0-47,130-29 0,-106 51 9,-3 3-9,-9 6 0,-9 1-2,-3-1 4,-2 6-4,-23 3 2,-5-1 0,-1 0 33,1-7-29,6-5 7,5-4 5,5-9-14,8-4 18,5-5-20,1-2 0,0-2 5,3-1 0,19 0-5,5 0 13,10 0-11,3-2 11,1-4-13,-2 1 0,-3 5-4,-4 0 4,-5 0-2,-8 2-14,-9 10-44,-6 4-3,-4 3-126,-11-1-195</inkml:trace>
  <inkml:trace contextRef="#ctx0" brushRef="#br0" timeOffset="115063.7631">10744 8382 274,'0'0'55,"0"0"113,0 0-58,0 0-23,0 0 6,0 0-29,0 0 10,-33-57 32,33 39-58,0 0-2,0-1-9,12 3-30,0 5 22,6 1-29,1 8 0,4 2 0,2 12 0,-4 17-3,-6 12 1,-6 2 4,-9 6-4,0-1 2,-18-1 0,-10-4-3,-4-4 11,-2-6-8,1-5 1,0-7 1,5-9 8,1-6-10,6-5 0,6-1 13,2 0-8,5-12-5,4-5 0,2 2 5,2 0-4,0 6-1,13 4 0,10 5-9,7 0 10,3 14-1,3 11 0,-3 0 6,-3 3-6,-2-1 0,-1-2 0,-2-1-14,-1-3-22,-2-2-58,4-9-98,-3-7-23,0-3-200</inkml:trace>
  <inkml:trace contextRef="#ctx0" brushRef="#br0" timeOffset="115558.3614">10807 7925 619,'0'0'46,"0"0"9,0 0 83,0 0-72,0 0-39,0 0 43,-393 29-39,320 20 6,2 19-10,-4 18-17,5 17 7,9 12-17,12 7 6,15 5-11,17-1 11,13-7-6,4-14 0,30-10 3,23-10-7,20-12 4,16-7 0,15-13 8,10-13-2,7-15-9,1-16 6,-2-9 1,-10-18 2,-7-28-6,-9-17 0,-7-17 29,-11-18-28,-15-15 3,-18-23 6,-25-20-6,-18-9 1,-21-2-5,-34 13 1,-19 28-20,-22 31 19,-19 39-13,-16 44 10,-17 29 2,-8 66-1,-5 40-83,4 34-184</inkml:trace>
  <inkml:trace contextRef="#ctx0" brushRef="#br0" timeOffset="124357.9514">11893 6336 308,'0'0'51,"0"0"3,0 0 64,0 0-60,0 0-33,0 0 6,0 0-27,0 0 14,0 0-1,0 0-16,0 0 17,0 0-18,0 0 0,0 0 4,0 0-2,1 0-2,-1 0 0,0 0 7,0 0-5,0 0-2,0 0 0,0 0-1,0 0 1,0 0 0,0 0 0,0 0 3,0 0-6,0 0 3,0 0 0,0 0-1,0 0 2,0 0-1,0 0 0,0 0 4,0 0-5,0 0 1,0 0 0,0 0-5,0 0 5,0 0 0,0 0 0,2 0 2,-2 0-3,0 0 1,0 0 0,0 0-2,0 0 3,0 0-1,0 0 1,0 0 4,0 0-5,0 0 0,0 0 0,0 0 0,0 0 0,0 0 0,0 0-1,0 0-8,0 0 6,0 0-20,0 0-10,0 0 30,0 0-32,3 0-13,-1 5-58,0-3-27,-1-2-45</inkml:trace>
  <inkml:trace contextRef="#ctx0" brushRef="#br0" timeOffset="125025.8199">14561 6400 185,'0'0'33,"0"0"-16,0 0 58,0 0-35,0 0-35,0 0-4,21 0-1,-17 0-41,2 0-81</inkml:trace>
  <inkml:trace contextRef="#ctx0" brushRef="#br0" timeOffset="126774.0604">19094 6500 138,'0'0'172,"0"0"-139,0 0 36,0 0-28,0 0 7,0 0-34,0 0-14,0 0 2,0 0 0,0 0-2,0 0 0,0 0 7,0 0-5,0 0 15,0 0 3,0 0-4,0 0 27,0 0-36,0 0 5,0 0 5,0 0-12,0 0 6,0 0-10,0 0 3,0 0 11,0 0-15,0 0 0,0 0 6,0 0-2,4 0-3,-4 0-1,0 0 0,0 0-1,0 0 1,0 0 0,0 0-4,0 0 5,2 0-2,-1 0-3,1 0-27,-1 0 29,0 0-55,1 0-40,0 0-48,-1 0-122</inkml:trace>
  <inkml:trace contextRef="#ctx0" brushRef="#br0" timeOffset="127297.9354">20806 6491 178,'0'0'28,"0"0"40,0 0 34,0 0-46,0 0-20,0 0 29,18 0-49,-13 0 10,-2-2-26,0 1 0,1-1-23,1 0-165,2-4-122</inkml:trace>
  <inkml:trace contextRef="#ctx0" brushRef="#br0" timeOffset="128334.1952">21953 6391 255,'0'0'37,"0"0"19,0 0 38,0 0-8,0 0-48,0 0 9,0 0-7,0 0-6,0 0 22,0 0-39,0 0 9,0 0-5,0 0-19,0 0 7,0 0-9,0 1 0,0-1-5,0 0 5,0 0-2,0 0 1,0 2 0,0-2-4,0 1 5,0-1 0,0 0-2,0 0 2,0 0 0,0 1-1,0-1 5,0 0-4,0 0 0,0 0 0,0 0 0,0 0 0,0 0 0,0 0 3,0 0 1,0 0-4,0 0 0,0 0 0,0 0 4,0 0-1,0 0-3,0 0 7,0 0-5,0 0 7,0 0-9,0 0 1,0 0 6,0 0-6,0 0-1,0 0 4,0 0-1,0 0-2,0 0-1,0 0 0,0 0 2,0 0-2,0 0 0,0 0-1,0 0 5,0 0-9,0 0 3,0 0-14,0 0 12,0 0-19,0 0 8,0 0 9,0 0-7,0 0 10,0 0-10,0 0-8,0 0 17,0 0-35,0 0 1,0 0-7,0 0 1,0 0-17,0 0-14,0 0-72,0 0-19,0-1 47</inkml:trace>
  <inkml:trace contextRef="#ctx0" brushRef="#br0" timeOffset="142115.7912">13672 6413 0,'0'0'24,"0"0"5,0 0 13,0 0 1,0 0-1,0 0-17,0 0-1,-21-2 5,20 2 2,1 0-14,0 0 19,-2 0 0,2 0 2,-1 0 4,-2 0 2,3 0-7,-3 0-17,0 0-11,-1 0 17,2 2-26,-5-1 0,3 2 5,0-1-2,1-1-2,0 2-1,-2-1 0,2-2 11,-1 3-5,1-3 0,3 0 17,-1 0-13,-1 0 10,1 0-3,-1 2-15,2 0 37,0-2-28,0 0-5,0 1 8,0-1-13,0 0-2,0 3 2,3-2 1,8 2 29,6 2-31,4-3 0,1 3 30,3-3-26,0 1 7,3-1-8,1 1-1,-1-1 33,2 0-35,0-1 0,1-1 15,-1 0-12,-2 2 3,2-1-6,-6 0 4,-3 0-4,0 2 0,-2-2 0,-1 2 1,1-1 2,3 0-3,-2-2 0,2 1 5,-1-1-5,-1 0 0,4 0 0,-1 0 3,1 0 0,-4 0-2,4 0-1,-4 0 4,1 0-4,-3 0 0,0 0 0,1 0 11,1 0-10,1 0 4,-2 0-5,0 0 5,1 0-1,-4 0-4,4 0 0,-4 0-1,2 2 6,1 0-5,-1 1 0,2-2 5,-2 2-1,2-2-4,0 1 0,1 0 7,3 1-5,-1-3-2,3 0 0,0 0 6,1 0-2,-1 0-4,-1 0 0,1 0-1,-4 0 3,-1 0-2,-5 0 0,2 0 3,-3 0-4,0 2 1,0-2 0,0 0 0,-3 0 0,1 0 0,4 0-1,-1 0 8,-1 0-8,-1 0 1,0 0 0,0 0-3,0 0 5,-3 0-2,-2 0 0,-2 0 5,-2 0-7,1-2 2,-2-1 0,1 3 2,4-4 0,-3 1-2,0 1 0,3-3 7,1 3-8,1-4 1,2 2 0,-4 0-1,4 0 2,-1-3-1,0 2 0,-1-2 4,0 0-5,2 0 1,-5-1 0,1 0 1,2-1 1,-2-4-2,1 2 0,1-3 1,-2-3 5,-1 5-6,0-8 0,-2 3 8,-1-2 0,-1 0-6,-1-1 0,-2-2 7,1 2-3,-1-1-6,2 1 0,-2 0 10,-1 2-10,2-1 0,-2 0 0,2 2 9,-2-3-9,1 3 0,1-2 0,-1 0 1,1-1-1,1 3 0,-2-2-1,1 2 7,-1-2-7,-1 0 1,0-1 0,0-2 1,0 3 5,0-2-6,0 3 2,0 1 5,-3 0-4,-1 3-3,-1-1 0,0 1-3,0 3 5,-2 0-2,2 1 15,-3-2-12,2 2-6,-1 0 1,0-1 2,-1 0-1,1 2 0,-1 0 1,-2 1-4,2 1 12,-1 1-6,-4 0-2,1 1 0,-4 1-7,1-1 7,-5 2 0,1 1 3,-2-1-3,-3 3 0,2 0-5,-2 0 15,1 0-11,0 0 1,0 0 0,4 0 0,1 0 5,3 0-9,-1 0 4,1 0 0,-2 0 0,0 0 0,-2 0-2,-1 0 0,-1 0 4,0 0-1,0 0-1,0 0 0,-1 0-2,-1 0 2,0 0 0,0 0 2,4 0 5,-1 0-7,4-2 0,-2 0 0,-1-1 0,1-2 0,-2 0 0,0-1 0,0 0 5,-3 1-8,2-1 3,-2 3 0,-3-4-3,1 2 3,0 1 0,-3 0-1,2-1 3,-2 0-7,4-1 4,-3 1 1,0 2-8,0 0 8,1 0 0,0 1-2,3 1 6,3 1-6,1 0 2,-2 0 0,6 0-7,-3 0 7,-2 0 0,0 0-3,-3-2 10,-1 2-14,2 0 7,-3 0 0,-2-1-11,0 1 11,2-2 0,1 2-2,-2 0 8,6 0-7,-1 0 1,1 0 0,1 0-10,-2 0 10,4 0 0,-2 0-1,4 0 4,-4 0-3,0 3 0,2 0 1,-4 2-6,4-2 5,0 2 0,2-1 0,0-1 4,6-1-4,-1-1 0,2 1 1,1 0-3,2-1 2,-1 1 0,-1 1-3,-1 0 6,2 0-3,-1-2 0,-2 1 1,3 0-5,0 1 4,-2 0 0,0-1-8,2 1 8,-2 1-1,2-2 1,0-1 0,1 1-9,2 0 9,1-2-6,1 3 0,1-3 0,-2 2 5,2-1 1,-2-1 0,2 3-12,-1 1 12,1 3 0,-3 0-4,1 2 6,1 1-2,-1 4 0,1-1 1,-2 1-4,3 0 3,-2 1 0,2 3-7,-1 1 13,1 2-6,0 1 0,0 3 2,0 0-1,0 0-1,0 1 0,0-3 2,0 3 1,0-6-3,0 1 0,0 1 4,0-3-4,0-1 0,0-1 0,0 1 2,0-2-1,0 1-1,0-1 0,0-1 2,0-1-1,-3 1-1,2-1 0,-1-2 0,0 1 6,1-2-6,0 1 0,-1-2 4,1 0-2,1 0-2,-2 1 0,2-1 2,-2 0 1,1 2-3,0 0 0,-1-3 5,1 2-3,-2-2-2,3-1 0,-2-2 2,2 1 2,0-1-4,-2-1 0,2-1 4,0 1 0,0-2-4,0 2 0,0-2 2,0 0-2,0 0-2,0 0-10,0-1 24,0 3-7,0-2-5,0 1 0,0-1 0,0 4 2,0-1-2,0 0 0,0 1 4,0 0-4,0 1 0,0-2 0,0 2-2,0-3 2,0 2-8,0-2 5,0 2 3,2 0 2,1-1-2,0 1 0,1-2-4,1-1 4,-1 1 0,4-2 0,-2-1 13,1 1-13,3-1 0,3 1 0,0-1 5,5 1-4,2-1-1,0-2 0,1 2 6,0-1-4,0-1-2,0 2 0,-3-1-2,0-1 2,-1 0 0,-1 0 0,0 1 5,-3-1-6,2 2 1,0-1 0,0 3-1,-1-4 1,-1 3 0,0 0-3,-1-1 11,3 1-11,-3-2 3,0 2 0,2-3-3,-4 0 4,2 2-1,-5 1 0,-1-3 4,5 0-5,-4 0 1,2 0 0,2 0-2,-3 0 2,2 0 0,-1 0-1,-4 0 7,3 0-9,-2 0 3,-2 0 0,2 0-4,2 2 4,-4 1 0,1-2-2,-2 1 7,-2 1-8,1-2 3,-2-1 0,0 2-18,0 0 10,0-1-32,0 1-23,0 0-30,0-2 10,-6 0-28,3 0-171</inkml:trace>
  <inkml:trace contextRef="#ctx0" brushRef="#br0" timeOffset="160622.5053">11532 9392 407,'1'-7'72,"-1"-1"10,2 0 35,-2-1-18,0-1-11,4 1-4,-1 1-35,-2 2 38,1 5-43,1 1-15,2 7-8,1 25-15,4 17 15,-3 9 12,-4 5-25,-1-5 31,-2-2-39,0-6 0,0-9 5,0-4-5,0-8-17,0-5-15,0-10-62,-3-7-66,0-7-97,1-7-275</inkml:trace>
  <inkml:trace contextRef="#ctx0" brushRef="#br0" timeOffset="160989.7603">11575 9551 532,'0'0'145,"0"0"-138,0 0 46,0 0-18,0 0 17,0 0-34,70 10 12,-40-15-10,0-12-15,-7-4 27,-5-3-20,-3-5 3,-4-1 30,-2-5-23,-5-1 16,-2 1 21,-2 5-31,0 7 34,0 15-32,0 6-4,0 2 10,0 10-36,0 24 0,7 12 8,-1 12-3,0 2 26,-2 1-24,-1-3-3,0-5 10,0-2-12,2-5-2,-3-4 0,5-6-8,-1-3-16,2-6-60,3-10-113,4-9-116</inkml:trace>
  <inkml:trace contextRef="#ctx0" brushRef="#br0" timeOffset="161231.8113">12033 9670 813,'0'0'63,"0"0"56,0 0 17,0 0-68,0 0-34,0 0 6,-9 238-18,6-195-13,2 0 10,-2-4-19,3-3 0,0-4 0,0-3-4,0-8-29,0-10-82,0-11-179,10-2-249</inkml:trace>
  <inkml:trace contextRef="#ctx0" brushRef="#br0" timeOffset="161412.5964">12166 9285 769,'0'0'224,"0"0"-170,0 0 56,0 0-65,0 0-45,0 0-8,25 11-48,-13 15-163,-3 5-165</inkml:trace>
  <inkml:trace contextRef="#ctx0" brushRef="#br0" timeOffset="161583.7985">12322 9801 749,'0'0'109,"0"0"57,0 0-56,0 0-36,0 0-72,0 0 1,15 48 2,-9-46-5,2-2-73,2 0-117,-3-2-200</inkml:trace>
  <inkml:trace contextRef="#ctx0" brushRef="#br0" timeOffset="161794.7322">12732 9626 462,'0'0'382,"0"0"-355,0 0 104,0 0-68,0 0-60,0 0 11,176 75-14,-144-65-104,-4-6-125</inkml:trace>
  <inkml:trace contextRef="#ctx0" brushRef="#br0" timeOffset="175051.5203">13212 9936 688,'2'0'3,"0"0"20,-1 0 109,2 0-33,-1 0-18,7 0-41,1-12-22,3-2 28,4-4-36,-1-5 22,5-4-9,1-7-16,-2-8 26,1-10-17,-2-11-13,-7-10 19,-3-7-19,-6-4-3,-3 4 0,0 17 5,0 17-3,0 22-2,0 12 0,-2 9 17,1 3-17,0 17-2,-2 29 1,-2 18 1,-1 12 12,3 0-12,1-8 0,2-8 0,0-9 3,5-8-3,6-11 0,3-8 3,0-10-6,2-8 3,2-6 0,5-3-11,3-24 10,1-9-3,0-10 2,-9-4 2,-4-5-8,-6 1 8,-5 7 0,-1 13-5,-2 13 5,0 14 0,0 7 0,0 6 4,0 19-4,0 9 4,0 7-2,0 3 17,0 1-18,0-1-1,0-1 0,0-2 7,0-2-8,3-4 1,2-4-46,-1-6-14,1-6-129,3-10-73,3-9-335</inkml:trace>
  <inkml:trace contextRef="#ctx0" brushRef="#br0" timeOffset="175262.8789">13769 9707 759,'0'0'101,"0"0"18,0 0 44,0 0-123,0 0 19,0 0-6,0 142-25,0-97 23,2 0-36,5-4-9,0-4 3,2-1-8,-1-7-1,-2-5 0,3-8-42,1-13-35,5-3-102,9-19-153</inkml:trace>
  <inkml:trace contextRef="#ctx0" brushRef="#br0" timeOffset="180443.5443">14563 9385 287,'0'0'43,"0"0"60,0 0 31,0 0-48,0 0 7,0 0-26,0 0-2,11-83 28,-11 83-25,0 0-23,-4 11-7,-12 15-34,-8 7 24,-4 1 2,-5-2-20,1-3 24,-1-4-34,2-3 3,3-3 10,3-3-8,5-6-5,4-4 0,4-1 6,3-2-2,4 0-4,2-3 0,3 0 1,0 2 0,0-2-1,0 0 0,0 3-1,1 4-7,19 3 5,8 2 3,7 5 16,2-3-11,2 2-5,-1-3 10,-2-1-7,-4 2 5,-7-4-8,-5-2 0,-7-1 0,-6-2 2,-4-2-2,-1 0 0,-2-2 5,0 1-14,0-1-23,1-1-95,1 0-125,4 0-441</inkml:trace>
  <inkml:trace contextRef="#ctx0" brushRef="#br0" timeOffset="181074.3323">14895 9749 757,'0'0'12,"0"0"127,0 0-11,0 0-43,0 0-53,0 0 0,79-11-10,-55-8-20,0-4 9,0-5-11,-3-8 0,-3-8 32,-5-9-25,-4-7 3,0-10 6,0-6-14,-2 8 4,-2 15-6,-3 22 0,-2 20 34,0 10-32,0 1 9,0 14-11,0 22 7,-7 13-7,-2 6 0,1 3 7,5-9 2,0-3-9,3-6 0,0-6 1,0-4 6,3-6-8,8-7 1,1-8 0,6-6-5,3-3 5,8-7-10,2-17 4,-1-9-14,0-7 18,-7-10-10,-3-6 11,-7-5-17,-5 5 18,-7 14 0,-1 14 4,0 17-2,0 10 22,0 1-22,0 12 10,0 20 0,0 14-9,0 7 4,-3-2 12,3 2-19,0-2 9,0 1-9,7-1 0,5-7-1,-1-2 1,4-6-37,0-10-31,6-10-124,2-15-161</inkml:trace>
  <inkml:trace contextRef="#ctx0" brushRef="#br0" timeOffset="181578.0083">15625 9564 841,'0'0'18,"0"0"135,0 0-46,0 0-8,0 0-93,0 0-2,104-63 8,-82 63-8,-1 0-1,-3 14-3,-4 10 0,-7 2 10,-4 4-2,-3 1-5,-2 0 28,-15 1-21,-6-3 13,0-2-10,0-3-9,1-4 35,2-1-38,7-5 8,1-1 15,6-4-20,3-4 8,3 0-12,0-4 7,0 2-10,3 0 3,18 0 0,9-3 11,5 0-9,4 0 5,1 0-7,-4 2 0,-3 1-1,-8 0 1,-5 1 0,-7 1-1,-5-3 6,-2 1-7,-5-1 2,1 0 0,-2 1-6,0-1 6,0 1-11,0 1 11,0 1-55,0 0-16,-11 5-35,-3-5-141,-2-5-137</inkml:trace>
  <inkml:trace contextRef="#ctx0" brushRef="#br0" timeOffset="186049.7526">11896 6391 257,'0'0'5,"0"0"7,0 0 29,0 0 22,0 0-37,0 0-18,0 0 28,0 3-6,0-3-8,0 0 13,0 0-15,0 0 7,0 0-1,0 1-13,0-1 23,0 0-22,0 0-4,0 0 17,0 0-24,0 0 8,0 0-5,0 0-2,0 0 11,0 0-15,0 0 0,0 0 16,0 0-9,0 0-7,0 0 0,0 0 6,0 0 3,0 0-9,0 0 0,0 0 19,0 0-18,0 0 10,0 0-2,0 0-6,0 0 13,0 0-16,0 0 0,0 0 4,0 0-1,0 0-3,0 0 0,0 0 2,0 0-3,0 0 1,0 0 0,0 0-2,0 0 3,0 0-1,0 0 0,0 0 3,0 0-3,0 0 0,0 0 0,0 0 4,0 0-1,0 0-3,0 0 2,0 0 3,0 0 0,0 0-5,0 0 0,0 0 0,0 0 3,0 0-3,0 0 0,0 0 4,0 0-3,0 0-1,0 0 0,0 0 1,0 0 0,0 0-1,0 0 0,0 0 3,0 0-6,0 0 3,0 0 0,0 0-2,0 0 2,0 0 0,0 0 0,0 0 5,0 0-8,0 0 3,0 0-16,0 0 12,0 0-62,0 0-58,0 0-119</inkml:trace>
  <inkml:trace contextRef="#ctx0" brushRef="#br0" timeOffset="186522.0452">13071 6374 206,'0'0'26,"0"0"-19,0 0 29,0 0 27,0 0-11,0 0-20,0 0-17,8 0-7,-8 0 3,0 0-11,0 0-8,1 0-26,6 0-89,2 0-168</inkml:trace>
  <inkml:trace contextRef="#ctx0" brushRef="#br0" timeOffset="187104.6968">14898 6511 319,'0'0'126,"0"0"-95,0 0-16,0 0 15,0 0 44,0 0-27,0 0-39,0 0 12,0 0 6,0 0-12,0 0 23,0 0-37,0 0 8,0 0 15,0 0-17,0 0 6,0 0-4,0 0-3,0 0 9,0 0-14,0 0 0,0 0 2,0 0-2,0 0-12,0 0-48,0-2-80,2-4-217</inkml:trace>
  <inkml:trace contextRef="#ctx0" brushRef="#br0" timeOffset="188965.0026">21503 6565 372,'0'0'0,"0"0"3,0 0 29,0 0 37,0 0-24,0 0-29,3 0-5,-2 0 41,-1 0-42,0 0 1,0 0 5,0 0-12,2 0 7,-2 0-11,0 0 4,0 0 4,0 0-8,0 0 0,0 0 10,0 0-8,0 0 7,0 0 0,0 0-8,0 0 32,0 0-32,0 0 9,0 0 10,0 0-15,0 0 7,0 0-12,0 0 4,0 0 3,0 0-7,0 0 0,0 0-2,0 0 6,0 0-5,0 0 1,0 0 0,0 0-5,0 0 5,0 0 0,0 0-4,0 0 8,1 0-4,1 0 0,-1 0 0,0 0-1,1 0 1,0 0 0,-2 0-3,0 0 6,0 0-6,0 0 2,0 0-15,0 0 11,0 0-24,0 0-7,0 0-20,0 2-79,0-2-109</inkml:trace>
  <inkml:trace contextRef="#ctx0" brushRef="#br0" timeOffset="189985.0003">14196 6336 472,'0'0'3,"0"0"31,0 0 85,0 0-62,0 0-40,0 0-17,0 2 0,0-2-7,0 0-66,0 0-160</inkml:trace>
  <inkml:trace contextRef="#ctx0" brushRef="#br0" timeOffset="190391.6353">11223 6145 532,'0'0'0,"0"0"-3,0 0 3,0 0 47,0 0-34,0 0-8,21 6-5,-17-6-48,-1 0-91</inkml:trace>
  <inkml:trace contextRef="#ctx0" brushRef="#br0" timeOffset="190561.9941">11223 6145 468,'82'-3'44,"-82"3"-34,0 0-10,0 0 51,0 0-32,0 0-19,-8 17-54,10-17-203</inkml:trace>
  <inkml:trace contextRef="#ctx0" brushRef="#br0" timeOffset="190727.9389">11463 6165 492,'0'0'0,"0"0"0,0 0 9,0 0-9,0 0-187</inkml:trace>
  <inkml:trace contextRef="#ctx0" brushRef="#br0" timeOffset="190922.8643">11463 6165 515,'80'6'10,"-80"-6"-8,0 0 19,0 0-21,0 0-61,0 0-215</inkml:trace>
  <inkml:trace contextRef="#ctx0" brushRef="#br0" timeOffset="193255.6884">13940 10169 138,'0'0'37,"0"0"35,0 0-15,0 0-38,0 0-6,0 0-12,-3-7-1,3 7-3,0 0-5,0 0 6,0-1-17,0 0-61,0-2-59</inkml:trace>
  <inkml:trace contextRef="#ctx0" brushRef="#br0" timeOffset="205681.798">11866 7977 629,'0'-8'1,"0"1"78,-2 6 8,1 0 2,1 1 10,0 0-81,0 17-15,0 18 20,0 17 18,3 10 24,4 3-51,-3-3 2,0-9 4,-4-8-19,0-6 2,0-5-3,0-7-17,0-6-57,0-12-130,1-9-111</inkml:trace>
  <inkml:trace contextRef="#ctx0" brushRef="#br0" timeOffset="206017.7853">11890 8249 578,'0'0'36,"0"0"-8,0 0 54,0 0-44,0 0-26,0 0 17,50 5 21,-30-14-47,-1-10 26,-3-6-28,-4-3 10,-2-4 14,-3 2-18,-4 1 22,-2 10-1,1 6 12,-2 9 30,0 4-39,0 0-24,1 18 4,2 16-8,0 8 44,-1 8-18,-2-5-28,0-1 20,0-3-21,0-5 0,0 1-8,0-5-22,1-1-61,4-12-112,3-8-110</inkml:trace>
  <inkml:trace contextRef="#ctx0" brushRef="#br0" timeOffset="206341.2883">12163 8439 807,'0'0'6,"0"0"144,0 0-30,0 0-66,0 0-15,0 0-36,-15 160 2,25-141-5,1-5 2,3-3-3,1-7 1,3-4-25,-1 0 14,1-11 2,-2-10 6,-6-5 1,-5-6 4,-5-2-1,0 0-1,-8 4 0,-9 10-6,-2 9-1,-1 10 0,-1 1-3,4 4-23,1 13 0,6-1-131,4-7-126</inkml:trace>
  <inkml:trace contextRef="#ctx0" brushRef="#br0" timeOffset="206546.4862">12458 8107 899,'0'0'50,"0"0"65,0 0 15,0 0-111,0 0-15,0 0-4,17 5-32,-10 12-74,-4 5-158,-2 0-315</inkml:trace>
  <inkml:trace contextRef="#ctx0" brushRef="#br0" timeOffset="206695.6938">12524 8499 698,'0'0'89,"0"0"41,0 0-4,0 0-105,0 0-15,0 0-6,0 0-40,3 19-123,6-33-287</inkml:trace>
  <inkml:trace contextRef="#ctx0" brushRef="#br0" timeOffset="206903.8501">12667 8293 873,'0'0'96,"0"0"60,0 0-88,0 0-63,0 0 3,0 0-16,103-23-3,-69 23-105,5 0-60,-2 0 24,-3 0-369</inkml:trace>
  <inkml:trace contextRef="#ctx0" brushRef="#br0" timeOffset="210209.9653">13312 8603 599,'0'0'31,"0"0"41,0 0 41,0 0-23,0 0-17,0 0-33,98-326 24,-88 236-18,-7-4-20,-3 7 13,0 20-23,0 22 28,0 19 5,0 15-18,-2 10 19,1 1-50,-2 22-7,0 22 1,-3 13 12,1 10-4,4-2-2,1-8 5,0-4-8,0-12 3,6-10 0,6-7-4,0-9 4,6-9-5,3-6-4,9-10-2,6-21-3,1-14 0,-5-8 12,-9-3-6,-8-3 8,-9 10 0,-5 8-2,-1 16 7,0 12-3,0 10-1,0 3-1,0 4 3,0 17 1,0 13-4,0 7 0,0 4 8,2 3-8,1-1 0,0-4 0,4-3-9,1-6-31,2-8-49,6-7-92,3-13-75,3-6-280</inkml:trace>
  <inkml:trace contextRef="#ctx0" brushRef="#br0" timeOffset="210399.7245">13888 8223 314,'0'0'556,"0"0"-508,0 0 88,0 0-1,0 0-78,0 0 15,0 0-48,-6 182-13,6-146 8,0 1-18,0 1-1,6-1 0,6-5-69,8-13-67,3-16-294</inkml:trace>
  <inkml:trace contextRef="#ctx0" brushRef="#br0" timeOffset="212729.5743">14264 7970 301,'0'0'61,"0"0"37,0 0 10,0 0-46,0 0-23,0 0 23,0 0-14,-12-6-7,12 6-9,0 0-26,0 1 26,14 12 10,8 0-5,6-1 24,8 0-31,6 1-11,1-5 15,5 2-30,-6-2-3,5 1-1,-5-1 8,-6 2 9,-8-3-13,-8 0 1,-12-2 0,-4-3-5,-4 3 0,0 0 0,0 5 4,-15 4 30,-14 3-25,-8 3-8,-3 0 14,-2 0-14,-1-1-1,4 1 0,6-3-6,5 0-5,6 0-41,7 0-62,8-2-4,7-3-158,0-6-220</inkml:trace>
  <inkml:trace contextRef="#ctx0" brushRef="#br0" timeOffset="213040.0562">14928 8280 348,'0'0'295,"0"0"-190,0 0 65,0 0-50,0 0-34,0 0-35,-100 19-5,54 0 21,-8 5-57,-3 3 4,-4 2-1,0 3-11,3-1 2,1 3-4,7-3-10,12-3-3,13-5-102,13-7-117,12-8-139</inkml:trace>
  <inkml:trace contextRef="#ctx0" brushRef="#br0" timeOffset="213689.4753">15120 8432 778,'0'0'9,"0"0"31,0 0 104,0 0-30,0 0-66,0 0-6,5-4 25,13-16-67,6-6 7,1-7-1,0-9-6,1-8 0,-4-10 4,2-9-1,-5-8 1,-7-4-4,-3 1 0,-3 14 1,-4 19 1,-2 22-2,0 15 12,0 10-3,0 3-9,0 27-1,-9 15 1,-2 12 8,4 5-8,2-3 0,5-3 4,0-6-1,5-5-3,10-12 0,4-9 0,5-11-4,1-11 4,2-2-4,7-17 1,-1-16-7,1-9 10,-2-9-6,-4-7 5,-8-2-17,-1 3 18,-10 14 0,-3 14-3,-5 15 9,1 14 1,-2 0-7,0 22 12,0 11 2,0 11-10,0 5-3,0 6 6,3 3 0,9-3-6,3 0-1,-2-5-26,2-9-27,0-12-169,4-16-133</inkml:trace>
  <inkml:trace contextRef="#ctx0" brushRef="#br0" timeOffset="214005.648">15918 8151 797,'0'0'71,"0"0"3,0 0 122,0 0-45,0 0-112,0 0-10,38-41-6,-24 42-22,3 17 3,-1 7-4,-6 8 1,-6 4-1,-4 2 0,-2-1 0,-17-1 7,-2 0-5,-1-5 1,-1-3-3,6-4 3,6-5 6,4-6-9,4-3 0,3-3 0,0-2 0,0 0 0,19-4 0,11 1-28,12-3 21,7 0-60,2 0-54,2 0-115,-5-7-173</inkml:trace>
  <inkml:trace contextRef="#ctx0" brushRef="#br0" timeOffset="215183.6803">18276 8297 617,'0'0'111,"0"0"3,0 0-1,0 0 0,0 0-73,0 0 2,22-176-7,-5 166-33,6 10 15,-2 0-17,1 22 0,-1 10-7,-8 2 7,-7 0 0,-6 0 1,0-1 5,0-4 6,-13-2-9,0-5-2,0-5 12,6-5-11,1-5-2,4-4 1,2 0 5,0-3 4,0 0-10,0 0 1,0 0 29,0 0-30,9-5 7,5 4-7,5 1 3,4 5-10,-3 15 4,2 8 3,-9 2-6,-7 1 8,-6-2-2,0-2 10,-16-4 4,-16-4 10,-8-3-18,-9-7-4,-6-6 11,4-3-13,-1 0-7,10-18-36,10-9-82,16-10-155,15-4-512</inkml:trace>
  <inkml:trace contextRef="#ctx0" brushRef="#br0" timeOffset="215656.3383">18380 8000 728,'0'0'57,"0"0"57,0 0 29,0 0-64,0 0-39,0 0-30,-266 3 42,217 45-42,-2 15 4,7 13 6,6 8-9,11 7 8,11 2-19,10-1 4,6-2 11,1-9-15,22-10 0,10-10-1,17-11 0,14-9-1,18-11 2,14-12-23,13-18 21,4 0-33,-4-31 16,-7-10 13,-14-12 6,-14-13 0,-16-16 0,-19-19 2,-18-20 7,-21-18-8,-26-1-1,-30 12 2,-19 19 4,-9 34 19,-8 33-15,-8 28-1,0 20-6,2 38-3,11 28-2,20 26-53,20 3-155,21 0-248</inkml:trace>
  <inkml:trace contextRef="#ctx0" brushRef="#br0" timeOffset="216879.958">19522 7981 782,'-4'-4'30,"4"4"9,0 6 16,0 31 4,0 18 23,5 16-23,4 4 1,-1-5-54,-3-9 11,-4-5-10,-1-6 0,0-5-5,0-8-2,0-10-102,0-17-40,0-10-124,9-20-237</inkml:trace>
  <inkml:trace contextRef="#ctx0" brushRef="#br0" timeOffset="217213.738">19553 8276 434,'0'0'272,"0"0"-262,0 0 100,0 0-74,0 0-25,0 0-5,29 76 2,-5-76 53,3 0-36,-1-10-16,-3-10 26,-5-5-29,-2-3 18,-7-6 10,-4-5-19,-4 0 31,-1 6-22,0 11-11,0 10 41,0 12-41,0 0 0,0 0-13,0 20 7,0 14-7,0 10 7,0 3-3,-1 3 10,1-3-13,0-1-1,0 3 0,0 2-15,0-1-54,0-4-123,11-14-146</inkml:trace>
  <inkml:trace contextRef="#ctx0" brushRef="#br0" timeOffset="217527.7687">19870 8603 818,'0'0'50,"0"0"85,0 0-20,0 0-32,0 0-72,0 0-10,-26 135 5,34-122 11,5-4-13,5-6-4,5-3 0,3 0 19,0-15-19,2-9 0,-6-2-1,-10-6 7,-4-2-5,-8-6-1,0-1 0,-12 6-7,-9 8 7,3 8-7,-1 11 7,4 4-7,4 4-9,2 0-40,3 0-73,2 0-59,4 0-329</inkml:trace>
  <inkml:trace contextRef="#ctx0" brushRef="#br0" timeOffset="217695.6238">20190 8100 20,'0'0'798,"0"0"-686,0 0 44,0 0-129,0 0-27,0 0-18,26 12-111,-14 8-86,-3 4-259</inkml:trace>
  <inkml:trace contextRef="#ctx0" brushRef="#br0" timeOffset="217830.2927">20286 8453 542,'0'0'121,"0"0"50,0 0-38,0 0-77,0 0-33,0 0-23,3 51-4,1-44-33,-1-4-246</inkml:trace>
  <inkml:trace contextRef="#ctx0" brushRef="#br0" timeOffset="218160.3092">19523 9305 889,'0'0'58,"0"0"131,0 0-89,0 0-73,0 0-6,0 0-21,-4 130 40,-6-73-24,-2 4 7,-6 3-23,3-1 6,-1 0-13,5-9-13,6-9-65,5-13-46,0-17-153,0-14-149</inkml:trace>
  <inkml:trace contextRef="#ctx0" brushRef="#br0" timeOffset="218495.5401">19564 9607 763,'0'0'63,"0"0"-25,0 0 77,0 0-78,0 0-23,0 0 9,115-14-23,-80-1 0,-2-4-3,-4-5-9,-10 1-3,-4-7 6,-6-4 9,0-3 7,-9 1 0,0 11 10,0 8 59,0 10-14,0 7 4,0 5-38,0 24-18,-6 14 12,0 9-2,3 1-2,2 3 9,1-3-22,0 1-1,0 1-4,0-2-8,0-2-39,0-6-112,1-12-251</inkml:trace>
  <inkml:trace contextRef="#ctx0" brushRef="#br0" timeOffset="218707.7827">20031 9801 956,'0'0'124,"0"0"-66,0 0 66,0 0-34,0 0-59,0 0-11,-17 189-14,17-155 2,0-2 1,0-4-9,0-2-17,0-1-17,0-8-72,-3-8-89,3-9-146</inkml:trace>
  <inkml:trace contextRef="#ctx0" brushRef="#br0" timeOffset="218925.4923">20277 9356 51,'0'0'990,"0"0"-942,0 0 128,0 0-118,0 0-52,0 0-6,12-5-4,0 5-7,-1 0-128,0 7-174,-6 5-206</inkml:trace>
  <inkml:trace contextRef="#ctx0" brushRef="#br0" timeOffset="219089.6192">20420 9716 811,'0'0'34,"0"0"117,0 0-35,0 0-40,0 0-73,0 0-2,20 64-1,-13-64-66,-4 0-172,-3-4-558</inkml:trace>
  <inkml:trace contextRef="#ctx0" brushRef="#br0" timeOffset="226325.6253">6480 7473 320,'0'0'29,"0"0"75,0 0 9,0 0-39,0 0 27,0 0-51,0 0-11,-32 0 3,32 0 12,5 0-30,18 1 17,15 3 4,13-1 35,10-3-56,14 0-1,5 0 11,6 0-15,1 0-2,-5-3-17,-6 0 4,-1 3 10,-11 0-11,-6 0-3,-9 0 4,-11 0-1,-9 3-1,-6 2-2,-10-2 0,-4 0-1,-3-2 2,-5-1-1,-1 0 2,0 0 1,0 0 3,0 0-6,0 0 0,0 0 11,0 0-10,-7 0-1,0 0 0,-2-3-13,0-1 2,0-1-31,0-3-53,3-1-36,0-3-127,0-4-255</inkml:trace>
  <inkml:trace contextRef="#ctx0" brushRef="#br0" timeOffset="227052.5039">7123 6587 472,'0'0'86,"0"0"-25,0 0 28,0 0-2,0 0-31,0 0-2,-57-12 6,48 4-9,0-3 12,2 0-31,2-2-4,4 1 6,1-3-25,0 2 6,1 0-15,11 3 7,3 0-4,6 7-3,2 3 0,0 0-9,4 14 9,-3 9 0,-4 6 0,-7 3 0,-9 1-4,-4 1 4,0 2 0,-12-2 2,-7-2 4,1-10-6,-3-5 0,3-9 2,0-4 5,0-4-7,0 0 0,3-7 8,5-6-6,4 2-3,6 3 1,0 3-5,0 4-5,6 1-7,11 0 12,9 13-5,3 4 13,-1 1-3,-1-1 0,1-3-12,-1-1-37,-1-7-89,3-6-52,-6 0-90</inkml:trace>
  <inkml:trace contextRef="#ctx0" brushRef="#br0" timeOffset="227458.5579">7421 6470 642,'0'0'81,"0"0"31,0 0-56,0 0 24,0 0-7,0 0-52,-2 108 28,2-87-39,0-2-10,0-3 12,0-7-9,0-4-3,0-3 0,0-2 7,0 0 9,0-1-15,0-14 2,0-8 4,3-6-7,6-4 0,5 4-1,2 4 0,0 6-13,0 12 14,0 5-1,-1 2-10,3 0 5,-3 14 6,1 1-2,-1 2 7,-3 1-4,-2-4-1,2-1 0,0-3-7,0-3 7,4-1-88,2-6-53,5 0-32,-1 0-8,-1-6-108</inkml:trace>
  <inkml:trace contextRef="#ctx0" brushRef="#br0" timeOffset="227900.6328">7837 6520 224,'0'0'122,"0"0"11,0 0-6,0 0 14,0 0-56,0 0 0,24-53 6,-24 45-39,0 2 17,0-2-36,-4 0-11,-4 3 23,0 1-40,2 4 10,-2 0-10,0 0 2,-2 4-5,-4 13-2,4 3 0,1 3-2,2 0 2,4 1 0,3-4-1,0-5 7,0-4-13,7-6 7,5-3-20,3-2 19,6 0-40,-2-14 0,1-6 10,-1-4 9,-7-4 16,3-4-10,-10-6 16,-1-6 0,-4-1 5,0 7-5,0 7 27,0 16 2,0 10 16,0 5-19,0 1-24,0 22-1,0 11 7,0 10-8,0 5 5,-4 3 0,-1 2-2,-3 2-3,8 7-90,0-1-127,20-1-465</inkml:trace>
  <inkml:trace contextRef="#ctx0" brushRef="#br0" timeOffset="231042.8479">15801 7422 488,'0'0'1,"0"0"17,0 0 60,0 0-7,0 0-19,0 0-6,0 0-4,116 17-4,-67-14-5,11 0 29,8-3-35,13 0 6,12 0 2,11 0-19,6 1 4,2 3-14,-5 2-1,-7-1 22,-7 4-26,-10-1 9,-11 3 8,-8-5-14,-7 2 7,-7-3-10,-5 1 6,-5-3 1,-7 1-8,-7-3 0,-7 1 8,-4 1-3,-8-2-5,0-1 0,-4 1 2,-2-1-3,1 0 1,-2 0 0,0 0-1,0 0 5,0 0 0,0 0-4,0 0 0,0 0 14,0 0-10,0 0 3,0 0 14,0 0-16,0 0 4,0 0-9,0 0 0,0 0 0,0 0 0,0 0 0,0 0 1,0-1 4,-2 0-5,1 1 0,-1-2 0,2 2-3,-1-1 3,-1 1 0,0-2-4,1 1-7,-2-1-12,-2-6-36,-6-3-82,0-5-67,-8-7-252</inkml:trace>
  <inkml:trace contextRef="#ctx0" brushRef="#br0" timeOffset="232557.5531">17045 6727 364,'0'0'46,"0"0"66,0 0 4,0 0-33,0 0-13,0 0-20,40-167-22,-35 139 15,0 7-3,-3 8 5,-2 6 22,0 7-52,0 0-8,0 12-6,0 14-1,0 12 40,0 2-32,-7 2-5,0-4 20,1-4-21,0-6-2,0-6 1,1-5 6,2-6-4,-2-5-3,0-3 0,1-3 18,-2 0-14,-3 0-2,2-11-2,2 0 0,5 4-3,0 2-5,0 1-15,0 4 16,12 0-11,6 0 16,3 0 0,6 0 1,0 1-50,5-1-63,0 0-60,-1-2-189</inkml:trace>
  <inkml:trace contextRef="#ctx0" brushRef="#br0" timeOffset="232909.7029">17421 6437 555,'0'0'61,"0"0"62,0 0-62,0 0-11,0 0-19,0 0-21,-69 69 8,61-53-11,4-4-4,2 0 10,2-5-11,0 0-2,0-2 4,5 0-1,7-1 21,7 0 11,1-1-34,1 3 16,-4 4-17,-3 0 0,-2 1-1,-6 0 5,-6 1-5,0 1 2,0 0 10,-12-1 41,-5 0-49,-3-4 4,-4 0-7,3-4-5,3-4-53,4 0-67,6-8-119</inkml:trace>
  <inkml:trace contextRef="#ctx0" brushRef="#br0" timeOffset="233138.1639">17619 6396 587,'0'0'164,"0"0"-79,0 0 44,0 0-44,0 0-71,0 0 33,25 63-10,-25-31-23,0-1 3,0 1-17,0-1 4,0-1-18,0-2-1,0-6-67,0-8-65,2-9-109,1-5-321</inkml:trace>
  <inkml:trace contextRef="#ctx0" brushRef="#br0" timeOffset="233323.6933">17586 6520 701,'0'0'54,"0"0"64,0 0 26,0 0-78,0 0-57,0 0 8,119-7-17,-75 5-12,7 0-56,3 2-79,-4 0 5,-7 0-304</inkml:trace>
  <inkml:trace contextRef="#ctx0" brushRef="#br0" timeOffset="242776.0378">20994 9803 539,'-2'3'50,"2"1"-8,0-1 74,0-3-55,0 0-31,0 0 28,7 0 2,11-5 7,4-12-35,5-8-15,1-9 15,1-7-23,-2-7-5,-5-5 42,-3-8-33,-5-8 17,-4-8-6,-3-1-20,-2 8 12,-5 16-5,0 21-6,0 17 57,0 10-49,0 6 4,0 0-17,0 2-3,0 25-2,-9 19 4,0 14 1,2 9 9,-1 1-8,2-6-1,5-10 1,1-5 5,0-9-8,0-8 2,9-8 0,4-8-3,5-10 3,6-6 0,4-3-2,9-20-1,1-9 0,-2-5 1,-5-4 2,-6-7-15,-6-6 15,-6-4 0,-9 2-4,-2 9 8,-2 13-4,0 14 0,0 8 0,0 7 1,0 5-1,0 0 0,0 10-1,0 22-5,0 14 6,-2 11 0,1 1 0,1-1 0,0-1 0,0-6 0,0-2-1,10-7 5,3-2-8,3-10-37,3-7-80,0-10-81,2-8-257</inkml:trace>
  <inkml:trace contextRef="#ctx0" brushRef="#br0" timeOffset="246121.6983">21819 9699 145,'0'0'69,"0"0"41,0 0-10,0 0-32,0 0 0,0 0-4,0 0-14,10-23 13,-10 23-14,0-2 0,0 2 25,0 0-45,0 0 22,0 0-11,0 0-26,0 0 10,0 16-24,0 12 0,0 11 69,0 4-58,-7 1 6,0-2-6,2-4-4,1-4-14,4-6-11,0-3-87,4-5-56,15-13-151</inkml:trace>
  <inkml:trace contextRef="#ctx0" brushRef="#br0" timeOffset="246924.6119">22086 9349 199,'0'0'157,"0"0"-65,0 0 35,0 0-36,0 0-12,0 0-29,-46-42 17,42 38-18,4 3 3,0-2 29,0 1-47,0 1-6,0 1-7,0 0-20,0 0 3,0 0-4,11 1 3,4 12 32,8 1-26,5 1 3,3 2 7,4-3-16,2 2 8,1-3-11,0-1 0,-4-4 5,-2-2-5,-3-3 0,-5 0 0,-7 1 4,-7-3-2,-4 1-2,-4-1 0,-2 0-7,0 2 7,0 4-10,-8 5 5,-10 5 5,-12 7 23,-5-1-15,-8 2-6,1 2 31,-1-4-28,2 0-4,5 1 5,5-4-2,6 1-5,8-4 1,5-2 0,6-3-15,6 1-43,0-2-45,17-6-139,12-5-53</inkml:trace>
  <inkml:trace contextRef="#ctx0" brushRef="#br0" timeOffset="247605.6089">22641 9619 738,'0'0'8,"0"0"83,0 0-18,0 0-2,0 0-38,0 0-11,15 34 40,3-34-14,6 0-9,4-12-15,-1-8-21,-1-8 34,0-1-36,-3-4-1,-4-7 18,-1-11-17,-5-9 16,-1-13-17,-2 3 4,-3 12-2,-4 17-2,0 20 0,-3 13 21,0 6-8,0 2-5,0 11-8,0 20 0,-9 16-5,-1 8 5,3 4 0,4-6 2,3-5-2,0-6 0,2-6 0,11-7 2,-2-8-5,6-7 3,1-8-16,7-6 13,5-5-20,6-18 8,4-9-5,-1-9 10,-3-8-10,-4-10 15,-7-8 1,-4-1-2,-9 13 9,-6 14-3,-3 19 4,-3 15-3,0 7 36,0 0-37,0 21 0,-9 15 14,-1 10 0,-1 5 4,5 4-18,1-3 10,5-4-7,0-2-3,2 1 0,11-4-7,1-5-46,3-7-60,6-13-136,5-11-263</inkml:trace>
  <inkml:trace contextRef="#ctx0" brushRef="#br0" timeOffset="247987.6999">23542 9512 850,'0'0'61,"0"0"43,0 0 47,0 0-81,0 0-53,0 0-10,61-38-7,-37 36 6,-4 2-4,-4 0-2,-3 7 0,-1 12 0,-7 5 8,-5 4-8,0 5 15,-5 1-14,-14-2 37,-5-1-36,-2-2 0,-1-3 29,1-1-28,2-5 8,4-1-2,7-5-2,6-3 3,5-3-10,2-1 0,0-2-5,8-2 5,23-1-6,19-2-33,19 2-39,13 1-50,5 4-175,2 0-296</inkml:trace>
  <inkml:trace contextRef="#ctx0" brushRef="#br0" timeOffset="250079.8847">21096 7810 249,'0'0'127,"0"0"24,0 0-25,0 0-14,0 0-6,0 0-10,-36-103-36,36 107-33,0 23-6,0 14 2,6 10 58,3 2-72,-2 0 9,-2-3-16,-4-4 6,-1 0-3,0 0-5,0-5-37,0-9-43,0-11-126,-3-13-56,1-8-355</inkml:trace>
  <inkml:trace contextRef="#ctx0" brushRef="#br0" timeOffset="250846.2419">20935 8410 57,'0'0'477,"0"0"-422,0 0 29,0 0 39,0 0-18,0 0-13,36-3-38,-22-22-41,-2-8 12,0-10 9,-1-16-17,-4-15 13,1-18-30,0-12 3,-2-5 2,0 6-2,-1 15-3,0 21 7,-1 27 3,-1 18 29,-2 16-22,1 6-17,1 8 1,6 28 1,5 18-2,2 13 10,0 5-6,-1-1 5,0-4-9,-3-6 0,-2-7 2,-1-5-2,-1-8 0,-2-12-2,-2-9 7,2-12-7,4-8 2,4-5 0,7-28 7,7-11-7,0-13 0,-3-8-3,-8-3 3,-4 2-6,-8 11 6,-2 21 0,-3 17-4,0 14 5,0 3-1,0 12 0,0 21 7,0 14 1,0 6-8,0 3 4,0 2 0,0 1-4,0 1 0,0-5 1,2-5 4,7-5-10,4-6-44,5-11-99,6-14-86,1-14-284</inkml:trace>
  <inkml:trace contextRef="#ctx0" brushRef="#br0" timeOffset="251036.3123">21667 8151 706,'0'0'208,"0"0"-201,0 0 145,0 0-23,0 0-85,0 0-16,-15 191-2,15-155-24,0 3 6,0 2-8,0 0-13,0-2 6,5-6-127,7-16-169</inkml:trace>
  <inkml:trace contextRef="#ctx0" brushRef="#br0" timeOffset="251844.8289">22392 7874 493,'0'0'95,"0"0"46,0 0-20,0 0 11,0 0-64,0 0-9,-4-13-14,-13 22-28,-7 6 5,-9 3 4,-4-2-20,3-2 25,1-2-31,3 0 0,6-4 8,8-1-3,4-2-5,8-3 0,2 2 1,2 2-11,0-3 10,0 3 0,0 2-5,13 1 12,7 4-7,7-2 1,3 1 9,2 2 3,4 2-13,1-2 0,-2-2 4,-4 1 0,-4-2-4,-9-1 0,-3 2 3,-8-2-7,-4-2 4,-3 0-11,0 1-24,-3 2-60,-19 0-90,-5-5-101</inkml:trace>
  <inkml:trace contextRef="#ctx0" brushRef="#br0" timeOffset="252039.7213">22065 8352 716,'0'0'21,"0"0"137,0 0-35,0 0-33,0 0-65,0 0-19,197 29 7,-150-28-12,0 2-2,-2-2-52,-3-1-130,-5 0 8</inkml:trace>
  <inkml:trace contextRef="#ctx0" brushRef="#br0" timeOffset="252615.4089">22854 8243 965,'0'0'74,"0"0"42,0 0-10,0 0-79,0 0-18,0 0 0,88-95-9,-60 57 0,0-5 5,-6-4-3,-2-9-2,0-9 0,-5-13 5,-6-6 1,-3 4-6,-4 19 0,-2 24 10,0 18-5,0 18 5,0 1-10,-8 21 1,-8 21-6,-2 13 5,-2 6 0,8 2 2,4-1-2,6-5 0,2-4 0,0-8 6,12-4-7,4-7 1,7-12-1,3-13-11,6-9-17,4-9 11,0-23 7,0-11-7,-4-7 14,-6-12-13,-4-6 10,-5-1-8,-8 11 15,-4 19 0,-3 22 7,-2 14-2,0 3-5,0 28 8,-5 12-8,-2 12 46,1 4-45,1 0 7,1 0-1,4 0-1,0 2-1,0 1-5,0-1-29,7-8-47,1-16-215,5-17-137</inkml:trace>
  <inkml:trace contextRef="#ctx0" brushRef="#br0" timeOffset="252976.3535">23515 8013 823,'0'0'92,"0"0"115,0 0-68,0 0-100,0 0-17,0 0-22,70-43 9,-46 43-13,-2 16 4,-2 4 0,-10 5-6,-5 2 6,-5 5-5,-3 2 4,-20 5 1,-8 1 5,-6-3-5,4-3 8,3-7-4,9-5-2,9-4-2,8-8 0,4-3 0,0-4-1,0-3 1,0 0 0,22 0 8,12 0-6,13 0-2,9-3 4,1-2-4,0 3-19,-5 2-16,-3 0-39,-8 0-51,-10 2-186,-13 9-355</inkml:trace>
  <inkml:trace contextRef="#ctx0" brushRef="#br0" timeOffset="1.23101E6">1787 11098 522,'-18'-15'25,"5"-1"-17,2 2 24,3 0 27,3 2 29,-1 3-18,6 8-24,0-2-14,0 3 17,0-2-46,16 1 1,23-1 16,24-1-2,25-5 14,22-5 1,11-5-19,18-3 27,15-5-26,14-2-5,12 0 22,2 3-15,-6 5-7,-10 6-10,-12 8 6,-2 3 4,-1 1-10,7 1 0,7-3-1,4-3 3,2-2-2,-5-2 0,-5 1 5,0 2-2,0-1-3,1 4 0,-2-2-2,-9 2 2,-10-2 0,-9 2 0,-11-3 5,-4-1-3,-3-4-2,-2-3 0,-2-1 3,-7-3-3,-10-3 0,-13 2-1,-13 1 5,-10 3-5,-10 0 1,-12 4 0,-10 4 2,-5-1 1,-7 6-3,-4-1 13,0 2-8,-3 2 10,4-3-9,1 1-3,2-1 20,0-1-23,5 2 0,-1 1 5,2 0-3,-3 0 1,1 0-3,-4 1 2,-1 1 2,-4 0-4,-2 0 0,-6 0 1,0 0 2,0 0-3,0 0 0,0 0 1,0 0 1,0 0-2,0 0-10,0 0 1,-12 0-47,-13 0-77,-11 0-115,0 0-411</inkml:trace>
  <inkml:trace contextRef="#ctx0" brushRef="#br0" timeOffset="1.23185E6">11520 10578 469,'0'0'15,"0"0"23,0 0 32,0 0-19,0 0 34,0 0-29,0 0 19,616 51 7,-393-66-35,37-12-16,26-7 2,14 0-18,2 1 3,-9-1-14,-8 5-4,-14 6 14,-17 6-14,-17 6 0,-22 3 7,-22 2-3,-22 1 4,-24-1-2,-29 5 3,-26-1 12,-27 1-12,-24 0-8,-15-2 18,-11 0-7,-4 2 7,-9-1-6,0 0-7,-2-1 34,0-1-36,0-4-3,0 0 2,0-3-3,0 2-12,0-4-40,-3 1-53,-5-2-77,0-6-99</inkml:trace>
  <inkml:trace contextRef="#ctx0" brushRef="#br0" timeOffset="1.23304E6">20189 10369 346,'-50'0'7,"5"0"-7,3 9 13,6 4 23,4-1 59,4 3-36,4-1-7,8-2-10,6 1-15,8 2-4,2 0-12,16 1 2,34 0 56,38-6-1,52-10-2,52 0 10,49-26-25,34-13-7,31-3-22,13 1-18,-2 4 10,-15 11-14,-24 9 0,-38 10 8,-31 5-8,-30 2 0,-35 0 0,-26 0 1,-29 2-1,-18-2 2,-16 0-2,-12 0 30,-7 0-19,-4 0 10,-7 0-5,-3 0-15,-5 0 29,0 0-26,0-2 0,-4 0 16,-5-1-16,2 1-4,-6 2 0,2-3 6,2 1-9,5 0 3,4-2 0,4 1-3,-3 2 4,1-1-1,-1-1 0,-6 3 5,-1 0-8,-1 0 3,-4 0 0,-2 0-2,2 0 2,4 0 0,-2 0 0,0 0 3,-2 0-2,-3 0-1,0 0 0,-3 0-4,0-2 4,0 2 0,0 0-1,0 0 4,0 0-5,2 0 2,0 0 0,2 0-1,-2 0 1,4 0 0,-5 0-1,1 0 6,-2 0-7,0 0 2,0 0 0,0 0-7,0 0 7,0 0-1,0 0-6,0 0-1,0 0 3,0 0-2,0 0-15,0 0 18,0 0-25,0 0-15,0-3-5,0-6-69,0-3-36,0-3-49,0-2-269</inkml:trace>
  <inkml:trace contextRef="#ctx0" brushRef="#br0" timeOffset="1.23482E6">2454 11830 569,'0'0'10,"0"0"41,0 0 80,0 0-64,0 0-3,0 0-40,0 0-12,474-207-1,-420 188-11,-17 11-8,-16 8-86,-15 0-94,-6 14-47,-15 5-94</inkml:trace>
  <inkml:trace contextRef="#ctx0" brushRef="#br0" timeOffset="1.23497E6">2846 11714 383,'0'0'111,"0"0"-31,0 0 12,0 0 7,0 0-37,0 0-3,18 250-9,9-192-35,-7-5 6,3-2-20,-2-5-2,3-4-25,-6-9-144,4-14-238</inkml:trace>
  <inkml:trace contextRef="#ctx0" brushRef="#br0" timeOffset="1.2354E6">3112 11964 751,'0'0'27,"0"0"-1,0 0 38,0 0-21,0 0-12,0 0-25,97 82-1,-81-80-2,-1-2-3,-2 0-11,-1-19-4,-1-5-27,-2-5 16,-3-3 16,-4 1 10,2 4-4,-1 8 4,0 12-7,10 7 0,2 9 14,6 16-2,1 6 16,2 3-15,-3-6 21,4-5-21,-5-8 0,2-8 11,-1-7-8,-2 0 61,-4-20-39,-4-13-13,1-10 13,-8-6-27,-4-5 6,0-1 16,-4 0-23,-11 8-3,3 14 0,4 16-6,7 16-18,1 1-105,0 19-66,0 9 33</inkml:trace>
  <inkml:trace contextRef="#ctx0" brushRef="#br0" timeOffset="1.23571E6">3817 11704 548,'0'0'159,"0"0"-136,0 0 40,0 0-5,0 0-22,0 0-14,12 100-21,12-79 1,13-7-2,8-6 2,6-6 25,5-2-22,-6-11-5,-9-15 7,-8-6-2,-16-6-5,-14-5-8,-3-2 8,-20-5-10,-14 3 10,-6 10-5,2 17 5,4 17 1,12 3-1,4 23-5,6 15-14,7 5-30,5-2-129,2-10-297</inkml:trace>
  <inkml:trace contextRef="#ctx0" brushRef="#br0" timeOffset="1.23594E6">4412 11229 242,'0'0'581,"0"0"-507,0 0-46,0 0 62,0 0-3,0 0-54,75 274-4,-54-188-23,4 4-1,-1-6 4,-1-9-9,2-9-46,-2-15-106,-3-19-64,-8-21-269</inkml:trace>
  <inkml:trace contextRef="#ctx0" brushRef="#br0" timeOffset="1.23721E6">4508 11572 759,'0'0'3,"0"0"-3,0 0 32,0 0-10,0 0-1,0 0-21,0 0 0,365-101 6,-313 80-6,-13 4-9,-15 6-16,-13 3 5,-11 7 14,0 1-3,-5 0 9,-11 0 4,-2 14-2,0 9 25,3 5 7,3 4-17,5 6 28,5-2-19,2-5-15,0-3 1,8-9-12,11-5 0,3-9 4,8-5-3,3 0 24,4-20-25,-2-6-35,-5-5 25,-2-4-39,-11 0 16,-9 2 5,-2 5-34,-3 8 37,-3 10 21,0 10 4,0 0 17,3 17-16,2 9 49,3 9-1,0 1-15,4-1 8,6-4-18,1-7-19,2-6 6,3-4-3,0-11-8,2-3 8,4-3 0,0-21-8,2-13-48,-2-8-6,-8-7 28,-10-5-11,-12-10 27,0-8-14,-24-7 5,-9-4 19,-6 5 2,0 14 0,7 16 74,4 21 8,14 13 0,2 14-7,6 3-38,6 21-39,0 21-2,3 17 2,16 7 12,10 9-12,8-3 0,6-1 1,5-6 2,6-10-6,6-11 3,2-13-25,1-14-18,-5-14-59,-8-3 21,-12-16 38,-5-19-43,-11-10 45,-7-10-52,-5-9-29,-9-4-33,-1-1-61,0 14 216,-8 20 71,-1 16 152,-2 19-60,0 0-90,-1 19-22,1 12 24,7 5-14,4 3-24,0 0 1,13-6-17,9-3-1,4-8-14,4-6-3,1-5 5,2-8-4,-2-3 0,-1 0-8,0-14-20,-6-9-2,0-5 9,1-2-18,-3-1 13,2 3 1,3 6 15,0 2-7,3 9 15,0 5-2,-2 4 6,-1 2-6,-2 0 10,-4 6 0,-6 1-6,-6-1 27,1-3-27,-6 0 2,-2-1 6,0-2-12,-2 0 18,0-5 22,0-14-40,-9-3 0,-8-4-2,-5 1-15,-5 3-2,3 7-2,-2 10 18,8 5 3,1 1-3,4 24 3,4 10 8,6 10 24,3 5 23,0-1-21,12-3 11,10-9-19,3-4-22,8-7 10,0-5-14,7-6 0,3-10 4,2-5-4,1 0-37,-1-19-48,0-6-26,-9-6-37,-11-5-207</inkml:trace>
  <inkml:trace contextRef="#ctx0" brushRef="#br0" timeOffset="1.24354E6">12495 11301 743,'-27'-19'2,"1"3"13,-3 3 53,1 8 14,-2 5 5,1 0-67,0 20-5,0 6 10,4 10-15,6 7 3,7 11-13,7 8 1,5 4 10,0-3-10,14-8-1,13-12 9,5-13-5,6-11-4,5-10-5,0-9 5,8-9 24,-2-22-24,0-14-4,-7-9-16,-7-2 8,-15-3 7,-12 3 2,-8-1 3,-9 2-1,-22 3 1,-8 7 0,0 16 12,5 13 4,10 16 8,4 0-11,4 22-10,9 9 18,2 3-21,5-3 0,0-5 0,15-9 2,11-7-4,3-3 2,10-7 0,3-2 7,1-16-7,-1-8-7,-3 2 7,-11 3-42,-5 6 28,-7 9 12,-5 6-5,-1 0 7,-3 13-12,2 8 12,-5 6 10,-1 0-8,2-3 12,-1-1 22,2-6-36,2-2 8,-2-7-8,-2-5 0,1-3-2,4 0 2,5-9 0,5-14-6,9-11 4,3-10-18,1-2-12,-2 3-29,-1 7 61,-3 15-12,-4 10 12,0 11 5,-1 0 3,6 11 36,0 14-1,-2 1-19,-1 1 15,0-6-31,-2-4 5,4-6 3,0-4-15,3-7 6,1 0-7,1-5 3,0-18 11,-1-4-14,-3-4-15,-9-6 10,-6-4-14,-11-5-11,-1 2-4,-7 6-25,-14 13 49,5 13 0,1 12 10,-2 3 7,2 24 2,1 10 24,3 5 4,6 2-11,5-2 11,2 0-35,16-5 2,5-6-3,11-4-1,6-15-6,3-5-20,5-7-83,0-13-54,0-17-86,-1-9-43,-1-7-89</inkml:trace>
  <inkml:trace contextRef="#ctx0" brushRef="#br0" timeOffset="1.24371E6">13987 10844 627,'0'0'105,"0"0"28,0 0 21,0 0-74,0 0 18,0 0-30,0 0-14,74 212-31,-63-153-16,-1-1 9,-4 1-16,-3-2-3,-3 1-50,0-12-68,0-17-188,-6-16-322</inkml:trace>
  <inkml:trace contextRef="#ctx0" brushRef="#br0" timeOffset="1.24453E6">13921 11144 848,'0'0'8,"0"0"3,0 0 56,0 0-40,0 0-5,0 0-22,424-111 3,-378 100-4,-16 4 4,-14 3-2,-10 1-1,-6 3 3,0 0 42,0 0-15,-10 0-5,-9 0-7,2 6-8,2 8 7,5 5-4,5 1-10,5 3 16,0 1-15,2-6 0,13-2 11,2-4-13,4-4-2,2-4 1,4-4 2,1 0 0,2-7-3,-3-7-35,-2-5 8,-4-1-25,-7 1 13,-1-1 19,-5 3-7,-4 3 18,-3 5 9,1 5 0,-1 4 30,2 0-23,2 4 0,1 10 43,2-1-25,1-2-9,1 1-10,3-5-4,0-1 8,2-5-10,5-1 0,-1-1-30,2-14-44,-2-2-13,1-5 0,-5 2 25,-1 1-16,-3 5 44,-2 6 34,-3 6 18,0 2-11,1 0 40,2 13 12,5 3-1,-2 3 26,4 1-46,-1-3-12,3-3 5,-2-2-31,2-5 2,-3-4 0,0-3 7,3 0-18,-3-20 5,2-6-39,-1-7 5,-2-10-21,-3-10 38,-6-17-11,-1-12-52,-3-14 14,-1 4-14,0 18 84,0 27 30,-3 25 118,1 22-27,2 25-67,0 30-7,4 16 69,8 12-52,2 3-17,0-2 5,-5-4-51,-1-8 4,-4-6-5,-2-5-26,-2-12-85,4-12-277</inkml:trace>
  <inkml:trace contextRef="#ctx0" brushRef="#br0" timeOffset="1.24577E6">20650 10752 670,'0'0'3,"0"0"63,0 0-12,0 0-11,0 0 1,0 0-32,34 379 12,6-363-22,8-10 2,1-6 23,2-11-27,-8-19-4,-3-11-35,-10-3 23,-13-8 11,-4-4 0,-13-3 10,0-4 10,-24 7-10,-5 16 18,-1 16 12,0 21 27,5 3-36,-4 24-7,5 13-15,8 7 22,5 1-20,11-4 1,0-7-2,11-7-5,16-10 0,5-8-1,12-9 1,5-4-3,3-19-25,-4-8-51,-5 0 23,-7 2 0,-5 2 48,-9 9 6,-8 7 4,-5 8-1,-6 3-1,-3 11 0,0 17 9,0 9 10,0 1 43,0-2-27,0-4-14,0-5 18,0-5-27,0-5-10,0-5 6,0-7-6,0-3-4,0-2 1,0 0-19,13-10 12,4-13-3,2-9-37,0-7 17,0-7-52,0 5 23,6 9-26,0 16 75,0 15 11,-2 1 29,-1 12-14,2 10 59,2 0-27,0 0 7,3-1-11,3-8-21,2-2-5,1-8-17,0-3 2,7 0 12,-4-14-14,1-7-1,-7-3-8,-4-1-11,-10-5-14,-6-4 0,-10-2-10,-2-4 12,-1 3-30,-18 5 38,2 12 24,-2 15 17,0 5 24,-1 18-15,1 18 17,2 7 27,9 6-40,5 0 17,3-1-1,0-4-24,16-5-9,8-7-13,13-6 2,3-9-5,8-7 3,3-10-59,2 0-43,0-7-95,-4-15-259</inkml:trace>
  <inkml:trace contextRef="#ctx0" brushRef="#br0" timeOffset="1.24603E6">22422 10414 858,'0'0'11,"0"0"67,0 0 95,0 0-84,0 0-71,0 0-9,3 22-8,15 35 19,-3 8-3,-2-5-17,-4-2 10,-1-2-10,-5 0 2,-2-5-3,-1-1 1,0-6-60,0-10-76,-8-12-181</inkml:trace>
  <inkml:trace contextRef="#ctx0" brushRef="#br0" timeOffset="1.2474E6">22314 10802 395,'0'0'506,"0"0"-489,0 0-17,0 0 47,0 0-38,0 0-9,269-94 0,-204 78-42,-4 0 17,-8 0-22,-13 4 15,-14 2-3,-15 4 35,-10 5 2,-1 1 5,0 0 35,-10 0-7,-7 8-11,-4 7 30,3 2-6,1 1-9,7 1 18,2 3-38,4-1-9,4 1 13,0-2-23,0-1 0,12-4 0,6-3 4,6-5 0,4-6-4,3-1-1,1 0-14,1-14-48,-4-5 20,1-2-14,-2-4 4,-4 0 5,-1 2-1,-8 4 19,-4 10 30,-8 3 7,0 6 36,-3 0 7,2 6 18,-2 10 21,0 6-42,3-1-25,3-1 6,4-2-28,5-4 0,0-4 4,5-4-2,0-3-2,0-3-13,4 0-36,0-5 35,-2-9-51,-2-1 10,-3-4 5,-5 1-14,-3-1 12,-3 7 21,-4 3 31,-1 6 8,-1 3 2,0 0-9,3 15 38,0 3 12,3 3-9,4 0-16,2-1-19,3-4 19,1-1-26,4-6 1,0-6 9,2-3-10,0 0-8,2-16 0,0-11-34,3-7 27,0-11-16,0-11 26,-4-13-8,-4-15 6,-11-1-2,-8 10 9,0 17 24,-2 29 50,-9 17 31,2 12-43,-1 14-27,-4 24-34,2 17 43,4 10-9,7 0-21,1-3 4,0-8-18,15-9 5,3-6-5,5-6 0,2-10-3,3-8 0,3-6-33,2-9 10,3 0-3,6-17-37,-2-9 30,3 3-34,-4 0-18,-6 1 38,-8 8 6,-8 5 9,-6 5-7,-4 1 41,-5 2-3,0 1 8,-2-2-1,0 1 31,0-1 0,0 0-17,0-1-3,-8-3 4,-2 2-10,-2-3-8,-3 0 0,-4 2 1,1 2-1,0 3-4,-1 0 4,0 8 0,2 12 7,1 3 1,2 8 4,5 2 37,3 1-7,3-1-10,3-5-13,0-8-15,3-3 3,12-6-7,0-7 0,6-4 16,3 0-16,1-9-37,1-14 7,-1-3-32,-3-10 41,-1-10-7,-4-8-14,0-21 13,-3-14-54,-2-8-2,-5 6 15,-4 22 70,-3 28 69,0 25 92,0 16-77,-4 14-36,-5 26-24,0 19 90,3 12-41,4 1-44,2-3-8,0-8-21,0-8 4,-1-2-13,-2-7-156,0-10-167</inkml:trace>
  <inkml:trace contextRef="#ctx0" brushRef="#br0" timeOffset="1.24753E6">24249 10756 1000,'0'0'11,"0"0"59,0 0-35,0 0-35,0 0-342</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33:49.748"/>
    </inkml:context>
    <inkml:brush xml:id="br0">
      <inkml:brushProperty name="width" value="0.05292" units="cm"/>
      <inkml:brushProperty name="height" value="0.05292" units="cm"/>
      <inkml:brushProperty name="color" value="#1F497D"/>
    </inkml:brush>
  </inkml:definitions>
  <inkml:trace contextRef="#ctx0" brushRef="#br0">12218 3430 24,'-3'-5'130,"0"0"-104,1 1 29,2 1 50,-2-1-30,1-2-27,-3 2 27,3-1-32,-3-1 2,2 2-18,-2 0 2,3 1-17,-2 0 3,0 0-3,0-1 0,1 4-12,0 0 5,2 0 1,0 0-6,0 0 0,0 0-1,0 0 1,0 0 0,0 0 0,0 0 2,0 3 9,0 2-10,2 1 5,6 2 15,6-1-12,6 0 9,4 0-10,4-1-4,4-2 26,-1-1-20,3-1-8,-1-2 13,0 2-10,-1 1 2,2-3-7,-4 3 5,1 0-4,5-2-1,4 1 0,2 1 9,1 1-9,-3-1 7,-2-1-7,-1 0 0,1-1-3,-2-1 7,1 2-4,0-2 4,0 0 2,1 3-6,3-3 0,2 0 9,2 0 2,1 0-11,-3 0 1,-2 3 2,0-1 0,-3 2-4,-1-1 1,-2 1 0,3-1 4,-2 0-4,-2 1 0,0-1 0,-1 1 1,0 0-1,0 0 0,0 1 1,4-1 5,0 0-6,2 0 0,1-4 6,3 3-5,-1-3 2,3 0 4,0 2-5,1-1 10,0-1-10,3 2-2,1-2 12,0 0-7,1 0-1,-3 0 3,-3 0-5,-2 0 12,-2 0-13,0 0-1,-2 0 9,2 0-9,-2 0 3,0 0-3,4 2 1,1 0 6,-1 0-7,0 1 0,0-3 0,2 3 2,0-3-1,4 0-1,-1 0 0,3 0 1,-1 0-1,0 0 0,-1 0-2,0 0 4,0 0-1,8-3-1,-1-2 1,4 1-4,-2-1 3,-3 2 0,-1-1-1,1 3 4,-2-1-3,2 2 0,-2-1 1,4-1-1,-1 1 0,3 0-4,1-1 1,1 1 2,5 1-1,2 0 2,-2 0 0,-2 0-6,-3 0 6,-1 0 0,-2 0-1,2 0 3,5 0-4,-2 0-1,0 0 3,1 0 1,-5-2-1,-2 2-2,1-4 2,-5 3-12,0-2 11,-4 0-5,-1 1-1,-5 0 6,-4 0-11,0 0 12,-5-1-2,-1 0-1,-2 1-6,-1 2 1,-2-2 8,-1 1-6,-1-2 4,1 2 2,2-2 0,3 3 2,-1-1-3,0-2 1,1 0-2,5 1-15,2-1 16,5 1-16,6-2 16,0 1-42,0-2 33,2 2 6,1 0 4,2 2-3,-1-4 3,3 3-2,1-1 2,2 0 5,-4-1-3,0 1-4,-1-1 5,-3 1-11,2 0 17,1 1-9,-1-2 0,-3 1 1,1 0-2,-5 2 1,0-2 0,1-1 5,5 1-5,-1-2-1,2 0-1,-2 2 4,-3 0 0,1 2-2,-3-1 0,0 1 12,-1 1-11,-1 0 5,2 0-2,0 0 0,0-2 1,-1 2-5,1 0 5,-4-3 1,0 3-4,-3 0 0,-2-2 3,5 2-5,-3 0 0,-1 0 0,0 0 5,-9 0-8,-3 0 3,-5 0 0,-1 5-7,1 0 12,-2-1-11,0 4 4,-2 0 2,2-4 2,4 3-2,-1-3 0,4 0 3,-1 0 0,4-2-3,4 1 0,-3-2 3,2 2-4,-2-1 1,0 1 0,1 2 8,-5 0-8,1 1 4,-2 0-4,0 1 0,1 0 2,-1-1-2,2 1 0,0 0-2,2 0 6,1 0-7,1 1 3,-1 0 0,-1 2 1,-2-1-1,-1-2 0,0-2 2,1-2 0,2 0-1,1-1-1,-1-1 1,-3 1-2,2-2 1,-1 0 0,-1 0-1,-2 0 1,-3 0-4,-4 0 2,3 0 2,-3 0-4,0 0 4,0 0 0,-3 0-2,1-2 6,-2-1-5,0 0 1,1-3 0,2 1-6,-4-1 6,3-4-2,0 3 2,1-1 0,1 0-3,2-3 3,-1 1 0,-2-2 4,0 0-4,-3 0 0,-1-2-8,-2-2 8,-4-3-1,0-1-7,-4-3 4,-1-6 3,-2-3-8,0 1-27,-6-2 26,-9 0-7,2 1 6,-2 1-5,1 1 16,-3-4-11,1 2 1,2-4 2,0-1 4,1 1 2,1-1-17,0 1 7,0 5 5,-2 0 6,-3 3 1,-6 2-3,1 4-10,-7 3 13,0 0 7,-1 2 2,-3 0-9,3 0 18,-4-2-18,1 2 0,1 0 0,0-3 6,2 6-8,-1-3 2,1 2 0,-3-2 7,-4-1-7,-2-1-1,-9 1 1,-2-1 0,-6 0 0,-5-1 0,-3 3 0,-1 2-4,-2 1 5,-1 2-1,1 1 0,-1 0 3,8 1-1,5 0-2,-2 3 4,-4-2 7,-9 3-10,-8-1 3,-7-2 12,-6 1-3,-1-4-8,-1 0 9,2 1-5,0 0-1,0 0-5,-3 0-3,-1 0 1,2-1 3,-6 1-2,-4 2-2,-4-3 0,-1 2 1,-1-1-1,1 1-1,4-2 0,1 3 2,5-2 0,4 2-1,4 1 0,10 0-1,6 2 2,6 1-1,3 0 0,0 4 3,0 0-3,2 1 0,5 0 0,3 0-7,1 0 7,3 0-2,1 0 2,-4 0 0,-1 2-3,0 5 3,-2-2 0,-3-1-9,-4 2 9,-4-1 0,-6-2-1,-5 2-2,-1-1 0,-7 1 1,-1-2 2,-1 0-10,4 1 10,7 0-1,7 1-3,6-1 8,3-2-8,2-1 4,0-1 0,1 0 0,1 0 0,-2 0 0,0 0-1,2 0 6,-7 0-6,5-1 1,-3 1 0,2 0-3,-2 0 3,-7 0-1,-9 0-15,-3 0 16,-2 0-1,7 0 1,2 0 0,-4 0-4,-1 0 4,-5 0 0,-1 0 1,8 0 3,6 0-4,5 0 0,3 0 0,0 0-2,-3 0 3,0 0-1,-1 1 0,1-1 4,3 2-3,6-2-1,7 0 0,11 0 12,7 0-7,3 0 3,3 0-7,-2 0 6,-4 0-11,-3 0 4,-3 0 0,-1 1 2,6 1-2,-2 3 0,0-1-2,0 2 7,2-1-8,-1 4 3,0-1 0,0 1-3,3-2 4,-4 1-1,2-1 0,-1 2 4,-2 0-6,-2-1 2,-2-1 0,-1-1 0,-4 3 0,1-1 0,-6 1 0,2 1 2,-2-1-10,0-1 6,6-1-3,7-1-4,5-2 9,14-2 0,2 0 0,7-1 3,-1 3-10,-4-1 7,-1 0 0,1 3-6,-4 2 6,-1 1 0,-4 1 0,-1-2 1,0 4-1,-3-1 0,-1-1 0,0 2 0,1-2 2,4 1-2,4 1 0,5-2 3,0 1-10,6-2 7,3 2-14,3-2 12,-1 3-5,0 2 7,3 1 3,-2 7 5,0 2-4,-2 0-4,1 0 0,-1-1 4,-2-2-3,1 0-1,-1-1 0,-1-6 5,1 3-3,-1-3-2,1-1 0,-2-1 14,-1-1-11,-1 0-3,2 1 1,-3-2 4,3 1-2,3-1-3,-2 2 0,1-2-8,3 2 8,-1-2 0,1 3 0,1-1 1,-2 0-1,1-1 0,0 0 0,-1 2 5,1-1-2,-1 3-3,-1 0 0,-1-1 4,1 0-2,-2 0-2,2-1 0,0-1 3,-1 3-2,2-1-1,1 1 0,1-1 3,0 1-15,3 2 12,0 0-4,0-2-2,0 1 6,0-1 11,4 1-11,2 1 4,2-2 1,-1 0-5,-1 2 0,-1 0 4,1-1-1,0 0-3,-1-2 0,1 0-1,1-2-3,-1 3 4,0-1 0,2 0 2,0 4 0,-1 1-4,3-2-3,0 0 5,0-3-1,3-3-2,-1-2 3,2-1 13,1-1-13,-2-2 15,5-1-12,1-1 1,2-1 7,3-2-11,2 1 0,-3-1 6,3 0-2,-4 0-3,1 0-1,-1 0 4,-2 0-5,-3 0 1,-1 0 0,-3 0 0,-4 0 1,-2 0-1,0 0 0,-4 0 0,0 0-2,-2 0 2,1 0-8,1 0-11,1 0-61,3 0-43,2-1-129</inkml:trace>
  <inkml:trace contextRef="#ctx0" brushRef="#br0" timeOffset="705.4253">13562 2609 241,'0'0'140,"0"0"-121,0 0 46,0 0 26,0 0-46,0 0-4,0 0-17,67 101 8,-67-87 8,0 2-6,-14-4 9,-3-2-3,-5-3-19,-1-5 27,0-2-40,4 0 11,0-5 7,2-11-18,4-5 2,4-2-9,2-1 6,5 2 18,2 5-16,0 3-8,3 2-2,15 1 1,6 3-5,7 2 4,6 1 2,8 0-7,1 1 6,3-1 0,2 0 4,3 1-3,-5-1-1,-10 2 0,-14 2 3,-11 1-11,-11 0 8,-3 0-121,0 0-90,0-1-292</inkml:trace>
  <inkml:trace contextRef="#ctx0" brushRef="#br0" timeOffset="1156.5436">14030 2263 689,'0'0'21,"0"0"-1,0 0 74,0 0-59,0 0-26,0 0-9,75-36 4,-59 36-2,-4 10-2,-3 7-3,-6 2-1,-3 4 8,0 0 2,-7 2 5,-12-2-2,-1 2 25,-4-1-26,7-5-2,1-2 25,4-5-19,5-4-5,5-4-7,1-1 6,1-3-11,0 0 5,0 0 0,0 0 15,1 0-12,12 0 8,3 0-3,1 0-8,1 2 14,5-2-14,0 3 0,2-1 0,0 4 0,-1 3-40,1 0-89,-1-1-58,-2 0-378</inkml:trace>
  <inkml:trace contextRef="#ctx0" brushRef="#br0" timeOffset="2647.5363">14657 2366 421,'0'0'63,"0"0"28,0 0 35,0 0-42,0 0-42,0 0-42,0 6 0,0 16 6,-2 10 8,1 4-1,1 3 4,0-3-8,0-5 7,0-7-15,7-7-1,2-6 0,-2-4 2,1-5-2,1-2 9,3 0-7,3-12 19,4-13-21,-1-8-2,0-8-3,-3-5-20,-5 0 11,-4 3-3,-3 13 15,-3 11-2,0 12 8,0 7 3,0 0-7,2 7-28,-1 22 28,3 4-3,1 4 7,3-3 3,2 0-6,5-8-1,0-4 5,3-6-3,1-8 1,2-8-3,4 0-8,1-8 5,-1-13-37,-1-5 7,-6-2 3,0 2 7,-8 4 22,-5 6-2,-1 9 3,-4 4 42,0 3-36,0 1-6,0 19 0,0 7 17,-1 5 1,-4 0-18,1-1 5,-1-9 2,5-4-7,-1-10 0,1-5 0,0-3 3,0 0 4,0-3 9,0-16-13,15-10-3,7-5-35,5-5-31,0 5-62,-2 5 68,-4 12 60,-5 7 5,-4 6-5,-1 4 38,-5 0-21,-3 14 11,1 6 16,-1 4-26,-2-1 2,4 2-14,-1-3-5,4-3 19,-1-3-19,-1-7 4,2-4 2,4-5-3,1 0 7,8-5-3,1-15-6,2-6-4,2-3-20,-4-7-1,-1 3 23,-7 2 0,-3 9 1,-6 13 17,-4 4 4,-1 4 38,0 1-32,0 0-28,0 8-10,0 15 10,0 10 2,-6 4-2,-2 5 4,0-5 6,0-2-7,2-9-3,-1-5 3,3-5-1,1-8 1,1-3-3,2-5 0,0 0 14,0 0-10,0-9 32,0-13-23,5-9-12,5-5-1,-2 3 0,2-1-6,-2 6-1,0 1 7,0 4 0,-2 3-1,0 0 5,-3 5-3,-3 2-1,0 3 2,0 2 0,0-1 3,0 4-5,-2 1 3,-2-1 1,-1 2 9,2 0-13,0-2 5,1 2 12,1 0-16,1 3 22,-1 0 9,1 0-27,0 0-5,-2 4-3,1 23-2,-1 11-1,-2 11 9,1 10-3,2 4 16,-1-1-6,1-4 3,-1-7-13,2-6 1,0-6 2,0-6-3,0-5 0,0-6-1,0-10-72,2-10-57,12-2-98,7-27-392</inkml:trace>
  <inkml:trace contextRef="#ctx0" brushRef="#br0" timeOffset="3629.1576">15736 2316 722,'0'0'0,"0"0"0,0 0 54,0 0-11,0 0-24,0 0-13,-95 160 2,79-135 17,1-6-24,3-8-1,4-3 12,1-5-6,-1-3-4,0 0 6,1 0-5,3 0 0,2-3-3,2 3-20,0 0 17,0 0-23,0 9 19,13 4 6,4-1-1,4 0-8,-1-2 19,2-2-9,0-5 0,-2-3 11,3 0-11,3 0 0,1-3-13,-1-8-9,0-2-11,-7 2-1,-4 2 30,-4 2-9,-7 6 13,-1 1 0,-1 0 4,-2 17-4,0 3 19,0 1-4,0 0 20,0 0-26,0-7 7,0 1-5,0-6-10,-2-1 12,1-3-13,1-3 0,0-2 5,0 0 1,0 0-5,7-12-1,10-7-51,4-8 19,3 0-77,-1-4-59,0 2 75,0 5 13,-3 11 63,-5 6 17,-3 7 30,-2 2 23,2 13 30,-4 7-11,0 0-22,-2-1-22,-1-4 22,-1 0-11,2-4-26,-1-2 17,4-3-21,-2-6-4,3-2 12,7 0-16,1-2 5,4-10-6,1-5-48,-3-7 34,-3 2-32,-1-5 9,-5 1 17,-5 5 10,-2 5 10,-4 11 23,0 4 10,0 1-6,0 6-16,0 14-2,0 7 40,0 1-23,0 1 1,0-1-7,0-3-12,11-3 10,-1-5-17,2-6 0,4-4 9,2-6-4,5-1-1,4 0 8,0-17-11,-3-5 14,-4-4-16,-8-8 0,-6-9-4,-6-2 3,0-3-17,0 8-9,-10 15 6,-5 11 10,0 12-66,-4 2-43,3 7-5,2 12-72,8 0-141</inkml:trace>
  <inkml:trace contextRef="#ctx0" brushRef="#br0" timeOffset="4515.7915">16679 2453 592,'0'0'29,"0"0"13,0 0 11,0 0 18,0 0-33,0 0-29,19 101 21,-17-82-21,1-4-6,-2-1 14,4-6-15,-1-1 2,3-5 0,3-2 0,2 0 3,5 0-7,3-14-23,2-4-14,1-7-29,-4-3-20,1 2 11,-5 4-14,-4 8 77,-4 11 12,-1 3 32,-2 2 17,2 17 13,-1 6 6,2 2-30,0-1-5,3-2 11,3-6-31,-1-2 1,5-4 2,1-4-15,2-3 4,2-5 0,2 0-5,-1-5 23,0-11-23,-2-7-3,-6-2 2,0-9-24,-12-5 1,-3-6-31,0 4-6,-9 7 56,-7 11 5,0 10 2,0 9 16,3 4 15,3 0-31,5 0-2,2 11-16,3 2 16,0 3 0,0-2 0,13-1-6,8-6-2,3-4 0,6-3-3,1 0-11,2-12 13,0-5-17,-3 2 11,-3 0 10,-5 8 5,-7 2 0,-2 5 7,-2 3-5,-5 19 38,2 7-9,-5 7-15,-1-2 17,-2-1-18,0-6 2,0-5-7,0-4-9,0-7 19,0-4-20,0-5 0,0-2 12,0 0 8,7-2 11,7-17 11,4-7-35,4-11-7,-1-6 0,3-3-26,1 2-1,-1 8 2,1 14 25,-3 11 1,-3 9 3,-1 2 8,-2 10-8,2 14-4,-1 7 22,-3 2-10,-3 5 3,-2-4-15,-4 0 3,-5-1-10,0-3-33,0-9-102,-11-6-265</inkml:trace>
  <inkml:trace contextRef="#ctx0" brushRef="#br0" timeOffset="9159.4169">11796 1515 559,'0'0'43,"0"0"35,0 0 31,0 0-12,0 0-24,0 0-29,0 0 24,28-18-33,23-11 14,31-20-22,37-17-20,23-10 9,25-7-16,12 5 0,5 6 24,-9 9-23,-32 16-1,-41 14 6,-42 13-6,-30 11 11,-20 6-11,-9 3 0,-1 0 19,0 0-17,0 0 0,0 0-2,0 0 6,0 0-8,0 0 2,0 0-8,0 0-5,0 0-68,0 3-41,0-2-57,13-1-266</inkml:trace>
  <inkml:trace contextRef="#ctx0" brushRef="#br0" timeOffset="10033.78">13744 609 434,'0'0'61,"0"0"36,0 0 11,0 0 16,0 0-90,0 0-34,0 26 0,0 16 15,-2 11 30,-2 2-18,-1-1-1,-1-4 17,-1-5-42,1-7 2,4-5-3,1-10 0,1-6-15,0-11-102,0-6-84,1-23-330</inkml:trace>
  <inkml:trace contextRef="#ctx0" brushRef="#br0" timeOffset="10236.1442">13810 596 223,'0'0'458,"0"0"-445,0 0 22,0 0 43,0 0-25,0 0-36,111 142 3,-81-116-20,-2 0 0,-5-1-2,-5-2-82,-3-9-101,0-6-237</inkml:trace>
  <inkml:trace contextRef="#ctx0" brushRef="#br0" timeOffset="10436.4799">14156 514 677,'0'0'64,"0"0"-35,0 0 11,0 0 82,0 0-51,0 0-51,-53 179 17,44-142-33,3 1 1,0-4-5,3-1-6,3-5-123,0-16-133</inkml:trace>
  <inkml:trace contextRef="#ctx0" brushRef="#br0" timeOffset="10735.2602">14391 626 676,'0'0'25,"0"0"3,0 0 69,0 0-42,0 0-22,0 0-12,-12 137-19,27-123 12,2-1-10,6-6-4,4-7 15,1 0-12,0-12 15,-2-12-3,-9-2-13,-7-7 8,-6-3-10,-4-1-18,-5 2 11,-12 9-3,-4 14-10,-1 12 12,-2 1-69,-1 22-13,4 3-123</inkml:trace>
  <inkml:trace contextRef="#ctx0" brushRef="#br0" timeOffset="11074.1676">14701 598 277,'0'0'387,"0"0"-365,0 0 21,0 0 5,0 0-17,0 0-18,0 0 5,191 190-7,-180-150 4,-7-5-1,-4-8-12,0-6 7,-13-6 2,-2-4-11,1-11 30,2 0 20,-3-11 9,5-19-11,2-11-26,8-9 2,0-8-24,3 7 3,14 4-14,7 16 11,3 7-39,4 10-3,5 7-40,7 7-48,-1 0-161</inkml:trace>
  <inkml:trace contextRef="#ctx0" brushRef="#br0" timeOffset="11575.4254">15237 629 673,'0'0'27,"0"0"56,0 0 43,0 0-108,0 0-4,0 0 24,-18 98-28,15-73 21,0-4-31,-3-4 1,0-5 9,3-6-9,0-3 6,3-3-2,0 0-5,0 0 36,0-18 2,0-12-38,5-11-3,14-12-1,0 2-13,2 6-26,0 14 9,-6 16 31,0 14-3,-2 1 0,-1 11-3,-1 17-10,-2-1 19,-1 4 3,-3-6-1,-1-6 7,1-3-9,-3-8 0,-1-3 4,1-5-2,1 0 6,5-3 3,4-14 4,6-10 2,3-4-17,3-6 0,3 4-2,-3 4 2,-2 12 0,-2 13-11,-1 4-8,-3 8 18,-1 20-28,-1 6 29,0 8 7,-2 0-3,1 0 0,0-2-4,-1-8-133,4-10-46,2-10-366</inkml:trace>
  <inkml:trace contextRef="#ctx0" brushRef="#br0" timeOffset="12138.0478">15871 540 637,'0'0'48,"0"0"50,0 0-39,0 0-9,0 0-16,0 0-13,-91 129-3,89-104-14,2-4-1,0-2 3,3-7-6,8-3-9,5-8 3,6-1-16,4 0-5,1-14-18,1-6-47,-5-4 53,-6-5-1,-3 0-24,-6 2 36,-3 9 28,-3 8 23,-2 10 52,0 0-43,0 10-29,0 14 12,0 6 34,0 2-29,0-5-4,0-3 10,3-4-17,7-4-6,3-7 25,1-5-27,5-4-1,5 0 10,2-10 3,2-14-13,-3-6-26,-2-9 13,-4-10-15,-9-6 1,-5 0 11,-5 4 16,0 16 4,0 14 46,0 14 28,-5 7-18,-1 0-37,-2 22-19,-1 11-4,-1 9 21,7 4-21,3 1 11,0 0-11,0-5 1,10-1-5,2-7-43,7-5-74,5-12-27,5-15-212</inkml:trace>
  <inkml:trace contextRef="#ctx0" brushRef="#br0" timeOffset="12336.5445">16518 536 679,'0'0'86,"0"0"-55,0 0 3,0 0 78,0 0-47,0 0-21,12 174-27,-11-131-12,-1-1 9,0 1-12,0-4-4,0-5-53,0-8-81,0-13-54,0-13-186</inkml:trace>
  <inkml:trace contextRef="#ctx0" brushRef="#br0" timeOffset="12546.2332">16652 450 620,'0'0'109,"0"0"-12,0 0-3,0 0-38,0 0-30,0 0-26,170-22-14,-147 53 9,-12 2 3,-11 2 2,-7 3 0,-30 0 0,-9-1-15,0-3-33,7-6-79,12-8-50</inkml:trace>
  <inkml:trace contextRef="#ctx0" brushRef="#br0" timeOffset="12879.6221">16989 595 607,'0'0'129,"0"0"-128,0 0 30,0 0 68,0 0-59,0 0-18,-45 103 11,40-79-27,2-2-3,3-2-2,0-3 5,15-4-6,3-5 0,5-8 0,9 0 7,-1-5-7,1-15-1,-6-5-24,-5-3 23,-6-7-4,-6-2-6,-9 1-27,0 4 30,-5 10 1,-8 8-4,-1 10 10,-2 4-15,-2 4-58,2 15-24,5 1-175</inkml:trace>
  <inkml:trace contextRef="#ctx0" brushRef="#br0" timeOffset="13099.6712">17278 536 588,'0'0'120,"0"0"36,0 0 1,0 0-126,0 0-31,0 0-16,2 55 16,1-20 14,0 4-14,-1-5 1,-2 5 2,0-1-3,0-3-96,-2-5-74,-1-11-198</inkml:trace>
  <inkml:trace contextRef="#ctx0" brushRef="#br0" timeOffset="13337.4761">17294 461 622,'0'0'101,"0"0"37,0 0-31,0 0-7,0 0-55,0 0-45,143-45 6,-121 66-13,-8 1 1,-9-1 3,-5 1 2,-5 2 1,-27 2 24,-15-1-24,-10-3-37,-6-6-173,7-10-368</inkml:trace>
  <inkml:trace contextRef="#ctx0" brushRef="#br0" timeOffset="14487.3792">17917 663 547,'0'0'49,"0"0"48,0 0-8,0 0-52,0 0 16,0 0-10,202 15-27,-133-13 0,2-2-16,-9 0 6,-8 0-12,-15 0-40,-14 0-79,-16-8-191</inkml:trace>
  <inkml:trace contextRef="#ctx0" brushRef="#br0" timeOffset="14726.5792">18138 470 746,'0'0'41,"0"0"-8,0 0 3,0 0-13,0 0 72,0 0-67,-2 179 20,7-129-27,-1 0-11,1-1 1,1 1-10,-2-4-2,5-7-50,7-13-153,7-15-246</inkml:trace>
  <inkml:trace contextRef="#ctx0" brushRef="#br0" timeOffset="15085.5475">19000 557 579,'0'0'63,"0"0"-6,0 0 33,0 0-27,0 0-30,0 0 0,67 114-26,-83-98 15,-14 1 8,-9-4-15,-5-5-10,-1-3 7,3-5-8,8 0 14,7-17-17,9-7 6,5 1 14,10-3-4,3 4 18,0 0-19,16 4-15,11 3 40,10 0-36,12 4-1,7 2 0,6 3-4,3 1 0,0 0-45,0-1-153,2-3-142</inkml:trace>
  <inkml:trace contextRef="#ctx0" brushRef="#br0" timeOffset="15431.746">19424 235 311,'0'0'467,"0"0"-382,0 0 49,0 0-66,0 0-67,0 0 4,91-77-3,-69 89-4,-3 17-19,-8 7 9,-11 6 12,0 1 0,-2-4 1,-15 0 0,1-9-1,-1-5 19,5-2-17,1-9 6,4-2 8,5-7-14,2-2 4,0-3-4,0 0 1,0 0-6,14 0-3,8 0 6,11 0 0,7-4-131,7-5-79,3-5-252</inkml:trace>
  <inkml:trace contextRef="#ctx0" brushRef="#br0" timeOffset="15888.1941">20147 531 526,'0'0'321,"0"0"-314,0 0 69,0 0 27,0 0-103,0 0-7,-24 79 7,18-30 2,2-4 7,4-3 7,0-3-4,0-9-4,4-4-8,13-7 5,2-10-13,7-6 18,9-3-10,7-12 14,-2-15-5,1-11 23,-4-8-32,-5-10 4,-7-9-13,-6-1-8,-10 7-22,-5 19 39,-4 21-7,0 12 5,0 7-25,-3 14-52,-9 18 23,-1 9-24,1 3-123,9-3-255</inkml:trace>
  <inkml:trace contextRef="#ctx0" brushRef="#br0" timeOffset="16295.0848">20650 612 602,'0'0'180,"0"0"-176,0 0 27,0 0-14,0 0 22,0 0 18,13 93-36,-11-66 8,-2-1-6,0-3-17,0-4 3,0-5-9,0-6 1,0-5 7,0-3-3,0 0-3,0-1 28,6-18 1,7-13-27,4-10-4,5-9-7,2 0-18,1 4-9,2 11 28,-2 12-9,1 11-6,-2 9 21,-2 4 1,-6 7 0,2 17-2,-6 5-8,0 5 9,-5 0 5,-2 0-2,-3-2-3,-1-1-31,-1-8-94,0-5-40,5-13-165</inkml:trace>
  <inkml:trace contextRef="#ctx0" brushRef="#br0" timeOffset="16511.6044">21188 402 788,'0'0'40,"0"0"3,0 0 79,0 0-83,0 0-14,0 0 52,0 129-61,0-83 10,0 0-15,0-3-9,3-1 11,0-1-13,0-5 0,3-4-22,4-10-108,8-13-85,9-9-177</inkml:trace>
  <inkml:trace contextRef="#ctx0" brushRef="#br0" timeOffset="17463.7607">21512 388 726,'0'0'21,"0"0"-12,0 0 47,0 0 20,0 0-15,0 0-41,-142 196-1,120-164-6,-2-3-11,8-9 10,5-9-12,7-7 0,4-4 11,0 0-10,0-3 15,0-11-16,12-3-52,4 4 43,1 6-16,2 4 7,1 3 14,2 5 4,3 15-4,5 1 4,-2 1 0,0-3 6,1-5-6,-4-6 0,-7-5 9,-2-3-9,1 0 0,-4-5 5,-1-10-5,5-2-27,-7-3 15,2 1 12,-3-2 3,-2-1-3,-2 8 0,-2 7 11,0 6 10,-3 1-21,0 0-21,0 15 20,0 8 1,0 2 3,-3-2 0,1-5 2,1-3-1,1-6 1,0-4-5,0-2 0,0-3 0,0 0 0,18-3-6,8-11 4,9-6-81,1-6-34,1 1 3,2-1-33,-5 6 62,-6 6 56,-10 9 29,-6 5 68,-10 0 43,-2 17-69,0 4 5,0-1 21,0 1-26,0-5-19,0-3 2,1-4 6,2-5-30,3-1 17,0-3-18,6 0 0,5 0 20,5-8 11,3-8-31,3-4-22,2-4-42,-2 1-29,-4 4-9,-6 4-25,-8 9 120,-8 6 7,-2 0 14,0 11 26,0 9 21,0 5 24,-2-2-53,0 4 3,2-5-1,0-3-23,0-5 0,6-4-1,7-7-6,2-3 17,8 0-19,2-5 15,0-10 20,-5-5-29,-4-6-6,-5-3-2,-7-4 1,-4-2 19,0 5-20,-4 5 2,-5 13 16,-2 5-18,-2 7-11,-1 0 11,-2 12-102,4 6-125</inkml:trace>
  <inkml:trace contextRef="#ctx0" brushRef="#br0" timeOffset="18355.2894">22527 576 853,'0'0'130,"0"0"-25,0 0-78,0 0-27,0 0 0,0 0 2,6 67 0,1-44 13,-1-4-15,0-2 0,4-2-5,2-5 3,3-2-3,3-7-6,4-1-32,2 0 5,1-5-8,1-11-16,-1-3 36,0-5-85,-4 0 44,-7 2-14,-3 8 80,-6 8 1,-5 2 67,0 4-7,0 0-52,0 4 17,1 9-19,1 3 33,3-2-21,1 2 11,1-5-20,3-4-8,2-3 8,8-4-8,2 0-1,5 0 14,1-11-14,-1-3-37,-3-6 6,-2-3-54,-4-2 16,-3-6-73,-7 2-59,-5 1 137,-3 10 64,0 8 182,0 8-21,0 2-50,-3 0-59,-2 0-48,-1 2 3,3 5-4,3-2 1,0-2 3,0 1-7,0-3-4,17-1-7,11 0 22,6 0 20,8 0-31,-3-8 0,-3 1-10,-2-3-23,-9 5 14,-4 5 13,-9 0 1,-6 0-9,-4 17-3,1 5 17,-3 5 25,0 1-9,0-3 1,0-3 3,0-3-13,-5-5 7,2-4-4,0-6-7,1-3 19,2-1-20,0 0 24,0 0 42,7-11-28,9-9-36,8-5-4,1-4-8,7-7-11,3 2-15,-4 5 5,-2 12 19,-7 6 4,-2 10 6,-4 1 16,-2 9-9,-2 14 7,1 6 5,-4 6-16,-5 3 9,-2 7-8,-2-1-4,-5-1-101,-10-4-236</inkml:trace>
  <inkml:trace contextRef="#ctx0" brushRef="#br0" timeOffset="19675.2927">11869 1615 143,'0'-5'45,"0"5"-1,0-4 4,0 1 8,0 1-16,0-1 13,-3 1-28,1 0-4,-1-1 31,-1 1-8,-4-1-35,1-2-4,0 0-3,1-1 6,1 0-2,2-2 15,-1 4 17,3 0-13,0 1 4,-1 1 11,2 1-10,0 1-6,0 0-23,0 0-1,4 0-4,17 0 4,16 10 6,12 2 8,18-2-4,15 2 10,14 0-16,9-3-2,10-3 15,9 1-16,3-3 1,0-2-2,-3-1 1,-14 2 3,-13 1-4,-22 3 0,-19-1-6,-16 3 6,-19 0 0,-6-5-2,-10 0 5,-4-4-3,-1 0 2,0 0 3,0 0 17,0 0-20,0 0 5,0 0-7,0 0-2,0 0-59,0 0-84,-4 0-227</inkml:trace>
  <inkml:trace contextRef="#ctx0" brushRef="#br0" timeOffset="23515.4598">14218 1594 455,'0'0'164,"0"0"-159,0 0-5,0 0 2,0 0 23,0 0 0,0 0-20,17 139 7,-17-112-12,0-2 5,0-9 6,0-6-9,0-3 11,0-6 17,0-1 16,0 0 37,-9-10-27,2-14-49,3-9 38,2-5-31,2-7 12,0-7-4,0-3-8,13-3-2,4 2-12,1 13 8,6 11-10,0 14 6,3 15 4,4 3-8,3 24-2,1 17 1,-2 9-1,-5 1 2,-8 0 4,-4-5 2,-5-5-6,-3-4 2,-3-4 5,-1-7-8,-1-5 1,0-8-44,6-7-50,2-6-114,8-10-232</inkml:trace>
  <inkml:trace contextRef="#ctx0" brushRef="#br0" timeOffset="24288.0178">14695 1424 280,'0'0'31,"0"0"52,0 0 43,0 0-70,0 0-46,0 0 6,-4-5-15,4 5 2,0 0-3,0 0 0,-1 0-6,1 0 5,-3 0 1,3 0 3,0 0-3,0 0 0,0 0 0,0 0 3,0 0-2,0 0 0,0 0-1,0 0 23,0 0-4,0 0 17,0 0 5,0 0-8,0 0 9,0 0-17,0 0-4,0 0 15,-2 0-17,2 0 19,-2 0 1,1 0-25,1-2 25,0 2-20,0 0-4,0 0 4,0 0-19,0 0-14,3 0-6,16 14 20,10 3 15,0 5-15,4 0 0,0-3 2,-3 0-1,0-4-1,-5-1 0,-4-2 3,-2 1-3,-5-4 0,-5-1 0,-3 1-7,-3 1 7,-2-3-5,-1 4 4,0 0 2,0 0 6,-13 5-7,-5-4 0,-4 2 1,-4 1 1,-2-2-4,-4 0-1,1-1-16,1-1 11,5 0-52,4 1-36,7-7-30,7-3-216</inkml:trace>
  <inkml:trace contextRef="#ctx0" brushRef="#br0" timeOffset="24573.6874">15278 1574 610,'0'0'67,"0"0"-50,0 0 94,0 0-36,0 0-36,0 0 13,-132 142-17,106-110-16,1 0 1,1-1-19,2-2-1,4-2 0,-1 0-19,1-5-71,6-8-87,6-8-269</inkml:trace>
  <inkml:trace contextRef="#ctx0" brushRef="#br0" timeOffset="25261.9537">15567 1520 264,'0'0'254,"0"0"-152,0 0-7,0 0-5,0 0-24,0 0-48,31-98 13,-3 81-26,5 0-3,1 7 24,0 8-19,-1 2-2,-5 19-5,-8 8-7,-4 2 1,-8 1 10,-8-2-4,0-3 6,0-3-5,-8-2 4,-2-5-5,1-2 4,2-4 4,0-5-8,4-1 2,3-3 13,0 0-7,0 0 18,0 0 16,0 0-5,0 0 7,3-3-34,4-1 0,3 1-7,2 3-4,0 0 1,4 5-7,-4 10 1,-1 2-1,-8 4 7,-3-1 0,0 2 12,-12 1-9,-11-3 7,-5 0-3,-5-5-4,-1-6 14,-3-4-17,-2-5-1,0 0-27,6-3-92,8-13-56,10-1-213</inkml:trace>
  <inkml:trace contextRef="#ctx0" brushRef="#br0" timeOffset="25667.4409">16018 1477 585,'0'0'124,"0"0"18,0 0-56,0 0-65,0 0-11,0 0 8,-19 62-10,15-37 5,4 2 8,0-1-15,1-2 4,12-3-10,3-3 4,4-5-1,7-4-1,4-6 3,4-3 20,-4 0-19,-1-20 7,-6-3-1,-8-4-9,-6-4 13,-10-4-16,0-3 0,-11 1 2,-13 5-2,0 9-2,0 13-3,-1 10 8,-3 0-14,4 22 9,-2 11-76,5 6-63,9-3-115</inkml:trace>
  <inkml:trace contextRef="#ctx0" brushRef="#br0" timeOffset="26007.002">16812 1623 1000,'0'0'0,"0"0"0,0 0 92,0 0-59,0 0-10,0 0-19,0 0-4,325-37 3,-255 24-1,-1-1-4,-8 0-52,-13 1-148,-15 1 2,-13-2-172</inkml:trace>
  <inkml:trace contextRef="#ctx0" brushRef="#br0" timeOffset="26193.7177">17158 1330 662,'0'0'18,"0"0"3,0 0 48,0 0-15,0 0 61,0 0-40,18 137-45,-6-93-9,0-2-6,0 3-15,-2 2-1,1 1-64,0-5-203,7-13-478</inkml:trace>
  <inkml:trace contextRef="#ctx0" brushRef="#br0" timeOffset="26546.0588">17920 1462 852,'0'0'69,"0"0"-69,0 0 62,0 0-16,0 0-30,0 0 26,125 168-41,-125-146-1,-22-3 14,-8-5-8,-1-2 5,-2-7-9,2-5 1,1 0 0,5-7-3,6-15-2,5-9-6,11-5 6,3-3-2,1-2 3,23 2 1,9 5-8,9 2 8,10 5-2,9 6 2,6 4 3,6 10-3,-3 2-52,-8 3-114,-7-3-67,-16-2-356</inkml:trace>
  <inkml:trace contextRef="#ctx0" brushRef="#br0" timeOffset="26867.3434">18415 1141 821,'0'0'21,"0"0"39,0 0 84,0 0-42,0 0-65,0 0-30,75-101-10,-54 101 3,-2 0-2,-4 14-10,-5 10 3,-8 5-6,-2 5 11,-12 2 4,-10-2 8,-4-1-8,1 2 0,3-9 7,5-4-5,4-2-2,7-8 6,4-5-4,2-3-2,0-1 0,12-2 0,22-1 0,14 0 0,17 0-60,6-3-171,-2-12-122</inkml:trace>
  <inkml:trace contextRef="#ctx0" brushRef="#br0" timeOffset="27519.8856">18864 1445 365,'0'0'242,"0"0"-149,0 0 28,0 0 27,0 0-106,0 0-39,0-3-3,0 45 37,0 6-5,0-3-6,0-4-19,0-5 21,0-7-23,0-7-4,8-5 13,3-6-10,0-8-4,6-3 6,6-6 11,9-22 16,2-9-28,-1-7-3,-3-10 8,-6-7-10,-7-11-11,-6 9-10,-6 17 5,-5 19 9,0 22 2,0 5-75,0 17-85,0 15 79,0 11-54,0-2-128</inkml:trace>
  <inkml:trace contextRef="#ctx0" brushRef="#br0" timeOffset="28307.5676">19312 1495 561,'0'0'73,"0"0"55,0 0-73,0 0-53,0 0 37,0 0 1,7 106 27,-7-77-35,0-5-11,0-5-2,0-4-16,0-8 16,0-5-18,0-2 0,0 0 30,0-1 4,0-15 12,7-10-47,10-8-3,4-9-2,3-4-56,1-1 16,-3 10 8,-3 8 14,-3 16 23,-6 9-2,1 5 4,-5 11-6,3 14 5,0 6-1,-1-1 20,0-2-18,0-5 6,2-2-8,2-8 2,-2-3 1,6-7-3,4-3 0,10-1 15,6-18-11,-1-8-4,-3-7-12,-4-5-15,-7-12 23,-2-9-11,-6 3 10,-6 7 5,-7 17 19,0 18 41,0 10 1,0 5-33,0 5-28,0 18-14,0 13 14,0 6 24,-2 3-23,2-1 5,0-4 5,0-2-7,2-6 19,4-2-23,-2-4 0,1 0 2,-1-6 0,-1-5-2,0-9 0,-3-1-8,3-5 3,-3 2-10,2-2 15,-2 0 14,0 0-11,0 0 6,0 0-4,0 0-3,0 0 13,0-4-15,0 1 0,0 3 11,0 0-8,0 0 7,0 0-10,0 0 1,0 0-14,0 0 10,0 0-17,0 0-11,0 3-33,0 5-87,6-7-31,4-1-102</inkml:trace>
  <inkml:trace contextRef="#ctx0" brushRef="#br0" timeOffset="29320.4424">20119 1219 838,'0'0'10,"0"0"-6,0 0 142,0 0-112,0 0-32,0 0 36,-81 128-28,54-86 7,3-2 2,-2-7-18,2-6 16,4-7-17,4-9 0,7-5 8,4-4-7,4-2 4,1 0 3,0-14-8,2-8-32,8 0-1,5 5-9,-2 6 30,1 7-8,2 4 20,5 0 0,0 7 5,1 7-9,2 0 4,0-3 0,0-1 8,3-6-7,3-4 0,-2 0-1,0-1-9,2-14 3,-2-2-3,-1 0-6,-3-2 9,-4-2 5,-4 2 1,-6 6 4,-3 8-3,-5 5 5,3 5-6,-4 24 0,1 8 21,1 3 3,-3 4 2,0-11-18,0-6-4,0-6 5,0-8-9,0-6 0,0-4 7,0-3-6,0 0 12,6-4-5,4-15-8,10-9-22,4-8-45,8-5-24,3-2-2,2 3-22,-3 8 49,-4 12 46,-5 12 20,-7 8 16,-6 7 5,-4 14 4,-1 6 23,-4 3-7,5-4-10,-2-4-3,0-3-8,2-4 15,-2-3-24,2-7 0,-1 0-5,5-5-1,2 0 5,5 0 5,6-3-11,4-14 13,0-5-17,1-6 0,-6 1-28,-4 7 11,-10 3 17,-4 12 5,-5 4-1,-1 1 24,0 0-28,0 14-5,-1 8 5,-5 2 21,2 3-7,2-2-7,2-2 1,0-2 6,0-4-13,8-2-1,6-8 3,9-6 2,2-1 3,5-1-8,-1-13 9,-4-4 0,-9-2-9,-9-5 0,-7-6-3,0-4-5,-10-4 7,-8 3 0,2 7 1,-1 12-1,4 15 1,-4 2-6,-3 13-55,2 13-70,2 3-85,8-3-228</inkml:trace>
  <inkml:trace contextRef="#ctx0" brushRef="#br0" timeOffset="30206.1451">21257 1422 786,'0'0'51,"0"0"67,0 0 11,0 0-105,0 0-24,0 0 0,-3 79 11,1-48 3,2-4-2,0-2-1,0-5-4,11-3-4,1-4 3,3-5-6,4-4 0,3-4 17,7 0-17,1-2 0,1-12-28,-1-6-24,0-3 20,-2-8-36,-6-2-11,-9 4 8,-2 7 71,-11 9 2,3 9 26,-3 4 20,0 0-27,0 12-11,0 8-10,-6 2 30,6 0-9,0-2 0,3-4-10,12-2-10,3-5 13,1-5-9,5-4 4,5 0 9,2-3-18,0-11 0,1-4-11,-4-4-31,-4-6 40,-2-5-39,-10-7-11,-7 1-3,-5 5 16,0 8 39,-2 14 0,-3 9 17,-1 3 18,2 0-35,-3 5 1,1 7 8,4 4 0,2-2-1,0-2-8,0-1 1,8-3-2,13-6 5,7-2 16,6 0-2,4-11-17,2-7-2,-5 0-6,-5 0-13,-4 6 12,-10 4 11,-4 6-7,-6 2 4,-3 5-19,-2 19 13,-1 8 6,0 3 11,0-2 19,0-4-25,-4-5 13,2-6-3,2-5-9,0-6 12,0-4-10,0-3-8,0 0 36,0 0-17,5-4 19,10-12-4,9-5-34,1-6 3,2-2-3,-1-3 1,-3 8-1,-3 8 2,-7 10-2,-4 6 0,-2 10-10,3 19 9,-1 10-2,1 2 6,-4 5 2,-3-4-5,-3 1-7,0-2-122,-17-7-133</inkml:trace>
  <inkml:trace contextRef="#ctx0" brushRef="#br0" timeOffset="33043.7342">13010 442 210,'0'-6'90,"0"3"51,0 1-23,0 1-41,0 1-11,0-2-24,0 2-1,0 0-21,0 0-20,0 16 0,4 16 0,8 9 12,-3 9 13,-3-2-17,-1-3 2,-1-7-10,-3-9 3,1-7 2,-2-8-5,0-6 0,0-6 5,0-2-4,0 0 15,0-9 54,0-11-59,0-9 9,0-6-20,-2-5-1,2-2-6,0 0 7,0 1 0,0 6-5,6 6-1,5 9 2,0 7 4,2 10-21,3 3 8,4 1 9,2 19-2,1 5 2,-4 4 4,-1 1 6,-6 2-6,-2 0 0,-1-1-2,-5-1-24,1-3-39,-4-3-43,0-7-156</inkml:trace>
  <inkml:trace contextRef="#ctx0" brushRef="#br0" timeOffset="33523.7328">13481 323 453,'0'0'74,"0"0"-7,0 0 19,0 0-63,0 0-18,0 0 1,-9 46 39,-3-26-30,-2-1-5,0-5 8,2-3-12,0-4 5,5-2 4,1-3-6,4-2 25,0 0 1,2 0-9,0 0 2,0 0-21,0 0-7,0 0-7,4 1-3,11 7 10,7 1 0,3 3 0,1-1 10,2 0-10,-4-3 1,-3 0-1,-4-1 1,-7-2 0,-4-1-1,-3-1-8,0-1 5,1 1-59,3-3-30,-1 0-111,2 0-305</inkml:trace>
  <inkml:trace contextRef="#ctx0" brushRef="#br0" timeOffset="34057.4218">13727 219 349,'0'0'273,"0"0"-233,0 0 61,0 0-40,0 0-39,0 0-21,70-42 8,-46 42-17,0 0 8,-3 15 0,-6 0-6,-3 4 3,-8 0 3,-2-1 9,-2 0-7,0-1 0,0-4 1,-6-1-3,1-5 5,1-4-5,1-1 0,1-2 8,2 0-5,0 0 9,0 0 15,0 0 5,0 0 2,0 0-34,6 0-11,6 0 8,5 0-3,4 0 6,-2 6-18,0 10 15,-4 4-4,-3-1 1,-4 1 6,-7-2 6,-1-2-3,0-1-3,-9 0 0,-9-3 3,-4-2 12,-3-3-15,-2-6-14,-2-1-48,6 0-33,1-11-104,11-5-258</inkml:trace>
  <inkml:trace contextRef="#ctx0" brushRef="#br0" timeOffset="34447.41">14182 219 576,'0'0'117,"0"0"-96,0 0-3,0 0-18,0 0 0,0 0 13,28 89-12,-20-67 2,0 0 10,6-5-11,-3-5 3,1-1-5,3-5 0,-3-6 1,2 0 9,-2 0 9,3-2 36,-4-10-31,-1-3 12,-4-2 6,-2-2-10,-4-6-7,0-3-24,0-3 9,0 8-10,-7 7-9,1 8 6,-3 8-6,-7 0-35,-5 17-71,-9 11-36,-7 8-160</inkml:trace>
  <inkml:trace contextRef="#ctx0" brushRef="#br0" timeOffset="39575.923">13778 1131 250,'0'0'42,"0"0"23,0 0 33,0 0-27,0 0-37,0 0-18,0 0 46,49 0-20,-22-2-15,4 0 3,4 2-5,5-1-10,2-1 28,1 1-37,3-2 11,1-1 0,3 0-6,2-1-4,1 3-7,-3-1 1,-1 2 1,-4-1-2,1 1 0,-2-1 2,-1 1 1,3-2-6,5-1 3,7-2 0,5 0 10,5 1-10,1 0 0,-3 3 3,-2 0-3,3 1 0,-3-1 0,-3 2 1,-7 0-1,-8 0 0,-3 0 0,2 0-1,-1 0 2,0 0-1,3 0 0,2 0 0,1 0 1,0 0-1,0 0 0,-1 0-2,-1 0 5,-1 0-6,0 0 2,-2 0 1,-7 0 5,2 0-5,-8 0 0,-2 0 0,0 0 2,-5 0-3,4 0 1,-1 0 0,3 0-2,1 0 3,1 0-1,-2 0 0,3 0 0,-1 0 0,1 0 0,-5 0 0,1 0 2,-1 0-2,1 0 0,-1 0-2,-1 0 8,0 0-3,0 0 2,-1 0 0,0 0 21,-1 0-24,2 0-1,0 0 2,2-3-2,-2 3 3,-2 0-4,-1 0 0,-1 0 4,0 0-4,1-2 0,-1 0 7,0-1-7,0 0 4,-1 2-4,-3 0 1,-2-1 3,3 2-4,-2-2 0,2 1 2,-1-3 0,2 1 2,0 2-4,-3 0 0,-2-1 2,-4 1-2,-2 1 0,-5 0-1,3 0 4,-6 0-5,0 0 2,-3 0 0,0 0-10,0 0 10,0 0 0,0 0-2,0 0 6,0 0-5,0 0 1,0 0 0,0 0-1,0 0 1,0 0 0,0 0-2,0 0 5,0 0 0,0 0-3,0 0 0,0 0 2,0 0 0,0 0-2,0 0 0,0 0 4,0 0-7,0 0 3,0 0 0,0 0-2,0 0 2,0 0 0,0 0-3,0 0 7,0 0-7,0 0 3,0 0 0,0 0-3,0 0 5,0 0-2,0 0 1,0 0 2,0 0 1,0 0-4,0 0 1,0 0 3,0 0-3,0 0-1,0 0 3,0 0 0,0 0 6,0 0-7,0 0 0,0 0 10,0 0-10,0 0-2,0 0 1,0 0 3,0 0-5,0 0 1,0 0 0,0 0-2,0 0 3,0 0-1,0 0 2,0 0 2,0 0 1,0 0-5,0 0 0,0 0 5,0 0-3,0 0-2,0 0 0,0 0 5,0 0-7,0 0 2,0 0 0,0 0-1,0 0 1,0 0 0,0 0 0,0 0 3,0 0-9,0 0 6,0 0 0,0 0-4,0 0 4,0 0 0,0 0-1,0 0 5,0 0-5,0 0 1,0 0 0,0 0 6,0 0-4,0 0-2,0 0 1,0 0 3,0 0 1,0 0-5,0 0 0,0 0 4,0 0-3,0 0-1,0 0 0,0 0 2,0 0 0,0 0-2,0 0 0,0 0 2,0 0-1,0 0-1,0 0 0,0 0 4,0 0-6,0 0 2,0 0 0,0 0-2,0 0 2,0 0 0,0 0-3,0 0 8,0 0-10,0 0 5,0 0 0,0 0-3,0 0 3,0 0 0,0 0-2,0 0 4,0 0-7,0 0 5,0 0-9,0 0 7,0 0-26,0 0 9,0 0 4,0 0-56,0 0 9,0 0-5,0-4-32,0-4-19,1-6-456</inkml:trace>
  <inkml:trace contextRef="#ctx0" brushRef="#br0" timeOffset="58653.6866">18770 1959 188,'-3'0'19,"0"0"-16,-1 0 37,3 0 47,-1 0-12,1 0-59,1 0 24,0 0-2,0 0-6,0 0-32,0 0 0,0 0 11,0 0 2,0 0 7,0 0 4,0 0-7,0 0 26,0 0-25,0 0-3,0 0 14,0 0-11,0 0 1,0 0-7,7 0-10,11 0 56,10 0-28,11 0-18,12 0 16,7 0 1,6 0-4,0 0-6,2 0-16,-3 4 12,2-1-7,-3-2-2,-3-1 15,-7 0-18,-4 0 6,-9 0-9,-7 0 5,-6 0 8,-6 0-11,-10 0-2,-1 0 3,-8 0 1,-1 0-4,0 0 0,0 0 5,0 0-8,-7-1 3,-14-4 0,-6 0 10,-10 2-2,-4 0-16,-2 1 7,-3 2 1,-3 0 5,2 0-5,1 0 0,6 0-3,4 5 5,6 1-4,2-1-2,4 1 4,10-3-9,4 0 9,7-1-5,3-2 4,0 0-33,0 2 13,9 1-5,12-1 26,10 1 15,11-3-15,6 0-3,4 0 3,3 0 7,3-3-3,-6-4 6,1 2-8,-7-2 20,-7 0-22,-6 4 6,-7 0 10,-9 0-13,-7 1 3,-5 2-6,-5 0 2,0 0 21,0 0-22,0 0 0,0 0 7,0 0-7,0 0 9,0 0-10,0 0 2,0 0-3,0 0 1,0 0 0,0 0 1,0 0-1,0 0 4,0 0-4,0 0 2,0 0-3,0 0 1,0 0 0,0 0-4,0 0 1,0 0-7,0 0 5,0 0 5,0 0 1,0 0-1,0 0 0,0 0 3,0 0 0,0 0-6,0 0 1,0 0 2,0 0-8,0 0 8,0 0 0,0 0 0,0 0 3,0 0-3,0 0 0,0 0 0,0 0-2,0 0 2,0 0 0,0 0-1,0 0 4,0 0-5,0 0 2,0 0 0,0 0-12,0 0 12,0 0-6,0 0 6,0 0-6,0 0 5,0 0-2,0 0 3,0 0-8,0 0 8,0 0 0,0 0-6,0 0 8,0 0-3,0 0 1,0 0 0,0 0-3,0 0 3,0 0 0,0 0 0,0 0-2,0 0 2,0 0-13,0 0-13,0 0 17,0 0-56,0 0-15,0 0-41,-18 0-70,-9-2-263</inkml:trace>
  <inkml:trace contextRef="#ctx0" brushRef="#br0" timeOffset="87329.4165">297 1589 397,'-10'-41'30,"-1"-1"5,-1-4-35,0-5-47,5-5-20,1-3-9,6-9-66</inkml:trace>
  <inkml:trace contextRef="#ctx0" brushRef="#br0" timeOffset="88025.3119">679 937 568,'0'0'83,"0"0"22,0 0 3,0 0-58,0 0-12,0 0 16,14-3-54,11-8 20,9-2 6,8-5-18,1 1 17,-1-2-16,-5 4 0,-4 2 8,-15 4-16,-5 7-1,-10 2 0,-3 0-2,0 4-2,0 19-12,-6 13 16,-13 7 36,-5 6-18,-3 1 1,3-3-5,0-2-10,4-8 16,3-3-19,1-6 0,7-6 17,0-5-15,3-3-3,6-8 0,0-2 3,0-3-10,0-1 2,0 0 5,0 0 11,6 0-5,10 0-6,8-8 12,1-1-11,1-2 10,2-3-11,1 0-8,-1 1-44,2-3-119,0-4-139,-5-1-408</inkml:trace>
  <inkml:trace contextRef="#ctx0" brushRef="#br0" timeOffset="88251.475">1222 845 755,'0'0'62,"0"0"88,0 0-43,0 0-77,0 0-2,0 0-17,67-1 0,-27-7-5,0 2 1,-4-3-14,-6 5-31,-5 0-129,-11 2-52,-12 2-251</inkml:trace>
  <inkml:trace contextRef="#ctx0" brushRef="#br0" timeOffset="88421.6244">1331 992 620,'0'0'109,"0"0"43,0 0-42,0 0-43,0 0-44,0 0-7,55 1 4,-16-1-15,10-9-5,6-3-12,2-4-188,-5-2-155</inkml:trace>
  <inkml:trace contextRef="#ctx0" brushRef="#br0" timeOffset="88642.3719">1965 507 834,'0'0'113,"0"0"-21,0 0-74,0 0 2,0 0 3,0 0 4,155 126-24,-112-92 9,-1-2 4,-9 0-14,-8-5-4,-4-4-59,-11-4-155,-5-12-9</inkml:trace>
  <inkml:trace contextRef="#ctx0" brushRef="#br0" timeOffset="88859.2761">2223 460 660,'0'0'72,"0"0"28,0 0-5,0 0 16,0 0-28,0 0-52,-139 233-4,124-192-18,0-4-7,3-3 10,-2-5-12,6-7-22,0-6-94,4-11-144,-2-5-427</inkml:trace>
  <inkml:trace contextRef="#ctx0" brushRef="#br0" timeOffset="89055.2497">1771 493 828,'0'0'79,"0"0"79,0 0-60,0 0-89,0 0 1,0 0-3,213-73-7,-141 55-59,-8 0-195,-7 1-286</inkml:trace>
  <inkml:trace contextRef="#ctx0" brushRef="#br0" timeOffset="89225.9847">2433 560 449,'0'0'130,"0"0"29,0 0-58,0 0-53,0 0-25,0 0-23,224-43-72,-179 27-197</inkml:trace>
  <inkml:trace contextRef="#ctx0" brushRef="#br0" timeOffset="89757.1941">2858 372 162,'0'0'547,"0"0"-351,0 0 1,0 0-110,0 0-32,0 0-13,-3-11-35,3 11-7,0 17-6,0 10 5,3 5-5,9 1 6,-3-1 0,1-6 5,1-2-3,-2-8-1,3-4-1,-5-7 2,-1-1-2,3-4 0,3-7 0,10-10 11,1-14-9,1-2 5,-2-12-7,-4-5 1,-5-8-14,-4 2 13,-4 12 0,-2 18-3,1 13 6,-4 11-3,0 2 0,0 3-11,3 23 9,-1 12-19,4 11 21,0-3-1,0-5 3,2-4-1,3-7-1,-2-5 3,5-3-6,2-3 3,11-5-58,6-6-69,-1-6-76,-2-2-421</inkml:trace>
  <inkml:trace contextRef="#ctx0" brushRef="#br0" timeOffset="90410.1921">2044 1109 172,'0'0'134,"0"0"-34,0 0 52,0 0-62,0 0-8,0 0 8,-69 10-4,70-10 2,29-14-29,24-9-32,33-13 46,23-5-55,22-5 4,21-3 1,15-3-18,20-1-1,2 0-4,-5 6-9,-21 5-69,-33 9-14,-32 9-89,-35 7-6,-26 6-177</inkml:trace>
  <inkml:trace contextRef="#ctx0" brushRef="#br0" timeOffset="90821.4257">2947 1098 455,'0'0'29,"0"0"72,0 0 6,0 0-55,0 0-10,0 0-24,107 9 3,-107 5 9,0 3-14,-14-1 29,-10 0 11,-10-4-34,1-3 18,3-6-31,3-3 11,6 0 21,5-6-8,1-11-2,7-3 5,4 0-24,4-2 25,0 3-35,6-2 1,18 3-3,10-1 1,15 2-2,12 0-3,13-2-65,2 4-31,-3 2-68,-6 0-68,-10 3-332</inkml:trace>
  <inkml:trace contextRef="#ctx0" brushRef="#br0" timeOffset="92381.7847">3197 824 176,'0'0'44,"0"0"28,0 0-20,0 0 17,0 0-7,0 0 11,-99 0-15,74 0-26,-2 0 7,3 0-13,-1 0 1,0 0-1,0 0-10,-1 1 5,-3 2-10,1 3-7,4 1 30,-1 1-25,3 3 2,-1-1 4,-2 1-10,1 2 11,-1 3-6,2 0-9,-2 3 16,-2 1-15,3 3-2,2-2 2,2 1 3,4 1-4,2-1-1,1 1 3,4-2-5,3-1 2,3 0-5,0-3 1,3 0 1,0 2-1,0-2-1,9 2 5,5 1 4,5-1-4,5 1 9,-1-1-1,10 1-8,-1-1 8,2-4-8,2-2 1,0-2 10,3-2-11,-1-4 0,1-5 6,0 0-3,4 0-2,2-13-1,-1-1 0,-3-2-5,-2 1 5,0-2-6,-1-2-9,-2 2 2,3-3-4,-6 1 1,5 0 1,-5-1 4,0 1-5,-6 2 8,0-3-7,-2-1 15,-1-1-2,-3 1 0,-3 1 2,-3-1-5,-5 3 7,-4-1-2,-4 2 2,-2 0 0,0 0-4,-9-4 2,-9 3 0,-3-1 16,-3-3-3,-2 2 3,-2 2 5,-1 1-11,-5 4 7,-3 1-1,-2 5 11,-5 4 4,-1 3-30,-7 0 1,1 3 4,6 10-6,5 4-1,2 4-6,8 3-19,1 6-11,5 1-56,8-2-59,7-2-109</inkml:trace>
  <inkml:trace contextRef="#ctx0" brushRef="#br0" timeOffset="92759.4491">3385 1105 528,'0'0'55,"0"0"51,0 0-27,0 0-53,0 0 1,0 0-2,195-61-15,-163 48-2,-4 4-8,-4-3 3,1 3-10,-6 0 6,-5 2-53,-8 3-36,-6 2-90,0 2-248</inkml:trace>
  <inkml:trace contextRef="#ctx0" brushRef="#br0" timeOffset="93021.7463">3507 1143 515,'0'0'57,"0"0"75,0 0-54,0 0-28,0 0-17,0 0-20,160-47-1,-124 36-1,-1 2-10,-2-2 11,-2 2-12,-4 1 3,-3 2 0,-5-2-3,-6 2 0,-5 3 2,-5 1-2,-3 1-3,0 1-56,0 0-98,-7 0-240</inkml:trace>
  <inkml:trace contextRef="#ctx0" brushRef="#br0" timeOffset="98547.2917">5190 2351 337,'0'0'44,"0"0"-31,0 0 19,0 0 76,0 0-15,0 0-25,0 0 0,-20-6-62,20 6 2,0-1 2,24-2-2,12-4 8,19 0 1,15-4-6,21-4 21,5 2-31,8-1 5,-1 4 6,-9 2-9,-6 4 4,-15 3-6,-7 1 4,-17 0 0,-15 0-5,-13 0 0,-12 0-1,-9 0 0,0 3 0,0 0 1,-11 4 8,-20 2 31,-10-1-37,-9-1 4,-7-2 1,-2-4-6,-2 1 1,-4-2-2,3 0 0,2 1-2,5 0 2,9 2 0,15 1 0,8-4 3,8 2-3,9-1 0,5-1 0,1 0-8,0 2-10,7 5-2,17 2 17,12 1 6,8-1 0,6-2-3,5-4 4,2-2-17,-2 1 12,-4 0-48,-8 1-62,-18-3-229</inkml:trace>
  <inkml:trace contextRef="#ctx0" brushRef="#br0" timeOffset="209043.3869">9382 10265 204,'-25'-11'314,"5"3"-267,-1 1 45,-2-3 0,-4 2 55,0-1-92,-1 0 0,1 2-23,-1 1 10,-2 1 11,0 2-30,0 0-4,-3 3 3,-4 0-15,-5 0 3,-7 2-6,-6 5 1,-8 1 6,2 1-4,-1 1 29,11 2-33,4 2-2,-2 1-1,3 0 0,1 1 5,6-1-3,5 1-2,3-3 0,-5 6 2,-1 3-2,0 2 0,2 2 0,2 2 2,0 5-3,-1 3 1,-4 1 0,3-1 1,2-4 2,2 1-3,6 3 0,1 1 0,7 0-5,3 1 5,1 4 0,4 2-3,1 1 5,3-2-3,1 1 1,4-3 0,0-1-5,0-2 5,6-3 0,8 2-4,0-1 5,4 3-1,-3-1 0,3-1 3,1 0-4,-1-2 1,3 1 0,2-1-4,1-2 4,4 3-1,1 1 1,0-2 0,2-1-3,-1 0 3,1-3 0,-1-1 4,3-3-4,-3-1-1,4-1 1,0 1 0,-3-1 0,2 2 0,-3-3 0,0 0 2,0 0-2,-1-3 0,4 1 0,3-2 0,5-1-6,5-1 7,3-2-1,3-2 0,0-2-4,-2-4 4,-3-1-2,2-2 6,-1-4-2,2 1-2,3-2 0,-2 1 7,-2-1-6,-2 1 1,2 0-2,0 2 1,-3 1 0,5 1-1,-2-1 0,3-2 2,0 3-1,2 0-1,-2-2 0,4 2 0,-3-3 2,2 1-2,6 1 0,-4-1 2,6 2-2,-5-1 0,-4 1-1,1-5 1,2 2-2,1-2 2,-2 0 0,-1 0 1,-5 0 0,1 0-1,-6 0 0,-1 0 2,4-7-4,-4-2 2,3 1 0,-1-1 0,-1-5 3,0 1-3,1 1 0,-2-3 3,0 2 0,-1-1-3,-1 1 0,2 0 3,3-4-2,0-2-1,1-1 0,-2-3 1,-1-2-3,1-2 2,-4-2 0,3 0 0,-6-2 2,-4-3-2,0-2 0,-4-7 4,1-5-3,-4-7-1,-1-2 0,0-4 2,-6-2 1,-2 0-3,-6-3 0,-10-2 1,-3-3 0,0-1-1,-16 0 0,-7 1 2,-7-4-1,-2 2-1,-5-2 0,-2-1 3,0-3 0,-2 2-3,1-1 0,0 8 2,-1 9 1,-1 9-3,-6 6 0,-1 1 1,-5 6 2,-1 3-3,2 0 0,3 7-1,-4 3 1,-2 2 0,-4 5 0,2 3 3,-3 2-8,1 10 5,0 1 0,-2 3-2,-3 0 4,-1 0-2,1 3 0,4 1 1,1 1 3,2 0-4,3-1 0,-2-2 0,-2 1 2,-4 0-2,-1 5 0,1 0 2,-1 0-9,3 2 7,-2 2 0,-3 0-5,4 0 8,2 2-3,2 1 0,0 2 2,1 0-6,1 2 4,1-1 0,0 0 1,-1-1 1,2 1-2,1-1 0,6-1 4,7-2-4,1 0 0,2-3 0,-4 1 0,5-2 2,0-3-2,3-2 0,0 0 0,3 2-2,0 0 2,5 0 0,7 0-6,2 1 8,3-1-2,2 0 0,2 0 2,4 1-6,2 1 4,1 4-10,2 4 0,0 2-83,14-2-75,6-3-130</inkml:trace>
  <inkml:trace contextRef="#ctx0" brushRef="#br0" timeOffset="211113.9103">7515 11558 0,'0'0'70,"0"0"-4,0 0 29,0 0-45,0 0 14,0 0-3,-51-55-27,46 49 11,3 1 5,-1-1-6,0 3 8,1 0-11,2 3 4,0 0-29,5 3-6,18 11 10,12 8 17,10 6 4,7 5 7,3 2-25,2 1 5,1-2-1,-3-1-27,-3-3 15,-6-1-15,-5-4 0,-8-4 0,-7-3 0,-6-4-37,-7-3-30,-4-5-26,-3-6-23,-6 0-127,0-14-183</inkml:trace>
  <inkml:trace contextRef="#ctx0" brushRef="#br0" timeOffset="211563.0479">7867 11418 345,'0'0'12,"0"0"39,0 0 52,0 0 2,0 0-39,0 0-7,-60-51 0,53 60-26,-2 22-19,-3 17 31,-4 16 5,-1 3 15,-2 4-25,-2-2 5,-2-5 0,-2-1-18,0-5-2,-2-5-6,3-6-14,4-10 21,3-6-24,2-10-1,7-9 12,4-4-12,2-7 4,2 0-5,0-1 4,0 0 14,0 0-18,-1 0 6,-1 0 11,1 0-14,-2 0 0,0-4-3,0 1 2,0 0-5,3 3 3,0 0-14,0 0-38,3 0-83,12 3-86,1 11-28</inkml:trace>
  <inkml:trace contextRef="#ctx0" brushRef="#br0" timeOffset="213730.9858">6896 12814 135,'0'0'50,"0"0"32,0 0-26,0 0 28,0 0-22,0 0-30,-79-85 26,69 68-28,-2 2 10,1 2 5,0 2-17,0 6 26,3 1-38,1 4 8,-4 2-9,2 20-13,-1 12 0,-3 9 8,0 1-9,0 6 35,3-1-22,1 7 9,1 0 10,3 5-18,5 1 1,0 0 5,0 1-20,17-3 23,1-2-20,-3-2-4,4 0 12,-4 0-11,2-1 3,-1 1-4,3-3 3,1 5-3,-2-2 0,1 1 0,-4-2 3,1 1-1,-5-5-2,1 2 0,-3-3 2,-5-3 0,2-2-2,-1-2 0,2-4-2,1-3 5,-1-4-2,1-3-1,2-2 0,0-3-2,3-3 2,3-2-3,0-2 0,5-2 3,6 0 0,1-2 0,5 0 4,3-1-7,6-4 3,5 1 0,10-6 3,7 2-1,12-3-4,11-2 9,8 0-7,4 0 0,-2-8-2,1 4 2,-4 0 7,-4 1-5,-8 1-1,-2-4-1,-4 1 3,-1 1-7,-5-1 4,0 2 0,1 0 7,6-3-7,4-4 0,3-2-1,-2-4 5,-1-2-10,-2-1 8,-5 2-2,-3 3 4,-6 0-2,-6 3-2,-4-3 0,-3 0 1,-1-2 0,-2-2-1,2-2 0,2 0 0,-4 2 1,-1 1 0,-3 4-1,-4 3 1,-2 1-3,-3 3 2,-3 0 0,-3-2 2,-3 2 2,-1-4-4,-3 0 0,-1-3 3,1 1-4,3-4 1,0-2 0,-1 2 1,-1-4 2,-1 1-3,0-3 0,1-4 2,-2-2 0,-2-5-2,-1-5 0,-4-9 4,-1-8-1,-8-6-6,-5-1 2,-1-2 1,-4-1 0,-17-1 0,-7-3 0,-5-4-2,-2-1 5,-5-4-4,-3-2 1,-1-1 0,1 7-2,0 6 2,6 10-3,-3 7 0,2 8 4,1 4-1,-2 3 0,0 5 0,0 1 7,-1 1-7,0 7 0,-3 3 0,2 2 0,1 5 0,-3 1-1,2 6 2,-3 4-4,-1 1 3,-1 0 0,-2 0-2,-3 4 7,-1 1-5,3-2 0,0-3 1,7 0 11,0 0-12,2 0 0,-2-6 8,4-7-7,-3 2 5,1-3-6,0 0 3,-1 2 3,2 0-6,-2 3 0,4 2 1,-4 4 2,-5 0-3,-3 3 0,-8 0 2,0 0-4,-4 0 2,-3 0 0,-1 5 2,-1-1 1,-4 0-4,-2 0 1,-2-1 0,0 0 2,0 0-2,1 0 0,-3 0 2,1-1 0,5 3-3,6 1 1,7 0 0,-2 3-6,-1 1 6,-3 2 0,-1 1 0,3 1 0,3 2 0,0-3 0,0 3 3,2-2-5,0 0 2,-1-2 0,0 1 1,2 1 1,1 3-2,2-1 0,1 1 0,4-2 1,3-1-1,1 0 0,3 0-3,10-1 5,5-2-2,10-2 0,3-1 0,4-2-8,4 5 8,2 3-10,2 2-11,0 4-59,14-1-44,11 2-5,-1-2-130</inkml:trace>
  <inkml:trace contextRef="#ctx0" brushRef="#br0" timeOffset="215371.4976">13823 13791 247,'-12'-3'44,"3"0"-17,1 1 13,1 1 12,-2-1 17,2 1-9,-1 1-17,5-3 11,0 1 14,3 0-28,0 1 4,0 1-21,7 0-21,22 0 31,11 0-16,14 0 7,4 0 19,9 0-17,5 0-1,5-2 1,5-8-10,1-3 12,0 0-7,-9 6-8,-14 2 3,-20 5-13,-15 0-3,-11 0 0,-9 0 5,-5 0-5,0 0 1,0 0-1,0 0 37,0 0-23,0 0 6,0 0-4,-6 0-15,0 0 11,-2 0-12,1 0 0,1 0 0,1 0 0,1 2 0,-1-2 0,4 1 6,-2-1-9,1 2 3,2-2 0,0 0 0,0 0 0,0 0 0,0 0-2,0 0 7,0 0-9,0 0 4,0 0 0,0 0-5,0 0 6,0 0-1,0 0 0,0 0 4,0 0-5,0 0 1,0 0 0,0 0 0,0 0 2,0 0-2,0 0 0,0 0 2,0 0-1,0 0-1,0 0 0,0 0-3,0 0 3,0 0-16,0 0-25,0 0-61,0 0-61,0 0-12,0 0-227</inkml:trace>
  <inkml:trace contextRef="#ctx0" brushRef="#br0" timeOffset="220029.2112">14813 10236 353,'0'0'3,"0"0"-3,0 0 45,0 0 72,0 0-60,0 0-5,12 230-1,-12-151-19,3 14 53,0 15-35,2 9-10,2 6 14,2 6-24,-3-4 4,6-1-1,1-3-28,-1-13 14,2-5-18,2-9 1,-2-8 10,0-2-8,1-2-4,-1-7 0,-1-10 6,1-10-6,6-9 0,0-9 0,4-10-5,-1-6 5,4-6-9,3-9 5,9-2 4,7-4 5,14 0-5,13 0 7,9 0-6,10 0-1,7 0 0,4 0 1,4 0 5,-1 8-6,0 0 0,3 2 3,4 0 0,1-3-3,-4 0 0,2-6-4,-3-1 4,1 0-5,4 0 3,2 0 2,2 0 2,4 0-2,6 0 0,7 0 3,-1 0 6,0 0-13,-8 4 4,-2-1 0,-3-3 0,-6 0 0,0-1 0,-2-10-4,2-3 10,6 0-8,0 0 2,4 0 0,-1 2 0,-6 4 1,-6 1-1,-5 5 0,-8 1 2,-4-2-3,-3-1 1,3-3 0,6 0 1,5-5 2,6 2-3,1-3 0,-1 2 2,1-2-8,-1 1 6,-3-2 0,-3 0-2,-10-3 3,-4-3-1,-9-3 0,-5 0 5,0-5 0,-1 0-5,4 0 0,-2-1-2,-3-3 2,-2 0 0,-2-4 0,1-3-8,-3 1 1,-7-8 1,-10 3 5,-8-9-10,-6-8 11,-3-14-9,-9-11 9,-6-10-11,-5-10 7,-6-8-15,-3-7 19,-7-4-9,0-2 5,-7 2-1,-9-1 2,0 6 6,-4 8 5,-5 10-5,-7 16-3,-5 12 23,-8 8-16,-4 7 0,-7 4 3,-7 8-7,-3 7 2,-4 5-5,-3 4 0,-2 5 9,-5 1-7,-2 2-2,-4 5 0,-4 6 8,-8 5-8,-7 1 0,-4 2 0,-1-1 4,-2 0-1,0 1-3,4 0 0,5 1 2,1 2 1,-1 0-3,-6 0 0,-7 13 1,-6 1 0,-11 5-1,-13 1 0,-14 1 7,-15 3-5,-7 1-2,5 0 0,13 0-1,18-3 1,14-3 0,3-1-1,5 1 4,0 0-3,5 1 0,3 1 0,6-1 3,5 1-3,1 1 0,5 0-3,3-1 6,3 0-7,6-1 4,2-2 0,4 1 1,3-2-1,1-1 0,2 1-1,1-3 6,2 0-6,-2-2 1,1-1 0,1-3-1,4 0 1,3-1 0,4 0 0,3 0 4,2-3-8,1 0 4,5-1 0,1 1-1,2 1 1,1-1 0,0 6 0,-6 0 3,-2 2-3,-8 2 0,-4 3 0,-1 2 0,5 2 0,3-3 0,5 0-1,2-2 7,6-1-7,3-5 1,7-1 0,12-3-4,6-2 4,3 0 0,5-1-1,3 0 3,0-1-4,0 0 2,2-1 0,-2 1-1,2 0 2,-1 0-1,-3 1 0,-1 2 2,-1-3-4,-2 3 2,-3 2 0,1-1-2,0 1 2,0 0 0,3-1 0,3-3 3,6 0-7,1-1 4,2-2 0,0 2-8,0 1-6,17 1-52,14-4-100,7 0-167</inkml:trace>
  <inkml:trace contextRef="#ctx0" brushRef="#br0" timeOffset="221595.3313">19221 11632 226,'12'1'51,"4"-1"10,0 0 24,4 0-33,-4-3 4,1-5-11,-7-2-18,-3-4 10,-1 1 4,-6-4-21,0 0 30,-1-1-42,-15-1 20,-7 2 1,-3 3-6,0 9 0,-2 5 7,4 0-22,2 19 18,11 10-25,8 5 3,3 4 11,4-3-8,20-6 9,9-6-16,6-9 2,5-11 3,6-3-2,1-6-1,-1-21-1,-2-5-1,-6-7-25,-9-5 6,-8 0-7,-12 3 25,-11 5 1,-2 3-3,-19 6 3,-11 8 6,-4 9 11,-1 10 2,1 3-18,7 19 18,3 10-18,9 10 5,6 4 5,9 1-11,0-4 10,4-4-10,16-10 0,4-8 4,3-8-4,6-9 0,-1-4-9,3-9-5,1-17-16,-3-9-40,-4-4 11,-5-4 34,-12-1 21,-8 2 4,-4 0 5,-10 9-4,-11 5 28,-6 12-3,0 16 7,-1 0 1,0 27-32,0 12 6,2 12 12,8 7-14,5-1 9,8-2-15,5-10 4,0-9 0,9-7-4,11-8 0,-1-9-2,4-9-17,-1-3-8,3-13-14,-1-16-15,-4-9 34,-7-1-17,-9-5 38,-4 1-2,-9 7-5,-13 7 8,-3 19 10,-1 10-1,0 39 0,-4 18-9,-2 19-1,1 12 1,-2 6-92,0 0-299</inkml:trace>
  <inkml:trace contextRef="#ctx0" brushRef="#br0" timeOffset="224753.2881">17692 11029 406,'-1'0'210,"1"0"-132,0 0 35,4-7-27,14-10-1,-1-3-48,2-5-1,4-4 3,0-1-13,-4-4 12,1-1-28,-3 0 0,-3 2 21,-5 4-27,-3 4 10,-3 4 2,-3 8-13,0 6 24,0 5-15,0 2-10,-6 0 6,-5 14-3,-4 16-5,-1 16 0,4 7 6,2 1 1,7 0-7,3-10 0,0-7 0,4-9 0,12-8 0,5-10-1,8-7-3,11-3-2,7-11-24,5-16-32,-5-3-38,-8-5-201,-11 0-460</inkml:trace>
  <inkml:trace contextRef="#ctx0" brushRef="#br0" timeOffset="225046.9762">18129 10593 767,'0'0'28,"0"0"27,0 0 73,0 0-33,0 0-51,0 0-6,0 54-23,0-52-13,-5 0 13,1-2-10,-3 0-1,-2-2-4,-1-9-10,0-1-25,7 0-56,3 9-51,0 3-17,0 0-223</inkml:trace>
  <inkml:trace contextRef="#ctx0" brushRef="#br0" timeOffset="225307.0639">18256 10773 754,'0'0'65,"0"0"90,0 0-63,0 0-43,0 0-46,0 0 3,149-46-3,-116 45-3,-8 1-17,-10 0-132,-9 4-168</inkml:trace>
  <inkml:trace contextRef="#ctx0" brushRef="#br0" timeOffset="225489.057">18372 10968 499,'0'0'147,"0"0"2,0 0 35,0 0-68,0 0-63,0 0 4,45-6-45,-20-6-11,0-2-2,4 0-91,1 0-156,-5-1-7,-1 0-339</inkml:trace>
  <inkml:trace contextRef="#ctx0" brushRef="#br0" timeOffset="225683.8264">18668 10701 718,'0'0'77,"0"0"69,0 0 9,0 0-89,0 0-15,0 0-34,-2 141-17,2-115 11,0 3-9,0-1-4,-4-1-8,-1-2-83,-1-7-109,-3-7-129</inkml:trace>
  <inkml:trace contextRef="#ctx0" brushRef="#br0" timeOffset="226275.3543">17830 10310 251,'0'0'457,"0"0"-369,0 0-15,0 0 29,0 0-32,0 0-33,-65 209-2,60-173-10,1-6-10,1-6 22,2-10-37,1-8 9,0-3 1,0-3-10,0-6 30,3-23 5,12-20-30,7-18 7,2-16-10,0-7-2,-1-2 0,-2 11 6,0 15-10,0 20 4,1 17 0,0 13-9,4 10 7,6 6-5,0 14 7,-2 20 0,-3 10 1,-6 2-1,-6 3 0,-2-3 4,-2 0-4,-1 0 0,-1 1-28,-1 0-116,-1-8-244</inkml:trace>
  <inkml:trace contextRef="#ctx0" brushRef="#br0" timeOffset="230556.8929">21312 10751 396,'0'0'24,"0"0"85,0 0-23,0 0-2,0 0-8,0 0-47,0 0 14,-12-14-22,17 9-7,12 0 20,7-4-19,4 1 12,5-3-2,3-1-15,0 1 14,-1-1-22,-3 2 0,-5 1 16,-6 3-17,-9 4-1,-6 2 0,-3-2-6,-3 2 6,0 0 0,0 0 2,-4 0 4,-18 4-2,-8 8-3,-5-1-1,-7 1-5,2-2 4,-2-2-15,5 1 16,5-4-6,6-1 6,7-1 0,8-2 0,5 0 2,4-1-6,2 0 4,0 0-15,3 0 15,17 0-7,4 0 7,5-1 1,4-5 6,1-1-7,0 0 0,3 0 0,-5 1 6,-1-1-2,-5 1-4,-5 2 0,-9 0 6,-4 1-5,-4 3-1,-1-2 0,-3 2-6,0 0 0,0 0-20,0 0 1,0 0-32,-7 0-10,-9 0-43,-1 5-58,-3 0-150</inkml:trace>
  <inkml:trace contextRef="#ctx0" brushRef="#br0" timeOffset="235193.6998">10113 13704 568,'0'0'20,"0"0"-20,0 0 41,0 0 40,0 0 10,0 0-69,0 0 2,-7-10 11,7 10 14,13 0 5,7-5 7,12-12-18,12-9 19,12-11-50,10-7 2,6-6 2,7-3-14,1-1 8,-1 4-10,-6 6 0,-17 8 5,-19 16-5,-18 11 0,-10 7 0,-8 2-15,-1 0-46,0 16-50,-3 9-12,-14 4-6,-6 3-131,-5 0-153</inkml:trace>
  <inkml:trace contextRef="#ctx0" brushRef="#br0" timeOffset="235553.8273">10328 13962 497,'0'0'8,"0"0"25,0 0 46,0 0 21,0 0 24,0 0-74,112-68-4,-58 20 5,3-2-31,3-2 1,3 2-10,5 4-6,3 3 48,-3 3-24,-10 7-18,-17 10 6,-16 8-12,-14 10 7,-6 2-12,-5 3 0,0 0 0,0 0 1,0 0-1,-10 0 1,0 3-1,0 5-39,-1 3-52,0 3-23,-2-2 21,-1 3-68,-2-2-117</inkml:trace>
  <inkml:trace contextRef="#ctx0" brushRef="#br0" timeOffset="240247.6889">8851 14478 501,'0'0'16,"0"0"20,0 0 33,0 0 18,0 0-55,0 0-30,0 0 17,84-44 11,-59 37-9,0 0-2,3 1-8,1 0-10,-3-2 52,-6 4-53,-7-1 2,-9 5-4,-2 0 4,-2 0-2,0 0 0,0 0 2,-13 0 14,-9 5-15,-1 3 0,-3 1 6,-1-4-6,0 2 2,3-4-3,2 0 1,4-1 0,9-1-1,2 1 0,3-2 2,4 0-2,0 0 0,0 0 0,0 0-5,0 0-3,15 0 12,2 0-4,4 0 5,-4 0-4,2 0 2,-3 0-3,-4 0-25,-3 0 7,0 0-30,-5 0-44,-2 0-81,-2 0-67</inkml:trace>
  <inkml:trace contextRef="#ctx0" brushRef="#br0" timeOffset="247575.4273">8857 16399 73,'0'0'97,"0"0"-81,0 0 27,0 0 11,0 0-16,0 0 17,0 0-50,-103-2 15,93 2 2,0 0-15,0 0 24,3 0-4,-2 0-7,0 0 21,2 0-22,0 0 15,2 0 4,2 0-12,0 0 12,3 0-8,0 0-12,0 0 18,0 0-14,0 0 3,0 0-12,0 0-6,0 0 19,6 0-9,7 0-7,-2-5 22,8 1-17,3-2 10,2-1-9,5-1-7,1 2 20,2-3-19,1 1-8,-1-1 15,-2 1-13,-1 5-4,-3-1 0,-3 3 2,0 1 0,-1 0-2,1 0 0,2 0 23,0-2-19,0 0 1,1-1-2,-4-1 3,4 1-2,-4 0-4,2 1 0,-5 0 4,3 1-4,-2 1 0,-2 0-1,3 0 7,-2 0-1,-1 0-5,3 0 0,0-2 10,-2 0-4,5-1-4,-2-1 6,0 1-6,1 0 9,0 0-11,2 0 0,-3 2 6,1-1-4,2 0-2,-1-1 0,1 0 6,0 0-1,-2 0-5,-1 0 0,-1 1 4,-1 0-4,-1 2 0,2 0 0,-2 0 5,2 0-5,3 0 0,1 0 0,-1 0-1,5 0 1,-5 0 0,4 2 0,0 0 2,0 0-4,2-2 2,-3 0 0,1 0 3,1 0-3,2 0 0,0-2 0,4-8 8,5 3-6,3-3-1,1 1 2,2 0 19,-3 1-20,-4 3 0,-1 0-2,-6 5 5,-9 0-7,3 0 2,-5 0 0,0 0 2,-2 0-1,4 3-1,-2-1 0,3 0 6,-1-1-7,3-1 1,-1 2 0,2-2 1,-2 1 0,1 1-1,1-1 0,0 2 3,2-2-5,-1 1 2,1-2 0,-1 0 1,2 0-1,1 0 0,2 0 0,0 0 5,3 0-5,-1 0 0,0-3 0,-4 0-4,-1-1 4,-2 2 0,-2 1 0,1-1 3,1 2-6,3-1 3,2 1 0,6-1-4,1-2 5,3 3-1,2 0 0,-2 0 2,0 0-7,-1 0 5,3-1 0,-5 1-7,1 0 7,-1 0-1,-1 0 0,-1 0 1,0 0-9,3 0 8,-2 0-1,2 0-9,0 0 2,-2 1 3,-1 3 0,3-1-3,2 0 9,1 0-13,-1-2 13,-1 3-10,-1-2 10,-2 2-2,-1-1 1,-1-1 0,1-2-9,3 0 8,2 2 2,3-2-8,2 0 8,0 1-1,1-1-3,-4 0-7,-1 0 8,-1 2-2,0-2 5,1 1-6,-1 0 6,5-1 0,-1 2 0,2-2 2,1 0-4,-3 0 2,4 0-6,-1 0 1,-1 0 1,4 0 4,-4 1 0,3 1 4,0-1-9,0 1 5,-1-2 0,3 2-4,1-2 4,0 0 0,-1 0 0,-2 0 4,-1 0-5,-5 0 1,-1 0 0,-8 0-9,-1-4 10,-2-2-1,0 1 0,-2-4 3,-1 2-8,2-3 5,-2 1 0,2-3 0,0 2 0,-2-3-1,-1 2 1,-3 1-14,-4 0 13,-3 2-11,0-1 12,-1 1-8,-3 2 8,2-3-2,-1-2 2,2-1 0,-2-5-6,0-1 6,-1-3 0,0-2-5,-6-2 5,-1-1-8,-5-2 5,-4-5 3,0-1 5,-3-4-5,-13-2 0,0-3 4,-8-4-3,-3-2-1,-5 2 0,-3 0 0,-5 5 0,-1 3 0,-8 6 1,-2 0-2,-5 3 1,-4 5 0,0 0-2,2 0 5,-1 3 0,-4 1-3,2 3 0,-2 5-3,0 1 5,-1 4-2,-1 2 0,-2-1 0,1 2 2,0 0-2,5-2 0,3 1-1,5 0 4,1 1-3,0-1 4,-3 1-3,-4 3 5,-3 1-6,-3-2 0,-4 3 6,-7 0-6,0 0 0,-1 0 1,0 0 2,6 0 2,5 0-5,5-4 0,3 2 5,1-1-5,-2 1 0,1 1-1,0 1 9,-1 0-14,2 0 6,-4 0 0,-5 6-3,-2 3 3,-2-1 0,1-2-1,-1 3 5,0-2-6,-2-1 2,-2 1 0,-1 0 1,-1-2-1,2 2 0,-5 0 0,-1-1 3,-3 1 1,1 0-4,6-1 0,1 0-8,2-2 8,-1 0 0,-9 2-1,-3-3 5,-2 1-5,2-4 1,8 0 0,5 0 0,6 0 0,4 0 0,3 0 0,4 0 6,2 0-6,2 0 0,1 4 0,2 2-6,6 1 6,8 1 0,2 2-2,2 1 6,-1 1-7,1-2 3,0 3 0,6-4-2,-4 2 2,-2 2 0,-3-1 0,-2 2 3,2-4-2,3 0-1,1-3 0,3-2-1,5 1 1,1-4 0,-2 3 0,0-1 5,0-1-7,-4 0 2,2-2 0,-2 0 0,-1-1 0,1 0 0,-1 0 0,6 0 4,0 0-5,3 0 1,4 0 0,0 0-3,1 0 3,1 4 0,0 2-1,-4 0 2,1 2-4,-5 1 3,0 1 0,-6 0 0,0-2 0,-1 1 0,4-2 0,0-2 5,1-1-8,6 0 3,-1-2 0,3-2 4,4 0-4,0 0 0,2 0 0,-1 0 2,4 0-3,-4 0 1,0 0 0,-5 0-5,-3 2 5,0 3 0,-1 1-1,-1 0 6,-2 2-8,3-2 3,-1 4 0,-3-2-3,6 1 5,-6-2-2,0-1 0,2-1 6,4-2-6,7-2 0,3-1 2,2 1 4,1-1-5,-1 0-1,1 0 3,-1 0 0,1 2-3,-1 0 0,1 1 0,-2 4-7,-1-1 7,1 2 0,1 0-3,-1 1 6,0-1-3,3-1 0,-1 0 0,0-3 2,2 0 0,0-1-2,1 0 0,1 0 4,-2-1-5,1 1 1,-1 0 0,1 4-2,-2 0 2,0 3 0,-2 3 0,-3 0 4,7-1-8,0 2 4,1-1 0,0 1-7,0-2 7,0 2 0,2 0-3,8 1 6,-3 3-3,1-1 0,1 2 0,1-1 2,-2 2-2,-1 1 0,2 0-1,-2 1 7,1 1-9,1 0 3,0 0 0,-2-3 0,-1-4 0,-1 1 0,1 0-1,-2 0 6,0 2-6,-1-3 1,2 1 0,0-3 0,-2 1 0,1-3 0,-1 0-1,1-2 5,1 4-5,1-2 1,-2 1 0,2-2-2,-1 0 2,4 0 0,-3 0-1,1-3-1,-1 1 2,3-1 0,-3 0 2,0-1-1,0 3-1,3 2 0,-2-2 0,2 2 3,0 0-3,0 0 0,0 2 0,-3-4-1,0 0 1,0-1 0,-2-4 0,1 0 5,-2-4-7,0 2 2,2-3-3,-2 0-11,0 0 14,2 0 0,3 0-1,1 0 1,4 0-17,4 0-21,2-6-8,4 3-31,6 1-68,1-3-94</inkml:trace>
  <inkml:trace contextRef="#ctx0" brushRef="#br0" timeOffset="248867.0283">19410 13143 519,'-14'0'21,"9"0"-14,0 0 73,4 0 22,1 0-23,0 0-44,6-5-26,19-5 4,14-6 21,10-3-28,4-1-3,4 1 7,-1-1-8,-2 0 2,-5 3-4,-9 3 7,-9 4-2,-8 5-5,-12 2 0,-6 2-1,-5 1 1,0 0 0,0 0 0,0 0 5,0 5 5,-6 12-3,-10 9 13,-7 5 3,-3 5-16,-3 6 5,-1 4 5,-1 2-9,1-2 32,0-3-27,5-4 0,4-5 14,2-6-14,5-3-1,4-5-8,4-4 2,3-5 4,3-4-10,0-2 0,0-4-2,0-1 2,0 0-1,6 0 1,10 0 0,7 0 15,4-6-8,-1-5 0,3 0 8,-7 1-15,-1 1 3,-6 4-3,-5 2 5,-1 1-6,-6 2 1,-1 0-1,-2 0-5,0 0-5,0 0-43,0 2-21,1 10-67,1-3-24,-2-3-154</inkml:trace>
  <inkml:trace contextRef="#ctx0" brushRef="#br0" timeOffset="249502.9781">19928 13360 263,'0'0'143,"0"0"-139,0 0 52,0 0 31,0 0-37,0 0-15,0 19 36,0-14-25,-2 0-15,-2-3 17,-1 1-23,1-3 2,3 0 8,-1 0 0,0 0 5,0-2-9,0-6-26,2-1 18,0-3-23,0 1-2,2-2 2,8 2 8,2 0-8,3 3 0,0 6 0,4 2-14,-1 0 12,0 9-9,-3 14 11,-4 7-3,-4 2 3,-4 2 0,-3 0 2,0-3 3,-2-2-5,-7-4 0,-4-1 5,1-7-2,-3-5-2,-2-4-1,1-2 3,0-6 12,1 0-15,1 0 0,1-4 9,2-8-9,3 2 0,6-1-2,-1 3-17,3 0 18,0 6-12,15 0 5,7 2 1,-1 0 7,3 0-3,-2 7 1,-1 4 2,-1-1-14,-2-2 5,-2-1-41,-1-2-15,0-5-52,0 0-109,3 0-312</inkml:trace>
  <inkml:trace contextRef="#ctx0" brushRef="#br0" timeOffset="249685.3003">20243 13414 753,'0'0'9,"0"0"54,0 0 33,0 0-76,0 0-19,0 0-1,44 26-47,-30-26-134,4 0-304</inkml:trace>
  <inkml:trace contextRef="#ctx0" brushRef="#br0" timeOffset="250118.7446">20439 13300 628,'0'0'71,"0"0"46,0 0-25,0 0-55,0 0-16,0 0 5,-8 113-16,8-107-4,0-3-6,0-2 6,0-1-3,0 0-3,5 0 0,1-5 19,2-8-7,1-1-5,2 3-7,-1-2 4,0 4-3,0 4-1,-2 1 0,1 4-3,1 0 3,2 0-2,6 9 0,2 8 4,2 7 65,0 3-56,-5 6 0,-5 1 17,-8-2-18,-4 1 1,0-6-6,-15 0-1,-4-6 13,-2-8-17,-1-2 0,1-8 6,-5-3-6,4 0-45,1-20-66,4-17-126,5-8-583</inkml:trace>
  <inkml:trace contextRef="#ctx0" brushRef="#br0" timeOffset="250308.0241">20510 13234 666,'0'0'74,"0"0"74,0 0-11,0 0-89,0 0-38,0 0-3,151-105-4,-136 101-6,-2 4-16,-6 0-104,-4 1-47,-3 8-218</inkml:trace>
  <inkml:trace contextRef="#ctx0" brushRef="#br0" timeOffset="251463.3858">19949 13414 111,'0'0'33,"0"0"-23,0 0-8,0 0-2,0 0-1,0 0-3,18-23 8,-8 24 3,0 15 45,1 6-12,-1 0-21,-4 3-15,-3-1-4,-3 0-1,0-1-19,0-3-5,-4-4-78</inkml:trace>
  <inkml:trace contextRef="#ctx0" brushRef="#br0" timeOffset="252518.8772">19003 14263 315,'0'0'62,"0"0"14,0 0 31,0 0-33,0 0-20,0 0-16,2-84 15,-2 81 0,0 3-24,0 0-9,0 0 8,0 0-28,2 0-1,1 16 1,0 8 2,2 9 41,-1 8-13,1 9 12,0 3-2,2 4-30,-1 2 16,0 2-5,0 2-14,4-1 49,-2 3-37,-1 0-19,2 4 31,-2 3-30,-1 3 13,-3 1 1,-1-1-14,-2-1 20,1 1-21,-1 1 0,3-2 14,-1-6-11,1-1 3,0-5-6,0-1 5,-3 0 1,3-1-6,-2 1 0,-1 1 3,0 3-2,0 1-1,0-2 0,2-2 5,-1-5-8,3-3 3,1-3 0,0-1 0,1-4 0,-3-3 0,-2-6 0,-1 1 4,0-3-4,0 1 0,0 3 0,0-1-2,0-1 2,0-1 0,0-5 0,0-6 2,0-6-3,0-7 1,0-5 0,0-7-2,0 0 3,0 0-1,3 0 0,-3 0 5,0 0-5,0 0 0,0 0 0,0 0 2,0 0-2,0 0 0,0 0 0,0 0 3,0 0-12,0 0 9,0 0-14,0 0 13,0-14-51,0-11-2,-9-8-69,2-16-72,-2-14-93</inkml:trace>
  <inkml:trace contextRef="#ctx0" brushRef="#br0" timeOffset="254229.7882">19912 13939 167,'0'0'3,"0"0"19,0 0 79,0 0-76,0 0 26,0 0-5,53 0 20,-39 0 9,7 0-42,2 0-2,3-1 0,6-3-22,1 3 11,2-1 1,6 0-16,0-1 25,1 1 10,0-3-17,2 2-13,0-1-9,1-2 14,4 0-6,4 0 0,1 0 35,-2-2-40,0 0 10,-3 2 2,0-4-10,-1 4 22,0-3-28,5 0 7,2-1 5,0 0-9,0 0-3,-3 1 0,0 1 2,-3 2 8,2 3-9,4 3-1,0-2 18,-2 0-15,2-2-3,0 0 3,0-1 2,6-4-1,5 2-4,6-6 0,5 1 16,-1 1-11,0 1-4,-4 0 13,-2 3-12,-4 0 16,-4 1-16,-2-2 0,-4 3 12,0 1-10,4 0-4,-1 1 8,-2 3-4,-4-2-2,-4 2-2,-5-1 0,-1-1 13,0-1-10,1-1-3,2-1 0,0-1 5,2-2-3,-5 1-2,0 2 0,-5 0 1,-5 0 0,-3-1-1,-2 2 3,-5 2 2,-4-1-3,1-1-2,-4 1 0,-2 3 6,-3 0-4,-3 0-2,-2 0 4,-4 0 1,-1 0-5,-1 0 0,0 0 0,2 0-6,-2 0 6,0 0 0,0 0-3,0 0 8,0 0-6,0 0 1,0 0 0,0 0 1,0 0-1,0 0 0,0 0 0,0 0 4,0 0-7,0 0 3,0 0 0,0 0-2,0 0 2,0 0 0,0 0-1,0 0 6,0 0-4,0 0-1,0 0 0,0 0-1,0 0 1,0 0 0,0 0 0,0 0 5,0 0-8,0 0 3,0 0 0,0 0-1,0 0 1,0 0 0,0 0-1,0 0 5,0 0-4,0 0 0,0 0 0,0 0-1,0 0 1,0 0 0,0 0-2,0 0 7,0 0-10,0 0 5,0 0 0,0 0-4,0 0 4,0 0 0,0 0 0,0 0 6,0 0-7,0 0 1,0 0 0,0 0-4,0 0 4,0 0 0,0 3 0,0 1-29,0 1-10,-9 3-51,-11 1-31,-10-1-41,-5-1-204</inkml:trace>
  <inkml:trace contextRef="#ctx0" brushRef="#br0" timeOffset="255871.6433">20139 12671 262,'0'0'14,"0"0"17,0 0 58,0 0-37,0 0 25,0 0-49,-152-49 0,129 47 3,-4 2-20,-3 0 6,-3 0 2,-4 5-12,-5 9 11,-3 4-17,-1 5-1,-2-1 4,2 5 0,0-3-1,0 3-3,4 0 3,1 1 1,2-1 2,6 4-4,-4 1 12,2 4-6,-3 3 10,0 1-1,4 1-16,4-4 25,3 2-24,4-3 4,3 1 4,4 1-7,3-4 8,6 0-6,7 0-1,0 0 14,0-2-12,10 4-3,8-3 2,2 3 4,5-2-1,2-2-8,7-1 5,5-1-5,4-2 2,5-1-2,3-3 0,2-2 11,-1-2-6,1-1 1,-4 2-6,-2-1 12,-2-1-12,-4-1 0,-1-4 2,-4-2 0,-4-5 0,1-2-2,0-4 0,5-1 2,6 0 1,8 0-3,8-6 0,1-5 2,6-2-2,-3-4 0,1-3 0,-3 1 8,-1-3-8,-1 4-1,-2-1 0,-4 3 2,1 0-2,-4-2 1,1 2 0,0-1 1,-2-1-1,-3 1 0,0-2 0,-3 5 1,-3-3-1,-8 0 0,-2-2 4,-3-3 1,-3-1-5,1-3 0,-1-2 0,-4-2 1,1-6-1,-2 0 0,-5-1 1,-6-1-6,-5 2 5,-4 4-17,0-1 13,-16 3 4,-3-1-2,-3 1 3,0-3-1,-4-1 15,-2-3-15,-1-1 0,-6 2 0,-3-3 5,-5-2 4,-3 2-9,-3 0 2,1 3-1,-2 2-1,2 3 0,-1-1-1,0 3 5,1 3-4,-1 2 0,-1 7 0,-2 3-8,-2 6 8,1 3 0,-4 5-1,-1 0 5,-8 0-5,1 0 1,4 12 0,-1 3-4,7 4 4,1 5 0,2 2-4,4 4 5,2 2-3,2 1 2,9-2 0,5-1-12,11-6 8,7 6-63,11 0-39,1-1-90</inkml:trace>
  <inkml:trace contextRef="#ctx0" brushRef="#br0" timeOffset="312917.8106">4597 11841 555,'0'0'34,"0"0"21,0 0 35,0 0-7,0 0-8,0 0-25,0 0-11,8-344-1,5 320-27,2 5 23,1 4-25,3 4-3,9 5 11,9 6-13,6 6 14,2 22 3,-2 9-13,-10 7 22,-6 3-27,-12-3 5,-6-4 20,-5-9-20,-4-8 3,0-11 6,0-9-17,-16-3 32,-3 0-20,-8-11-11,-3-11 10,0-9-10,3-3-1,-1-7 0,4-3 2,5 1-7,4 8 5,3 7 0,9 10-7,1 7 7,2 10-3,0 1-1,23 10 1,5 17-4,8 11 7,0 9 0,-2 6 1,-4 2 1,-2 1-2,-7-6 0,-5-7 4,-5-6-5,-7-8 1,-1-8 0,-3-8 1,0-7 4,0-6-5,0 0 9,-12-19-9,-7-18 8,-3-20-8,-1-23 0,4-15-3,-2-10 5,6 3-4,6 12-6,9 18 8,0 22-7,21 17 7,15 16 0,11 14-8,7 3 8,12 25 0,-1 14 0,-4 9 0,-4 7 3,-6-1-3,-11-3 0,-7 1 4,-9-2-2,-9-2-2,1-3 0,-2-7-31,-2-7-37,1-20-131,-1-11-175</inkml:trace>
  <inkml:trace contextRef="#ctx0" brushRef="#br0" timeOffset="313104.1966">5441 11154 869,'0'0'48,"0"0"103,0 0-7,0 0-112,0 0-20,0 0-12,94-90 4,-53 73-14,-7 7-53,-10 10-147,-6 0-137</inkml:trace>
  <inkml:trace contextRef="#ctx0" brushRef="#br0" timeOffset="313253.6722">5640 11330 718,'0'0'57,"0"0"84,0 0 0,0 0-102,0 0-3,0 0-36,110-109-4,-62 59-215,3-4-16</inkml:trace>
  <inkml:trace contextRef="#ctx0" brushRef="#br0" timeOffset="313748.5766">5971 10669 746,'0'0'51,"0"0"59,0 0 17,0 0-59,0 0-36,0 0 16,-28 41-35,25-38 3,-3-3 1,-2 0-9,-2-7-5,1-13-3,4-9 0,4-4 7,1-4-7,0 1 1,9 4-1,10 6 5,2 9-6,9 7 1,4 10 0,2 1-1,3 25 1,-2 9 0,-1 10 0,-9 6 3,-5 2-9,-11 0 6,-10 0 0,-1-3 11,0-3-5,-12-5-6,-1-9 10,-2-10-10,1-9 15,4-9-15,-2-5 1,0 0 10,-1-16-11,4 2-8,6 2-1,3 4-8,0 7 13,14 1 1,11 0 3,3 0-1,6 0 1,7 0-40,5-8-73,3-8-137,-1-7-80,2-5-21</inkml:trace>
  <inkml:trace contextRef="#ctx0" brushRef="#br0" timeOffset="314079.5076">6453 10316 706,'0'0'115,"0"0"72,0 0-58,0 0-98,0 0 30,0 0-29,-7 164-6,23-110 1,6-3-16,-1-5 5,3-5-16,0-7 0,4-8-11,2-6 11,1-8-1,1-5-1,-4-7 4,-6-3-1,-4-18-1,-10-5 3,-8-5-9,0-2 2,-12 7-7,-9 5-5,0 12-13,-4 9 1,-4 18-8,-2 23 8,-6 13-43,-4 11-140,-5 9-214</inkml:trace>
  <inkml:trace contextRef="#ctx0" brushRef="#br0" timeOffset="315571.0145">15881 15265 389,'0'0'9,"0"0"55,0 0 35,0 0 5,0 0-29,0 0-6,-121 86 4,106-86-13,2 0 23,1-11-20,2-7-27,0-5 11,7-4-35,3 0-3,0 2 3,3-1-12,13 7 5,3 5-5,6 8 1,3 6-12,4 8 11,-1 22-4,-3 13-1,-6 7 8,-6 5-3,-12 4 0,-4 2 1,0-4 1,-6-4-2,-10-6 0,0-9 2,2-8 1,1-12-2,-1-7-1,-1-10 2,-2-1 12,-2-1-14,0-16 0,6-5-3,5 2 2,8 4-8,0 5-11,11 5-15,11 6 31,11 0-6,3 3 10,3 8-4,-1 4 5,-2-2-2,-2-2-53,-4-3-71,-4-8-24,-1 0-129</inkml:trace>
  <inkml:trace contextRef="#ctx0" brushRef="#br0" timeOffset="316020.814">16169 15219 743,'0'0'59,"0"0"-57,0 0 118,0 0 13,0 0-64,0 0-28,22 168-15,-19-139-15,-1-4 12,1-5-23,0-8 0,-2-4 4,-1-5 0,2-3-4,-2 0 1,0 0 1,1 0 21,-1-9-23,2-8 0,2-7 0,2 2 1,3 2-1,2 3 0,3 4 0,3 5-6,1 5 6,4 3-1,-1 0-5,3 6 6,0 12 0,-2 7 0,-2 4 3,-6 5 18,-4 1 3,-10 1-21,0 1 18,-14-1-19,-8-3 4,-5-8-6,-1-7 4,1-8-12,-3-10-1,2 0-60,-1-17-67,-2-22-159,0-15-521</inkml:trace>
  <inkml:trace contextRef="#ctx0" brushRef="#br0" timeOffset="316225.8714">16142 15104 784,'0'0'42,"0"0"64,0 0 30,0 0-56,0 0-60,0 0 6,222-171-26,-183 154 0,-8 5 4,-10 8-4,-7 4-12,-10 0-76,-4 18-108,0 5-92</inkml:trace>
  <inkml:trace contextRef="#ctx0" brushRef="#br0" timeOffset="367297.4133">20374 14525 615,'0'-13'34,"0"10"-1,0 1 36,0 2 0,0 0-2,0 9-66,-11 23 1,-7 13 70,-8 10-31,-9 9-1,-6 2 5,-6 3-16,-5-4-2,3-6-19,6-13-3,8-14 24,6-8-27,6-7-2,2-9 13,5-6-13,4-2 12,0-5-12,1-15 8,4-10-6,7-7-2,0-9-20,15 2-7,15 8 14,3 9 6,4 16 2,6 11 5,4 0-7,0 23 7,0 7 0,-6 3-5,-7-1 9,-5 1-4,-3-3 0,-1-4-14,2-7 13,-2-6-159,2-12-24,2-1-255</inkml:trace>
  <inkml:trace contextRef="#ctx0" brushRef="#br0" timeOffset="367530.6355">20651 14682 681,'0'0'33,"0"0"38,0 0 8,0 0-40,0 0-13,0 0-20,249-40 5,-213 36-11,-10 4-15,-10 0-34,-12 0-146,-4 0-248</inkml:trace>
  <inkml:trace contextRef="#ctx0" brushRef="#br0" timeOffset="367710.7072">20727 14904 581,'0'0'46,"0"0"82,0 0 3,0 0-10,0 0-43,0 0-68,164-27-4,-116 11-6,0 1-30,-3 2-117,-4 1-60,-3 0-315</inkml:trace>
  <inkml:trace contextRef="#ctx0" brushRef="#br0" timeOffset="368497.7979">21562 14461 257,'0'0'108,"0"0"25,0 0-30,0 0 5,0 0-49,0 0 28,2-61-30,-2 61 0,0 0-17,0 11-38,0 17 0,-5 11 37,-3 3-18,-1 0 19,0-3-37,3-6 6,0-5 12,5-5-17,-1-6 2,2-7-6,0-5 5,0-4 3,0-1-8,0 0 0,0 0 21,0-1 0,7-15 3,7-3-24,2-1 6,1 3-4,0 4-2,1 4 0,0 4-3,0 5 3,3 0-2,0 15 2,0 7 0,-5 7-5,-5 2 5,-10 4 0,-1 2 5,-9 3-3,-18 2 2,-6-4-4,-4-4-7,0-13 3,1-8-81,5-13-103,4-6-94</inkml:trace>
  <inkml:trace contextRef="#ctx0" brushRef="#br0" timeOffset="368655.0749">21531 14479 653,'0'0'33,"0"0"63,0 0 7,0 0-81,0 0-18,0 0-4,269-81-124,-208 72-226</inkml:trace>
  <inkml:trace contextRef="#ctx0" brushRef="#br0" timeOffset="368910.7586">22348 14420 660,'0'0'33,"0"0"77,0 0 42,0 0-36,0 0-57,0 0 7,-89 225-45,74-183-4,2-2 5,-2-1-18,1 0-3,4-1-1,0-4-18,2-6-28,4-12-143,1-16-130</inkml:trace>
  <inkml:trace contextRef="#ctx0" brushRef="#br0" timeOffset="369092.0156">22058 14466 708,'0'0'21,"0"0"68,0 0 44,0 0-106,0 0-24,0 0-3,59 43-60,-33-27-176,4-2-449</inkml:trace>
  <inkml:trace contextRef="#ctx0" brushRef="#br0" timeOffset="369249.0339">22552 14720 653,'0'0'63,"0"0"116,0 0-48,0 0-55,0 0-48,0 0-25,20 46-6,-18-35-114,-2-5-281</inkml:trace>
  <inkml:trace contextRef="#ctx0" brushRef="#br0" timeOffset="371929.5347">20171 15668 113,'-5'-3'455,"5"3"-418,0 0 0,0 0 49,0 6-28,3 18-8,11 8 11,1 4 16,-4 1-33,3 0 6,-6-7-18,-5-1-26,-3-6 25,0-6-30,0-8 1,0-3 15,0-6-11,0 0-2,0 0 19,0-13 6,-2-12-7,-2-9-22,2-5 0,2-8 3,0-2 2,6 0-5,12 3 0,3 9-2,4 11-8,1 7 10,0 11 0,1 8-8,-4 0 8,1 24-2,-4 8 1,-6 7 2,-2 5-2,-8-4 1,-2 2 0,-2-6 4,0-5-3,0-8-1,0-5 0,0-7-8,6-6-39,10-5-161,5-7-133</inkml:trace>
  <inkml:trace contextRef="#ctx0" brushRef="#br0" timeOffset="372140.9171">20796 15630 756,'0'0'46,"0"0"43,0 0 54,0 0-99,0 0-10,0 0-7,92-2-27,-58-3 0,-2-2-46,-5 4-139,-8 2-47,-7 1-57</inkml:trace>
  <inkml:trace contextRef="#ctx0" brushRef="#br0" timeOffset="372310.9341">20853 15855 623,'0'0'93,"0"0"7,0 0 50,0 0-56,0 0-50,0 0 0,98-28-44,-50 6-10,7 0-167,0 0-7,2-3-299</inkml:trace>
  <inkml:trace contextRef="#ctx0" brushRef="#br0" timeOffset="372888.9102">21628 15548 153,'0'0'543,"0"0"-505,0 0 84,0 0-40,0 0-52,0 0-25,-73 0 18,52 0-15,3 0-1,5-3 27,4-3-21,-1-3 24,5-2-11,4-1-22,1-8 8,0 1-12,9-2 0,11-1 12,6 4-10,0 3-2,4 10 0,-1 5 0,0 1-13,-3 22 10,-4 7 3,-7 4-9,-10 2 11,-5 5-2,0 1 6,-14 1-6,-7 1 21,-6-1-19,-4-4 1,0-5 25,1-8-24,2-9-1,5-9 9,4-8-11,4 0 21,3-8-22,5-16 2,7-5-8,0 0 8,4 5-2,13 9 0,2 8 5,2 7-14,5 0 5,3 9 4,-2 11-10,0 2 11,-4-1-2,3 2-23,4-3-75,2-4-46,3-9 14,1-7-274</inkml:trace>
  <inkml:trace contextRef="#ctx0" brushRef="#br0" timeOffset="373294.8416">22014 15430 595,'0'0'221,"0"0"-204,0 0 176,0 0-89,0 0-57,0 0-17,12 129-20,-8-112 17,-4-5-25,1-5 1,-1-3 6,0-2-6,0-2-3,0 0 15,0 0-12,0-7 7,0-10-10,2-4 0,5-2-8,2 1 8,3 3 0,3 8-3,1 5 3,2 6-2,3 0 2,0 8 0,0 13-12,-7 4 12,-2 5 0,-4 5 5,-5 1-4,-3 2 17,-3-1-18,-18 2 2,-7-6 2,-5-3-4,0-10-37,2-10-58,3-10-117,5-9-177</inkml:trace>
  <inkml:trace contextRef="#ctx0" brushRef="#br0" timeOffset="373439.1519">22023 15391 692,'0'0'29,"0"0"115,0 0-85,0 0-51,0 0-8,0 0-152,257-103-349</inkml:trace>
  <inkml:trace contextRef="#ctx0" brushRef="#br0" timeOffset="373960.728">22557 14529 25,'0'0'666,"0"0"-633,0 0 64,0 0-67,0 0-12,0 0-18,174-109 0,-140 105 2,-4 4 0,-6 0-2,-4 0 6,-5 9 0,-3 5 5,0 10 8,0 8 6,5 9 42,-1 12 6,-3 13-23,0 16-8,-3 11-15,-1 10 15,0 1-19,-1-1-18,3-10 31,-2-6-31,4-7 0,-1-10 10,2-7-6,-2-9 20,-3-7-18,-1-5-10,-5-6 25,-1-12-23,-2-5-3,0-8 3,0-5 1,-9-5 2,-4-1-6,-8 0 0,-7-5 6,-5-14-6,-1-5-43,1-1-20,0-5-34,4 0-78,6-7-158</inkml:trace>
  <inkml:trace contextRef="#ctx0" brushRef="#br0" timeOffset="374218.8666">22823 15224 843,'0'0'20,"0"0"100,0 0-3,0 0-78,0 0-24,0 0-15,325-112 1,-262 95 5,-8 4-3,-10 1-3,-10 5 0,-10 5-1,-8 2-4,-9 0-87,-7 0-150,-1 7-43</inkml:trace>
  <inkml:trace contextRef="#ctx0" brushRef="#br0" timeOffset="377584.8108">19958 15413 166,'0'0'57,"0"0"15,0 0 3,0 0 5,0 0-33,0 0-11,-15 0 11,13 0-14,2 0-5,0 0 3,0 0-7,0 0 20,0 0-33,0 0-2,0 0 14,8 0-18,11 0 46,8 0-19,6 0-29,14 0 24,12-6-27,8-3 0,5-1 27,3-1-25,-3 0 6,-2 2-7,-1-1 7,-2 1 3,-4 0-11,-4-1 0,-2-1 7,-2 3-4,-6 2-3,0 0 0,-5-2 2,2 3 4,-2-4-6,3 0 0,-4 0 8,2 1-3,-3 1-3,1 0-1,-1-3 5,0 6 9,-2-1-15,-3 2 0,-6-1 12,-1 3-10,-3-1 2,-3 1-4,-2 1 7,-1 0 0,0 0-7,-5 0 0,2 0 3,-1 0 1,-2 0-4,3-2 0,0 2 6,-4-1 2,3 0-8,-1-1 0,-2 2 12,-1-3-12,0-1 8,-3 3-8,-4-1 7,-1 2 6,-2 0-13,-1-1 0,-2 1 3,0 0 0,0 0-6,0 0 3,-9 1-72,-14 12-49,-9 4-128</inkml:trace>
  <inkml:trace contextRef="#ctx0" brushRef="#br0" timeOffset="378506.6406">20345 16273 334,'0'0'36,"0"0"2,0 0 22,0 0 31,0 0 5,0 0-73,-11-12-7,30 8 14,11-1 34,10-4-24,12 1-5,9-2-13,7-2 25,9 1-18,11-4-6,5-2 23,7-2-28,0 1 3,-1 0-3,0 1-17,-1 0 23,-4 1-24,-4 4 1,-10 2 7,-11 1-8,-2 2 0,-7 2 0,-4-1 5,-5 0-6,-10 2 1,-4 0 0,-9 0 3,-6 1-2,-9 3-1,-2-2 1,-6 2 3,-4-1 10,-1 1-14,0 0 0,0 0 15,0 0-12,0 0-3,0 0 0,0 0-16,-1 0 15,-15 0-22,-3 3-70,-9 8-41,-3-1-106</inkml:trace>
  <inkml:trace contextRef="#ctx0" brushRef="#br0" timeOffset="384374.7333">19908 16668 241,'0'-9'29,"0"3"69,0-3-11,0 1-8,0-1-5,0 0-31,0 3 6,0-2 5,0 4-20,0 2 22,0-1-23,0 3 1,0 0 12,0 0-26,0 3-16,-1 20-1,-3 12-3,-3 13 56,-1 8-39,0 2 12,2-1 11,2-3-21,4-6 3,0-5-13,0-4-3,3-7 8,10-8-14,-1-7 0,2-6 3,2-6 3,-1-5-12,3 0 5,0-3-64,0-14-31,-7-5-100,-5 2-236</inkml:trace>
  <inkml:trace contextRef="#ctx0" brushRef="#br0" timeOffset="384587.1737">19700 17001 685,'0'0'52,"0"0"2,0 0 27,0 0-27,0 0-28,0 0-4,168-60-22,-124 55 0,-3 2-4,-4 1-78,-4 2-111,-7 0-318</inkml:trace>
  <inkml:trace contextRef="#ctx0" brushRef="#br0" timeOffset="385102.6886">20413 17034 469,'0'0'66,"0"0"59,0 0-8,0 0-27,0 0-39,0 0-3,-15 0-43,6 35 29,-5 12 50,-5 4-41,-5 1-7,-1-3-9,-2-7-23,-6-4 29,2-3-32,4-10-1,-2-3 10,6-5-6,2-9-4,3-4 0,3-4 6,1 0 0,0-14-6,3-8 0,2-2-9,8-5 9,1 4-8,0 3 2,19 6 6,5 6-6,4 6 6,5 4 0,4 0-10,-1 9 10,3 10 0,-6-2 0,-2 3-4,3-1-5,-2 1-84,5 0-106,-4-3-148</inkml:trace>
  <inkml:trace contextRef="#ctx0" brushRef="#br0" timeOffset="390054.336">20821 16697 225,'0'0'37,"0"0"-1,0 0 61,0 0 9,0 0-13,0 0-7,-6-82-17,2 75-24,-1 3 41,1 4-30,1 0-7,-6 11-29,0 23-16,-2 13 19,2 10 8,7 5-20,2-8 28,2 1-35,20-2 3,4-8-7,10 2 0,10-10-3,7-6-46,3-12-99,-2-13-56,-12-6-443</inkml:trace>
  <inkml:trace contextRef="#ctx0" brushRef="#br0" timeOffset="390547.1136">21182 16744 678,'0'0'2,"0"0"16,0 0 78,0 0-46,0 0-15,0 0 2,29 81-8,-25-54 31,-2-5-46,-2-2 6,0-6-2,0-6-16,0-2 9,0-4-1,0-2-8,-4 0 46,0 0-33,-3-13-9,2-9-4,4-6 1,1-11 7,0-4-10,6-3-8,13 3 4,3 9-36,5 9 21,6 11 19,-1 9-2,2 5-1,-3 9-1,-1 15 4,-6 7 9,-7 3-6,-7 0 13,-7 1 3,-3-3-18,0-5 3,0-3-4,0-3 0,0-6-9,0-4-96,0-11-152,3 0-393</inkml:trace>
  <inkml:trace contextRef="#ctx0" brushRef="#br0" timeOffset="390713.9982">21703 16706 679,'0'0'45,"0"0"52,0 0 23,0 0-85,0 0-35,0 0-21,106 0-148,-75-7-264</inkml:trace>
  <inkml:trace contextRef="#ctx0" brushRef="#br0" timeOffset="390914.6256">22006 16578 663,'0'0'54,"0"0"50,0 0 37,0 0-38,0 0-58,0 0-20,37 118-25,-27-88 7,-2 1-5,-1 3-2,-1-3-94,-3-8-75,2-10-148</inkml:trace>
  <inkml:trace contextRef="#ctx0" brushRef="#br0" timeOffset="391136.1326">22223 16439 839,'0'0'42,"0"0"74,0 0 5,0 0-59,0 0-4,0 0-30,187 223-28,-181-162 7,-6 7-7,-19 5-15,-23 2-80,-18-5-229</inkml:trace>
  <inkml:trace contextRef="#ctx0" brushRef="#br0" timeOffset="393936.9075">19995 16404 300,'0'0'45,"0"0"33,0 0-32,0 0 75,0 0-92,0 0-15,-69-29 4,46 29-14,-6 2 12,-2 11-16,-2 2 0,-1 2 3,-1 3-3,2 0 0,1-2-1,5-3 6,3 1-9,3 0 4,4-3 0,4 1 0,4-3 2,1-2-2,3 3 0,1-3 1,1 3-2,3-1 1,0 5 0,0 3-3,0 3 7,0 5-4,0 1 9,0 4-6,0 4 22,0 1-8,1-1-11,5 5 27,-1 3-26,5 6 2,-1 13 5,4 1-11,-2 5 15,-2-1-16,1-5 1,-2-2 8,1-6-10,1-6-1,1-7 0,2-3 5,0-4-4,1-4-1,-3-2 0,2-2 1,0-4-1,-3-1 0,2-2 0,-1-3 2,1-1-1,-2 0-1,-1-2 0,5-4-1,-1-3 1,3-1 0,7-2 0,3-2 9,4 1 2,5-3-11,3 0 0,8 0 4,4 0-4,8 0 0,4 0 0,3-3 3,-1 0-5,1 0 2,2 0 0,2-2-1,2 2 1,0 1 0,-1-4 0,-4 2 2,-3-3-3,-4-2 1,1 1 0,-2-2 0,-3 1 4,0 0-4,-5-2 0,2 2 3,-2-1-4,4-1 1,2 1 0,-1-1 1,3 1-1,-3-1 0,-5 2-1,1 1 3,2-1-4,0 1 2,2-2 0,2 0 0,1-1 0,2-2 0,-3 1 0,-2-2 3,-4 2-5,-2-2 2,0-1 0,-4 2 2,-1-4-2,-5 1 0,0 1 1,-2-3 3,1 3-4,-1 0 0,2 0 0,4 1 0,2-1 0,1-1 0,-1 1-1,1-1 4,-3 0-6,-1-3 3,-2 2 0,4-3-2,2-3 2,0-4 0,0-2-1,-7-4-5,-5-7 2,-7-1-10,-6-3 11,-9 1-10,-10-3 12,-2-3 1,-2-1-3,-15-1 8,-5-2-6,-6 4 1,-4 3 0,-3 3 1,-6 3 1,-2 5-2,0 3 13,-2 3-6,0 3 7,-2 0-14,-3 1 6,-3 3-2,-1 0-4,2 4 0,4 0 0,0 4 1,5 2-3,-1 2 2,2 2 0,-3-1-2,-3 2 2,-6-1 0,-2-1 0,-5 4 4,-7-1-5,-3 2 1,-10 2 0,-1 1-1,0-1 1,-1 2 0,1 0 1,4 0 2,1 0-2,6 0-1,8 0 0,3 2 5,7 2-4,0 0-1,-4 3 8,-2 0-8,-3 3 5,-2 2-5,0 2 2,1-1-4,1-1 2,-1 0 0,0 1 0,2 1 5,3 0-5,1-2 0,4 3 1,-1-1-3,0-1 2,-4 3 0,1-2 0,2-3 4,5 1-6,5-4 2,4 0 0,1 2-3,0-1 3,-2 3 0,-4 3-1,-2 0 3,5 4-2,0-6 0,0 1 0,4 1-1,6-6 1,8-1 0,7-2 2,6-3 0,6-3-2,3 0 0,3 0 0,0 0-11,0 5 1,4 1-71,8-2-30,2-2-247</inkml:trace>
  <inkml:trace contextRef="#ctx0" brushRef="#br0" timeOffset="394486.7276">20466 17454 112,'0'0'73,"0"0"-27,0 0 35,0 0-11,0 0-28,0 0-21,0-5 3,0 5 7,0 0-22,0 0-4,0 0-5,0 0-74,0 0-99</inkml:trace>
  <inkml:trace contextRef="#ctx0" brushRef="#br0" timeOffset="400176.7812">22059 15588 5,'0'0'34,"0"0"27,0 0-4,0 0 0,0 0 10,0 0 10,0 0-3,3-104 14,1 93-35,1 3 14,0 4-26,1 4-16,3 0 5,4 2-20,2 15 8,6 7 11,-3 14-14,-3 4 32,-6 6-42,-8-1 3,-1-4 12,-3-2-18,-14-2 9,-3-5-11,-2-5 7,5-7 4,-1-8-6,6-9-5,-1-5 27,1-5 12,-1-16-13,2-9-1,2-4-22,-1-5 31,4-4-34,0-5 0,1-4 6,2 2-6,3 2 0,0-1-2,3 6 2,14-1-3,7-1 3,1 2 0,2 1-7,1 1 14,-1 2-7,-2 2 0,-5 5 1,-3 6 0,-6 2-1,-2 7 0,-3 4-2,-2 3 5,-2 6-3,-2 2 0,0 2 2,0 0-19,1 0 1,4 3-52,-1 11 2,-2 6-7,-2 6-67,0 4-129</inkml:trace>
  <inkml:trace contextRef="#ctx0" brushRef="#br0" timeOffset="400830.8425">22461 16920 29,'0'0'2,"0"0"30,0 0-9,0 0-2,0 0-4,0 0-7,-6 0 15,6 0-8,0 0-8,-2 0-9,2 0-22,0 0-141</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45:46.460"/>
    </inkml:context>
    <inkml:brush xml:id="br0">
      <inkml:brushProperty name="width" value="0.05292" units="cm"/>
      <inkml:brushProperty name="height" value="0.05292" units="cm"/>
      <inkml:brushProperty name="color" value="#1F497D"/>
    </inkml:brush>
  </inkml:definitions>
  <inkml:trace contextRef="#ctx0" brushRef="#br0">9845 16587 364,'0'0'30,"0"0"-14,0 0 32,0 0 22,0 0-27,0 0-14,10-25 36,-8 24-20,-2-4-21,0 3 13,0-3-17,0 3 4,0-1-2,0-1-21,0-1 38,0 0-37,0-2 4,1 1 26,2 0-20,0-1 8,2 3-1,2-2-19,-1 1 18,8-2-18,-1 1 0,0-1 8,4-3-4,-1 0-2,0-1 2,0-2 0,-2 0 21,0 1-24,-1 0 1,-2 1 19,3 3-18,-3 0 1,-2 2-4,0 1 6,-2 0-5,1-1-1,1-1 0,3 0 0,-2-1 2,1 2-2,2 0 0,-2-1 4,0 2-6,-2-2 2,3 2 0,5-3-1,1-2 13,4-3-12,5 3 3,-5-3 6,2 2-4,-1-1-5,2-1 0,-3 1 5,-1 1-1,-6 5-4,-2-1 0,-4 4 3,-3 1-8,2 0 5,-2-1 0,2-1 1,2-1 1,4-2-2,4-3 0,3-3 3,4 2 2,-3 1-5,1 0 0,-2 3 0,1 0 1,-2 0-1,-1 1 0,-4 1 5,0 0-4,-3 1-1,1-1 0,-2-1 0,1 2 1,0-3-1,0 2 0,1 0 4,-1-2-4,4 1 0,0 0 0,-2-2 1,0 2 1,1 0-2,0 1 0,-2 1 3,0 0-3,-2-2 0,-1 3 0,-1 0 0,0 2 0,-1 0 0,0-1-1,-1 1 6,0-1-10,4 2 5,0-3 0,2 2-1,1-1 2,0-3-1,-1 5 0,4-4 5,-1-1-5,-1 2 0,1-2 0,-2 2-1,0-1 1,-1 2 0,-1-1 0,-1 3 4,0 0-7,1-3 3,0 2 0,0 0-5,3-1 7,1 1-2,2-2 0,1 0 5,1 0-10,-2 1 5,0-3 0,2 3-2,-2 0 2,-1 1 0,0 1-1,-3-1 6,2 1-8,1-2 3,2 0 0,2-2-1,-1 1 1,-1 0 0,0 0-1,-2 2 7,0-1-10,0 2 4,-2 0 0,0 0-6,0 0 6,0 0 0,0 0-1,3 2 6,-1 2-7,4-1 2,-1-1 0,2 1-1,0-1 1,-2-1 0,4 0 0,-4 1 5,-1-2-6,-2 1 1,-3-1 0,-1 0-1,1 0 1,-1 0 0,-1 0 0,1 0 5,-1 0-5,2 0 0,2 0 0,-1 0-4,3 0 4,0 0 0,1 0 1,1-4 4,-1-1-5,-3 4 0,2-1 0,-3 2-4,3 0 4,-3 0 0,3 0-5,-3 7 9,1-3-5,-5 0 1,4 0 0,-6-1-1,-3 0 1,1-1 0,-3-2 0,-2 0 3,-1 0-3,-1 0 0,0 0 2,0 0 0,0 0-2,0 0 0,0 0-7,0 0 6,0 0-60,0 0-76,0 0-129</inkml:trace>
  <inkml:trace contextRef="#ctx0" brushRef="#br0" timeOffset="2263.6539">12312 16624 298,'0'0'36,"0"0"28,0 0 29,0 0-43,0 0 17,0 0-49,-13-6 18,13 5 5,0 1-14,0 0 3,0-2-10,0 2-8,0 0 19,4-3-26,5-1 23,5 2-4,3-3-9,1-1 6,2 1 3,2-1-23,-2 1 34,2 0-34,-2 1 0,1 2 9,-3-1-10,3 2 9,0-1-9,-4 1 4,2-3 4,-6 3-5,4 1-3,-5-2 12,1 2-12,-1-2 10,-1 2-10,2-1 3,-1 1 7,3-2-9,4 1-1,5 0 13,3-2-13,3-1 36,2 1-36,0 3 4,-2-2-2,-1-1 0,3 1-2,-4-1 5,-1 0-2,0-1 1,-1-1-4,1 1 2,-3-1-3,0 2 1,-2 0 0,-1 1 1,-1 2 4,1-1-5,-2 1 0,-1 0 1,0 0-6,-3 0 5,5 0 0,-2 0 1,1 0 4,0 0-5,-1 0 0,3 0 1,1 0-2,0 0 1,2 0 0,2 0 1,2 0 2,-1-3-3,-2 0 0,0 3 0,-3-4 1,0 3-1,-1-1 0,1 0-1,-1 1 5,3-1-4,-1-1 0,3 0 4,-2 0 0,-1 0-4,3 1 0,-2-2 1,0 2 0,-5 1-1,2-1 0,-2-1 2,1 2 4,-2-2-6,1-1 0,1 2 8,-1 1-4,0 0-4,-1-1 0,0 1 3,-1 1-3,-1-2 0,-1 2 0,1 0 2,-2-3 2,-1 3-4,-1 0 0,-1-2 6,2 2-4,-2-2-2,6 1 0,0-1 0,-1 1 3,4 1-3,-1-3 0,-2 0 3,-1 3-3,-2 0 0,-2-3 0,-1 3-1,-1 0 3,-2 0-2,1 0 0,1 0 3,-1 0-6,0 0 3,-1 0 0,-1 0-5,-1 0 6,0 0-1,-3 0 0,-1 0 3,-1 0-3,-1 0 0,0 0 0,2 0 0,-2 0 4,0 0-4,0 0 0,0 0 4,0 0 2,0 0-6,0 0 0,0 0 8,0-4-6,-2-3-2,-4 2 0,1-3 4,-1 3-6,-2 0 2,0-2-8,-1-1-3,0 2-3,-3 0 4,2 0 4,1 1-4,-1-3 3,2 4 6,2-1 1,4 3-2,-1 2 3,2-1-1,1 1 0,0 0 3,0-2-7,0 2 4,0 0 0,0 0-11,0 0 11,0 0-4,0 0 1,0 0 3,6 0-5,6 0 5,1 8 0,1 1-5,-1 1 5,1-1 0,-4-1 0,-1 1 4,-4-2-5,-1-3 1,-1 0 0,-3-2-10,0 0 10,0 3 0,0 1 2,-3 5 2,-15 1 11,-2 2-15,-8 2 2,-2-2 0,-1-2-1,-2 1-2,2-2-34,-3 1-61,3-2-30,1-3-42,7 0-133</inkml:trace>
  <inkml:trace contextRef="#ctx0" brushRef="#br0" timeOffset="3493.7359">12514 16515 337,'0'0'32,"0"0"27,0 0 34,0 0-8,0 0-62,0 0 3,-7-9 12,6 9-24,-4 0 12,-4 0-7,-3 5-12,-1 2-1,-1 2-6,0-2 0,4 1 5,0 1-4,-2-3-1,4 2 0,1-2 3,3 1-5,0-4 2,2 3 0,-2 0-2,3-1 3,0 0-1,1-1 0,-2 1 4,1 0-5,-1-1 1,0 2 0,1-1 0,0 0 1,-1-1-1,1-1 0,1-1 2,0 0-5,0-1 3,0 3 0,-2-4-2,2 1 4,0-1-2,0 0 0,0 0-3,0 2-5,0-2 8,0 0 0,0 2 13,0-1-9,0 1 2,0 0 8,5 3-13,2 0 16,1-1-15,4 2 2,-2 1 20,2-4-20,3 1 4,3-2 4,-2 3-7,1-3 14,-2-1-15,-2 1-4,2-2 32,-3 0-30,0 0 6,-6 0 7,-3 0-13,-2 0 17,1 0-13,-2 0-5,0 0 29,0 0-26,0 0 2,0 0 2,0 0-7,0 0 13,0 0-14,0 0 0,0 0 6,0 0-6,0 0 0,0 0-1,0 0-12,0 0-32,0 0-52,0 0-33,0 0-110</inkml:trace>
  <inkml:trace contextRef="#ctx0" brushRef="#br0" timeOffset="4453.6827">12439 16653 128,'0'0'56,"0"0"27,0 0-13,0 0 19,0 0-15,0 0-33,-26-16 16,25 11-17,-2-1-1,3-3 24,0-4-38,0 0-14,0-2 17,1 0-13,8-6 5,3 1-11,2 0-5,2-3 24,2-1-27,-2 4 4,-1 1 9,-1 7-9,-7 2 5,-2 6-10,-4 3 3,-1 1-3,0 0 0,0 0-7,0 0 7,0 0 5,0 4-2,-4 7-3,-7 6 7,-1 2-4,-3 2-3,0 1 0,-1 1-1,-2-2 3,5-1-2,-1-3 0,4-3 1,0-2-2,3-2 1,3-1 0,-2-4-1,2 1 3,2-1-2,0 1 0,1-1 3,-1-1-7,0 1 4,2-2 0,0 2-5,0-2 7,0 1-2,0-1 0,0-2 0,0 2-12,0 2 12,8-2 0,4 0 1,2 0 3,2 0-4,-1-2 0,0 1 5,-3-2-3,-1 2-2,2-2 0,-4 0 0,-2 0 4,-1 0-4,-3 0 0,0 0 5,-2 0-7,-1 0 2,2 0 0,-2 0-7,2 0-31,-2 0-27,3 0-38,0 0-80,1 0-113</inkml:trace>
  <inkml:trace contextRef="#ctx0" brushRef="#br0" timeOffset="5834.8726">12439 16659 97,'0'0'46,"0"0"-2,0 0 32,0 0-12,0 0-16,0 0-34,-2-13-2,4 11 23,8-1-4,0 0 6,3 1-14,3-2-2,0 1 26,5-2-41,3-1 8,3 3 2,2-2-12,0 1 7,-1 1-11,-4 0 0,-1 1 9,-3 2-8,-1-3-1,-2 3 6,2-2-6,0 0 16,0-1-3,2 1-10,-4-1 18,4-1-14,-2-1-7,1 1 8,0-1-6,-1 1 7,5-3-7,1 4 8,4-3 20,-3 3-28,0 1-2,-4-3 2,1 2 0,-1 1 2,-4-1-4,0 1 0,-2 1 3,-4 0 0,0-2-3,3 3 3,-1 0-2,2-2 7,-1 2-8,4 0 1,2 0 6,-4 0-6,2 0-1,-1 0 0,-2 0 4,-2 0-5,0 0 1,0 0 0,1 0 0,-2 0 0,2 0 0,-1 2 1,2-2 5,-1 0-6,1 0 0,-1 0 0,2 0 2,-2 0-2,1 0 0,1 0 1,-1 0 2,4-3 0,-1-2-3,0 1 2,3-1 8,-2 3-10,0-1 0,0 2 2,-4 1 3,4 0-5,-4 0 0,4 0 1,-1 0-7,-1 0 6,1 0 0,-1 0-2,2 0 6,-1 1-5,-3 2 1,2-1 0,-3-1-1,0 1 1,-3 0 0,-2 1-3,2-2 5,-1 2-4,1 0 2,1 2 0,-2-3 1,0 1-1,2-1 0,-2-1 2,1 0 1,2 1-3,2-2 0,-4 1 2,4-1-6,-2 2 4,1-2 0,-2 0 1,2 0 2,-3 0-3,1 0 0,-2 0 3,0 0-2,0-3-1,-2 0 0,0 0 2,1 0 2,-3 2-4,-3 0 0,-1-2 3,-1 3-3,-2 0 0,1 0 0,-1 0-1,0 0 7,0 0-6,2 0 0,-2 0 3,3 0 0,-2 0-3,2 0 0,3 0-1,-3 0 2,1 0-1,1 0 0,0 0 0,-2 0 0,-1 0 0,0 0 0,1 0 0,-3 0 3,0 0-3,0 0 0,0 0 4,0 0-15,0 0 0,0 0-61,-6 0-19,-6-3-151,-3-3-178</inkml:trace>
  <inkml:trace contextRef="#ctx0" brushRef="#br0" timeOffset="6239.9887">14256 16329 364,'0'0'37,"0"0"-32,0 0 5,0 0 62,0 0-15,0 0-46,32 3 5,-17 6-1,0 2-2,3 4 24,-3 3-36,1-1 24,-4 2-12,-3-2-8,0-2 14,-5-1-18,-2-1-1,-2-2 33,0 1-21,0-3 13,-12 3 3,-6 1-18,-3 1 1,-1-1-11,-2 1 1,2-4 5,1 0-5,3-1-1,2-1 0,3-2-1,2 0 1,2-1-55,6 1-86,0-6-124</inkml:trace>
  <inkml:trace contextRef="#ctx0" brushRef="#br0" timeOffset="20318.1837">11790 15020 81,'6'-3'35,"1"-2"-12,2 2 19,-4-1 10,2 2-17,-2-3-3,-1 2-8,-1 1 2,0-1-8,-3 0-8,0 3-8,0 0-2,0 0-11,0 1-33,-13 9-63,0 0-85</inkml:trace>
  <inkml:trace contextRef="#ctx0" brushRef="#br0" timeOffset="22347.4039">11776 14952 180,'0'0'34,"0"0"38,0 0 38,0 0-20,0 0-48,0 0-32,-12-7-10,3 7 35,0 0-34,2 8 7,-1 1 10,-1 4-16,-1 0 4,1 2-6,0 0 0,-1 1 4,-1 1-4,1 2 0,-2-1 1,2 0 1,-1-3-2,1 1 0,1 0 1,1-4-2,0 0 1,0 1 0,0-2 0,-1 1 0,2-2 0,1-1 0,0-3 1,1 1-5,-1 2 4,-1-1-4,1 0 2,-1 2 1,-1 1 1,0-2 0,1-1 0,1 3-3,0-1 3,2-2 0,1 0-4,-3 1 5,3-2-1,-1-2 0,2 3 1,-1-2-1,0 2 0,0-1 0,-2-2-1,4 2 1,-3-3 0,1 0 0,1-2 3,-2 1-4,4-1 1,-2 0 0,2-1-2,0 0 3,0-1-1,0 0 0,0 0 2,0 0-2,0 0 0,0 0 0,0 0-4,0 0 2,0-4 2,0-3 2,8-1 3,2-2-5,-1 0 0,2-2 2,0-1-2,1 1 0,3-1 0,-1-1-3,-2 2-1,6-3-2,-6 1 4,5 0 0,-4 0-10,4 0 12,-4-2 0,4 1 3,-4-2 4,2 1-5,-3 2-2,2 2 0,-4 0 2,-1-1-2,0 3 0,-2-2-2,3-1 9,0-1-15,0 0 8,2-1 0,0-1-7,-1 2-11,1-2 14,-1 2-1,-1 2-2,-3-1 7,2 4 0,-2-2 2,2-2-4,-1 0 2,4-1 0,-2 2 0,2-1 3,-2 2-5,0 0 2,1 2 0,-3 2 0,1 0 2,0 1-3,0-1 1,3 0 0,1 0 4,-1-1-4,3 2 0,0-2-5,-4 2 6,2 0-1,-4 1 0,-1 0 0,1 1 1,-1 1-1,-2-1 3,0 0-2,0-1 0,3 1-1,-2-1 0,2-1 2,2-1-9,-2 3 7,0-3 0,1 3 2,-1-1-2,0 1 0,-1 0 1,2 1-1,-4 2 0,4-2-10,-1 1 10,0-1 7,-1 0-7,-2 3-3,-2-1-3,1 1 6,-3-1 4,1 1-4,-1-2 1,-1 2 2,2-1-3,2-2 0,-2 2-1,2-1 3,-1 1-2,-2 1 0,2 0-4,-3 0-13,2 0 23,-2 0-6,1 0 4,3 0-1,-2 0-2,1 0-1,2 0 4,-3-2-5,2 2 1,-1 0 0,1-3 0,-2 3 4,3-1-6,-2 0 2,0 1 0,-1-2-3,1 1 3,1 1 0,-1 0-3,2 0 3,-1 0-4,0 0-1,-2 0-22,1 0 19,-1 0-15,2 0-3,-2 0 21,0 0-12,1 1 14,0 1-1,0-1 4,-2 0-9,3 2 9,0 2-9,-1-2 9,-1 1-18,0 1 5,1-2-6,-2 2 16,1-1-5,1-2 8,-1 1 0,0 0-2,2-1 2,2-1-5,2 1-1,3-2 6,0 1 6,0 1-6,-3-1 0,0 2-6,-5-2 4,-2 2-8,1 0 1,-3 1-4,0 0 13,0 0-12,0 3 4,0-3 3,0 2-3,0 1 1,1-1 5,4 2 2,3 0-7,9-1 14,5 1 11,5-2 23,-1 4-41,-2-2-12,-6-1-35,0 1-11,-7-2-40</inkml:trace>
  <inkml:trace contextRef="#ctx0" brushRef="#br0" timeOffset="23219.6921">12635 14400 44,'0'0'59,"0"0"-9,0 0 19,0 0-24,0 0-24,0 0 6,-3-3-25,-1 3-2,0 0 4,-1 4-1,1 6-3,-4-1 0,-1 5-13,-1-1-44,-2 1-137</inkml:trace>
  <inkml:trace contextRef="#ctx0" brushRef="#br0" timeOffset="23617.7646">12431 14797 160,'0'0'63,"0"0"-41,0 0 44,0 0-13,0 0-5,0 0-30,0 0 5,0 0 17,0 0-32,0 0 5,0 0-6,0 0-2,0 0-2,0 0-3,0 0 0,0 0-5,2-3-54,2-1-28,1-6-56</inkml:trace>
  <inkml:trace contextRef="#ctx0" brushRef="#br0" timeOffset="23985.6884">12580 14425 68,'0'0'36,"0"0"-24,0 0 31,0 0 3,0 0-34,0 0-4,8 0 28,-8 0-21,0 0-2,0 0 3,1 0-15,-1 0 12,0 0-13,0 0 1,0 0-4,0 2-6,0 4-11,0 0-74,-3 1-100</inkml:trace>
  <inkml:trace contextRef="#ctx0" brushRef="#br0" timeOffset="24367.5338">12406 14841 23,'0'0'31,"0"0"-7,0 0 18,0 0-17,0 0-1,0 0-19,1-9-4,-1 6 11,0 0-12,0-1-2,2 1-36,-2-2-49</inkml:trace>
  <inkml:trace contextRef="#ctx0" brushRef="#br0" timeOffset="24770.9382">12715 14523 28,'0'0'65,"0"0"-52,0 0 5,0 0 24,0 0-33,0 0-8,-3 0 4,0 0-5,0 0 0,-4 6-2,1 1-1,-4 0-104</inkml:trace>
  <inkml:trace contextRef="#ctx0" brushRef="#br0" timeOffset="30589.7321">12276 15305 132,'0'0'27,"0"0"19,0 0-13,0 0 18,0 0 6,0 0-37,0 0 4,-22-10 2,20 10-15,1 0-1,-2 0 0,3 0-4,-3 0 16,1 0-22,1 0 6,-1 0 4,2 0 8,0 0 10,0 0-11,0 0-5,0 0 23,0 0-34,0 0 4,0 0 0,0 0-5,0 0 0,0 0 0,2 0 9,7 0 13,1 0-9,3 0 10,0 0-8,1 0-5,0 0 4,0 0-10,-1 0 0,-1 0 15,1 0-19,-2 0 0,2 0 7,-1 0-5,-2 0 1,4 0-3,-2 0 4,2 0 0,-2 0-4,-1 0 0,1 0 5,-1 0-1,3 0-3,-3 0-1,1 0 2,1 0 0,-1 0-2,1 0 0,-1 0 0,0 0 5,-2 0-5,-2-1 0,1 1 0,0-3 0,-3 3 0,4 0 0,-3 0 0,1-3 2,0 3-2,-1 0 0,1-2 2,2 2 2,-4-1-4,2-1 0,-1 1 0,3-1 1,-2 1-1,-2-2 0,2 2 1,-1 1-1,0-1 0,-2-1 0,4 2 0,1-2 0,-1 2 0,3 0 0,1 0 3,2 0 15,0 0-18,-1 0 0,0 0 1,-1 0 2,-2 0-2,-2-1-1,-3 1 3,0 0-3,-3-1 0,-2 1 0,4 0 0,0-2 4,-1 1-4,2-1 0,-1 1 3,-1-2 1,2 2-4,-3 0 0,0-1 0,0 2 2,0 0-2,1-1 0,1 1 2,0 0-4,3-2 2,-3 2 0,1 0-1,-2-1 2,1 1-1,1-1 0,-3 1 3,-2 0-8,-1 0 5,0 0 0,0-2-14,0 2 14,0 0 0,0 0 0,0 0 5,0 0 6,0 0-11,0 0 0,0 0 6,0-1-6,-4-2-26,-5 0-19,1-1-1,-1 0-23,-1 0-9,2-2-22,-2-1 46,4 0-33,-3-2-6,2 1 29,1-1 27,0 2 37,-2 3 6,2-2 13,3 2 33,-1 1-12,1 1 11,1 0 13,2 2-13,0 0 9,0 0-34,0 0-16,0 0 16,0 0 1,8 7 3,1 1-1,1-1-10,1 3 7,-1-3-13,0 3-9,-2-1 18,-2 1-18,-1 0 0,-4 1 7,-1 0-8,0 0 12,0 2-15,0-1 6,-10 2 3,-8 3-9,0-1-6,-4 0-40,1-1-46,-2 2-47,-3-6-81</inkml:trace>
  <inkml:trace contextRef="#ctx0" brushRef="#br0" timeOffset="31303.6588">12312 15233 74,'0'0'126,"0"0"-100,0 0 44,0 0-3,0 0-17,0 0 13,19-26-22,-17 26-2,-1 0 3,-1 0-24,2 0-4,-2 0 0,0 9 27,0 8 20,-12 4-56,-6-3-2,0 1 6,-1-2-8,4-3 3,1-2-4,4-1 1,4-2-1,3-2 0,0 1-2,3 0-4,0 2 6,0-2 0,9 4-2,4-3 4,4 1 2,2 0-2,2-1-2,-2-1 10,4 0-9,-3-4 4,-2 1-5,2 0 1,-4 0-1,0-2 0,-2-2-25,2-1-64,-2 0-148,-1 0-196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40:38.552"/>
    </inkml:context>
    <inkml:brush xml:id="br0">
      <inkml:brushProperty name="width" value="0.05292" units="cm"/>
      <inkml:brushProperty name="height" value="0.05292" units="cm"/>
      <inkml:brushProperty name="color" value="#1F497D"/>
    </inkml:brush>
  </inkml:definitions>
  <inkml:trace contextRef="#ctx0" brushRef="#br0">3268 4919 494,'-1'-2'3,"1"2"21,0 3 15,0 22-24,0 14 55,0 14-23,6 12-2,1 10 5,1 7-17,-1 5-6,4 5-10,2 4-8,1 4 17,2 7-26,-2 9 8,-3 7 9,-3 1 1,-5 1 20,0-7-17,-2-6-11,2-1 16,0-4-24,2-2 1,3-4 8,-3 3-6,4 2 5,-3-1 2,-2-1-10,-2-3 24,1-7-25,-3-2 6,0-7 11,0-2-16,0-4 8,0-4-9,0 3 5,1-6 10,1 5-14,-1 0 3,2 2 10,-1 2-9,-1 0 3,1-3-8,-1 1 5,-1-2-1,0 1-5,0-3 0,0-1 5,0-4-4,0-1 0,0-1-1,0-3 1,0 0 3,0 0-4,0-1 0,0 3 1,2 1 0,2-1 0,1-1-1,2 2 1,-2 2 0,-1 2-1,-1 3 0,-1-2 2,-1-1-2,0-2 0,1-3 0,0-3 3,1-2 7,0 0-10,1 4 0,-1 1 9,0 4-7,0 0 0,3 0-2,0-4 3,0-3-3,-3 0 0,0-5 0,-2 0 0,1-2 2,1 0-2,0-3 0,3 2 1,0-3-3,1 2 2,-2-1 0,-2-2-1,-3 2 3,1-2-2,-1 4 0,0 5 4,0 0-11,0-1 7,0-3 0,0-4-5,0-2 5,0 0 0,-4-1 0,2 1 2,-1 0-7,-4 4 5,7 4 0,-3-4-2,3 4 3,0-6-1,0 0 0,0-5 2,0-4-3,0-2 1,0-5 0,0-1-1,0 1 3,3-2-2,-3 0 0,3-1 2,1 1-1,-4 1-1,3 0 0,-1-3-2,1 2 3,0 1-1,-2 0 0,2 0 2,2 1-5,-4-4 3,1-2 0,1-3 0,1-1 2,-1 3-2,-1-1 0,2 2 2,-4 0-4,3 4 2,-3-1 0,0 0-1,0 0 1,0-1 0,0-3-1,0-4 3,-3-1-7,-2-5 5,1 0 0,0-2-1,-1-1 1,2-3 0,0 3 0,2 0 2,-1 5-7,1-2 5,1 2 0,0 1-5,0-3 7,0 1-2,0 2 0,0-3 2,0 0-9,0-1 7,0 0 0,0 1-4,0-3 4,-2-1-1,-2 1 1,2-3 0,-1 2-4,3-2 4,-4 0 0,4-1-2,0-1 2,0 0-2,0-2 1,0-2-1,-3 1-6,3-2 8,-3 0 0,3 0 0,-2 1 0,1 1 0,-1-1 0,2 2 4,0-1-7,0-4 3,0 2 0,0-2-1,0 2 2,0-2-1,0 0 0,0-2 3,0 1-6,0-1 3,0-1 0,0 1 0,0-1 0,0 1 0,0-1 0,0-2 5,0 2-8,0-2 3,0 1 0,0 1-2,0-1 2,0-1 0,0 0 0,0 0 4,0 0-6,0 0 2,0 0 0,0 0-2,0 0 2,0 0 0,0 0 0,0 1 5,0-1-10,0 0 5,0 0 0,0 0-1,0 0 1,0 0-6,0 0-4,0 0-12,0 0 3,0 0-22,0-12-4,-3-8 1,0-8-84,-4-8-63,-8-3-408</inkml:trace>
  <inkml:trace contextRef="#ctx0" brushRef="#br0" timeOffset="4064.1011">3291 13215 106,'-2'0'101,"1"0"-61,1 0 44,0 0 0,0 0-10,0 0-18,0 0 8,0 0-15,0 0 3,0 0 23,-2 0-23,2 0-12,-1 0 20,-4 2-19,1 0-16,-2 2-2,-1 2-15,3 2 16,-3 6-22,0 6 2,-1 6 16,-1 5-19,4 3 9,2 1 5,-1-2-14,4-1 23,0-3-23,0-3 0,0-4 12,0-3-10,0-6-3,0-1 5,0-5 0,0-1 3,0-4-8,0 1 0,0-1 5,0 0-2,0 0-3,0 0 0,0 1 4,0-1-5,0 2 1,0-1 0,0-1 1,0 1-1,0-3 0,0 3 0,0-3 3,0 2-6,0 1 3,0 0 0,0 3-4,4-1 4,4 0 0,3 0-3,2-1 6,0 1-8,2-2 5,5-2 0,-1-1 1,6 0-1,-2 0 0,2 0 0,-1 0 5,3 0-4,-6 0-1,3-1 0,-5-4-1,3 2 2,-2-2-1,2-1 1,-1-2 1,1 2 3,1 0-5,-1 1 0,0 0-1,-2 1 1,-1 1 0,-1 1-1,2-1 5,-1 3-6,2-4 2,-5 3 0,2 0-2,0-1 2,-2 1 0,-2 1-1,7-3 3,-2 1-3,4-1 1,2-2 0,-1 2 1,0-1-1,1 2 0,-4-1 0,3-1 4,-5 1-6,2 0 2,-3-1 0,0-1 8,-2 0-4,2 0-4,0 0 7,0-2-6,-3 2 4,3 1-5,-1 1 1,-3-4-3,2 4 3,-2 0-1,-3 2 0,3 1 2,0-3-1,-1 3-1,1 0 0,0-2 0,3 0 0,1-1 0,0 1 0,1-1 2,1 0-1,-3 1-1,1-2 0,-3 3-1,0-1 1,-3 0 0,2 2-2,-1 0 8,-1 0-7,1 0 1,1 0 0,-1 0-2,-1 0 2,1 0 0,-1-2 0,-1 2 4,-1 0-8,2 0 4,1 0 0,-1 0 2,-2 0-2,6 0 0,-4 0 0,4 0 3,-2 0-6,-1 0 3,2-1 0,-6 1 1,1 0-1,-2-1 0,1 1-1,0 0 2,3 0-1,1-2 0,0 1 0,-2-1-1,5-1 1,-4 2 0,-1-3 1,-1 1 2,-8 0-2,2 0-1,-4 0 1,0-5 22,0-1-17,0-2-3,-9-3 4,0-2-5,-3-1 2,-2-5-4,-2-2 0,-3-3-2,1 3 2,-1 0 0,1 4-4,0 3 9,0 1-9,5 4 4,-2 2 0,4 2-4,-1 1 4,-2 0 0,3 0-3,-2 3 4,1 1-2,1 0 0,-3 3 1,4 0-3,0-2 3,-2 2 0,1 0-1,0 0 4,-3 0-3,2 0 0,-1 0 0,-1 0-3,1 0 3,1 0 0,-1 0-2,1 0 5,1 0-3,-1 2 0,2-2 0,-1 0-1,1 2 1,1-2 0,-1 1-1,1 1 3,0-1-2,0 3 0,-3-2 2,3 5-8,-3-2 6,-3 0-8,0 5 6,0-5 2,3 2 0,-4 0 0,7 0 0,-2-2-1,0 0 1,0-2 0,2 1-1,-1 1 3,-1 2-2,-2 0 0,5-1 0,-2 1-2,-1 0 2,0 0 0,0-1-2,3-2 4,0 1-2,0-3 0,0 0 1,3-1-1,-4-1 0,4 0 0,-4 2 0,0-2 1,-2 1-1,0-1 0,-1 0 1,2 0-1,1 0 0,-3 0 0,6 0-2,-2 0 4,-1 0-2,1 0 0,-1 0 1,0 0-1,2 0 0,-3 0 0,3 0-2,-4-3 4,1 2-2,1-1 0,0 0 1,-3-1-1,3 1 0,-3-1 0,0 1-2,0 0 2,-1-1-1,1-2 0,0 0 2,0 1-3,3 1 2,0-1 0,-1 1-2,1-1 4,0 1-2,0 0 0,0 1 0,1-1-2,-1 1 2,-2 1 0,3 1-2,-1-1 4,-4-1-2,5 2 0,-4-1 1,-1 0-3,1 1 2,-1 0 0,1 0-2,0 0 2,3 0 0,-2 0 0,0 0 2,-3 0-5,3 0 3,-2 0 0,1 0 1,-1 0-1,4-2 0,-2 2-1,-2-1 4,1 1-3,-1-1 0,2-1 0,-1 0-1,-1 1 2,-1 1-1,-2-2 0,1 2 1,-3-2-2,3 1 1,0-1 0,3-1-1,-2 0 2,0 2-1,3-1 0,0 2 2,0 0-3,-2 0 1,4 0 0,-2 0 0,-2 0 0,-2 0 0,0 0-1,0 3 3,-1 3-6,2-3 4,3 2 0,-3-1 1,4-2 0,2 2-1,-1 0 0,2 1 2,-1-1-5,-2 0 3,1 0 0,0 3-2,2-4 2,-2 3 0,1-2 0,2 0 4,-1-1-7,2-1 3,2 0 0,2 0-1,-1-2 2,1 0-1,1 1 0,-2-1 2,2 0-4,-1 0 2,-1 2-34,1 1-5,-1 4-87,-2-2-107,-8 0-323</inkml:trace>
  <inkml:trace contextRef="#ctx0" brushRef="#br0" timeOffset="14781.6039">11593 938 188,'0'0'62,"0"0"-10,0 0-10,0 0-17,0 0-13,0 0-12,0 0-4,-2 0-17,2 0-20,0 0 30,0 0-31,0 0 29,0 0-22,-6 0-179</inkml:trace>
  <inkml:trace contextRef="#ctx0" brushRef="#br0" timeOffset="15094.7155">11593 938 458,'-40'-97'55,"40"97"55,0 0-15,0 0-30,0 0-12,0 0-53,4 7-10,2 22 10,1 11 17,-2 15 26,-5 8 3,0 5-10,0 3 25,-2 1-43,1-5-8,1-6 10,0-11-19,0-14 6,1-9-7,8-10 3,2-6 5,4-5-8,0-6-2,6 0 0,-1-9-67,-6-14-96,-6-2-195</inkml:trace>
  <inkml:trace contextRef="#ctx0" brushRef="#br0" timeOffset="15270.3922">11425 1274 583,'0'0'104,"0"0"-46,0 0 62,0 0-11,0 0-78,0 0 8,74-22-39,-28 11-1,4 1-5,0 2-149,-4 3-128</inkml:trace>
  <inkml:trace contextRef="#ctx0" brushRef="#br0" timeOffset="15702.8094">11995 1402 537,'0'0'97,"0"0"14,0 0 4,0 0-3,0 0-67,0 0-14,-14-10-1,2 24-26,-3 9-4,-2 7 0,4 0 2,4-1-5,6-4 3,3-1 0,0-7-12,0-3 12,8-2-3,6-7 3,3-5-8,4 0 5,2 0 6,-1-14 2,-3-6 13,-6 1-10,-4-4-8,-4 1 0,-5-3 4,0 5-17,-6 1 10,-11 8 1,2 5 2,-1 6-86,2 0-36,1 3-46,6 6-245</inkml:trace>
  <inkml:trace contextRef="#ctx0" brushRef="#br0" timeOffset="15982.3585">12192 1426 298,'0'0'44,"0"0"159,0 0-119,0 0 8,0 0-22,0 0-56,6 44 19,-6-44-2,0 0-13,0 0 32,0 0 27,0-6-10,0-5-47,-1 2-20,1 1-4,0 3 0,0 5-32,1 0-15,14 0 3,3 3-92,3 7-49,0-3-277</inkml:trace>
  <inkml:trace contextRef="#ctx0" brushRef="#br0" timeOffset="16302.5328">12419 1353 534,'0'0'121,"0"0"15,0 0-83,0 0-49,0 0 10,0 0-2,-18 81 3,18-59-15,0-2 2,0-4 8,0-2-9,0-3-1,8-5 0,6 1 5,5-7-14,3 0 4,2 0 5,-6-15 17,-3 0-15,-7-5-2,-4-4 0,-4-1 4,0 2-10,-5 0 6,-4 8 0,-3 6-17,2 4 15,1 5-81,0 0-44,3 0-205</inkml:trace>
  <inkml:trace contextRef="#ctx0" brushRef="#br0" timeOffset="16721.7294">12622 1319 574,'0'0'6,"0"0"63,0 0 18,0 0-46,0 0-2,0 0-28,-9 144 12,6-131-6,3-5-14,-2-3 10,2-2-13,0-3 3,0 0 16,0 0-18,0 0 40,0 0 17,5-8-25,4-1 1,3-2-34,-2 5 0,1-1 3,2 4-3,-1 3-5,3 0-1,0 3-5,4 14 6,1 4 10,-1 1 35,-3 1-12,-8-4-28,-6 1 0,-2 0 23,-2-3-20,-14 3 14,-7-5-17,-5-1 7,-4-5-12,-1-8 5,0-1-78,1-3-95,7-18-107</inkml:trace>
  <inkml:trace contextRef="#ctx0" brushRef="#br0" timeOffset="16906.7024">12646 1302 640,'0'0'47,"0"0"29,0 0 7,0 0-53,0 0-24,0 0-5,200-56-1,-187 56-49,-5 1-121,-5 9-378</inkml:trace>
  <inkml:trace contextRef="#ctx0" brushRef="#br0" timeOffset="26921.6548">13110 978 82,'-14'0'57,"5"0"23,-1 0-19,1 0-10,1 0-24,1 0 24,0-2-4,2-1 16,1 0-10,1 2-23,0-1 20,1 2-2,1 0-16,1 0 28,0 0-31,0 0-8,0 0 13,0 0-24,0 0-10,16 0 3,17 0-3,16 0 47,9-3-21,5-3-2,1-1 6,-3 1-20,-3 1 8,-6 0-4,-11 1-13,-11 1 19,-10 1-20,-10 2 0,-4 0-2,-5 0 2,1 0-3,-2 0 3,0 0-22,0 0-53,0 0-68,0 0-65,-2-9-257</inkml:trace>
  <inkml:trace contextRef="#ctx0" brushRef="#br0" timeOffset="27282.2091">13465 813 560,'0'0'23,"0"0"31,0 0 35,0 0-36,0 0-4,0 0-49,52-18 0,-21 18 26,2 3-17,1 13-2,-1 4 5,-4 1-11,-6 1 16,-9 4-14,-5-1 0,-9 3 29,0 1-10,-9-1 34,-9-1-9,-9-1-15,-3-2 16,-1-4-35,-1-3-11,4-3 16,3-1-15,3-2-3,6 1 0,3 0-8,6 1-14,7 1-107,0-1-90,1-7-6</inkml:trace>
  <inkml:trace contextRef="#ctx0" brushRef="#br0" timeOffset="28934.0721">14181 689 272,'-6'-17'66,"4"1"16,1 0 25,-1 2-22,1 3 12,1 2-35,0 4-15,0 3 42,0 2-38,0 0-32,0 13-19,0 24-9,0 21 9,0 13 55,0 11-10,0-2 11,0-5-36,0-9 4,0-10 1,1-9-24,4-10 9,6-9-10,-1-6 0,3-8 2,0-5-2,1-7 0,4-2-2,3-7-32,-3-16-34,-2-12-153,-13-5-186</inkml:trace>
  <inkml:trace contextRef="#ctx0" brushRef="#br0" timeOffset="29109.6031">14042 1040 672,'0'0'36,"0"0"51,0 0 40,0 0-80,0 0-11,0 0-36,125-55-1,-68 39-2,3 3-86,-5 4-67,-15-1-205</inkml:trace>
  <inkml:trace contextRef="#ctx0" brushRef="#br0" timeOffset="32168.927">14560 1269 0,'0'0'74,"0"0"-6,0 0 38,0 0-28,0 0 15,0 0 10,0 0-11,-11-25-21,9 25-5,1 0-20,-1 0 16,1 0-25,-2 0-7,2 0 5,-4 0-22,1 0-5,-4 16-8,1 9-1,-2 10-7,5 4 12,4 0-4,0-3 5,0-5-4,14-7 1,4-4-2,2-8 0,2-5 1,-1-4 9,4-3-10,-1 0 18,-2-8-16,-3-14 19,-2-2-14,-6-5 1,-4-5-2,-4-2-6,-3 0-3,0 2 3,-10 7-5,-4 9 2,0 7-13,4 9 0,-3 2 4,-5 0-90,-1 13-27,-1 1-128</inkml:trace>
  <inkml:trace contextRef="#ctx0" brushRef="#br0" timeOffset="32522.4108">14933 1269 320,'0'0'35,"0"0"39,0 0 12,0 0-26,0 0-14,0 0-25,6 27 48,-14-27-35,1 0-22,-3-5 18,0-9-22,1-2 14,3 4 2,3 3-22,3 4 26,0 5-28,0 0 1,0 0-4,0 0 1,8 4-4,5 6 6,-1 2-18,-3 3-33,1-5-122,-4 0-241</inkml:trace>
  <inkml:trace contextRef="#ctx0" brushRef="#br0" timeOffset="33038.258">15195 1143 656,'0'0'66,"0"0"40,0 0 6,0 0-25,0 0-59,0 0 9,-42-36 4,28 36-41,-2 0 12,-1 10-12,-3 10-3,3 6-3,3 0 2,5 1 4,2 0-1,5-1 1,2-4-10,0-3 10,0-4-4,4-4 4,4-8-32,10-3-12,-3 0 22,2-12 22,3-7-13,-4-5 13,1-1 0,-4-3-2,-4 1 7,-3 0-5,0 8 0,-6 9 2,0 3 19,0 7-8,0 0-13,0 2-2,0 19-11,0 6 13,1 8 16,1 3-10,-2 1 11,0 4-17,0-2 0,0-4-3,0-8-11,0-5-118,0-12-24,1-12-160</inkml:trace>
  <inkml:trace contextRef="#ctx0" brushRef="#br0" timeOffset="33488.416">15359 1109 663,'0'0'26,"0"0"2,0 0 74,0 0-16,0 0-11,0 0-29,0 129-6,0-106-19,0-3-15,-3-5 14,2-3-20,-1-5 0,2-6 1,0-1 4,0 0-2,0 0 9,0 0-9,0-6 37,2-5-32,6-3-8,1 0 11,1 6-11,-3 0-5,3 3 2,-2 4 6,1 1-11,3 0 8,0 0-2,1 3-9,0 14 4,-2 3 1,1 6 5,-3 5 2,-3-1 15,-6-1-3,0-3-11,0-4 15,-14-2-16,-5-4 4,-3-5-5,-4-5 7,-1-6-14,-4 0-28,1-11-83,3-19-155</inkml:trace>
  <inkml:trace contextRef="#ctx0" brushRef="#br0" timeOffset="33661.5906">15346 1079 721,'0'0'28,"0"0"79,0 0-39,0 0-35,0 0-33,0 0 6,185-64-18,-159 64-79,-6 0-236</inkml:trace>
  <inkml:trace contextRef="#ctx0" brushRef="#br0" timeOffset="39261.9692">14367 1768 241,'0'0'41,"0"0"19,0 0 32,0 0-17,0 0-25,0 0-7,0 0-2,-24-13 0,21 10 11,2 2-28,1 1 2,0 0 13,0 0-21,0 0 8,0-2-5,0 2-19,0 0-4,1 0-3,15 0 5,12 0 23,6 0-19,8 0 9,1 0-2,3 0-10,-3 0 17,2 0-18,-4-3 0,2-2 21,1-2-15,-1 0 5,4-3 1,-2 0-9,4-1 20,1-2-22,9 1-1,-1 0 20,10 0-19,3 2 7,-1-1 3,-2 2-1,-7 2 8,-10 1-18,-5 3 0,-7 0 4,-6-1 0,-8 1-4,-5 3 0,-10-1 3,-4 1-4,-3 0 1,-1 0 0,-2 0 18,0 0-15,0 0 10,0 0 0,1 0-13,-1 0 23,0 0-23,0 0 0,0 0 8,0 0-4,0 0-4,0 0 1,0 0 5,0 0 0,0 0-6,0 0 0,0 0-9,0 0-19,0 0-57,-3 0-120,-12 0-208</inkml:trace>
  <inkml:trace contextRef="#ctx0" brushRef="#br0" timeOffset="41161.8868">14610 1543 113,'0'0'17,"0"0"-10,0 0 22,0 0 4,0 0-25,0 0-8,6-12-2,-5 9-2,3 1-118</inkml:trace>
  <inkml:trace contextRef="#ctx0" brushRef="#br0" timeOffset="49086.6355">8778 13391 197,'0'0'94,"0"0"-91,0 0 11,0 0 12,0 0-12,0 0-1,0 0-12,6-57 11,-5 52 46,1 0-22,3-3 5,-4 3 1,1-2-4,-1 0-10,2 3-1,-1-1-4,-1 0 35,2 2-45,-3 1 16,3 2 3,0 0-18,0 0-4,0 7-5,3 12 1,-1 6 38,-4 6-31,2 5 24,-1 1 13,-2 2-30,0-3 14,0-2-14,0-5-20,0-4 36,0-9-31,5-4-5,-2-5 6,2-4-4,-2-2 3,1-1-5,2 0 0,3 0 9,2 0-3,-1 0-6,5 0 6,-1-2-2,2-5-5,0 2 1,5-1 0,1 3-3,-1-2 3,3 1 0,-1 1-2,0 1 6,-3 0-4,1 1 0,3-2 0,-2 1-2,-4 0 2,4 2 0,-3 0-3,-2 0 8,-1 0-8,-2 0 3,1 0 0,-2 0-1,2 0 1,1 0 0,2 0 0,-1 0 4,4 0-4,1 0 0,-1-3 0,0 1-1,4-1 1,-4 2 0,-3 1-1,1-1 5,-4-1-5,3 2 1,-1 0 0,-1 0-2,1 0 2,-2 0 0,2 0-3,-2 0 8,3 3-7,-1 0 2,-1-1 0,0-1-2,2 2 2,-1 1 0,2-3 1,-1 1 2,1-2-2,4 0-1,-3 0 0,3 0 0,1 0 0,-3-2 0,4 1-2,-2-1 6,-1 2-4,-1 0 0,-1 0 0,-1 0-3,1 0 3,1 0 0,-4 0-4,2 0 8,-1 2-4,0-1 0,0-1 1,1 2-4,0-1 3,0-1 0,1 1-2,1-1 6,-3 0-4,4 0 0,1 0 0,-4 0-1,5 0 1,0 0 0,1 0-2,0-1 5,0-3-3,-2-3 0,0 4 2,-3-1-4,-1-3 2,-2 4 0,-1 1-1,0 0 5,-4 0-4,1-1 0,-1 2 1,-4-3-3,5 1 2,-4 0 0,-1 0-1,2 0 5,-4 2-4,-2-3 0,-1 1 1,0-2-1,0 1 0,0-1 0,-1-3 0,-2 1 0,0-4-3,0 0 0,0-3-7,0-2-2,0-1 12,-6 0 0,-2-1-2,-1-2 4,-2 1-4,1 0 2,-2 1-1,-1 0-15,1 1 14,-1 1 0,-1 0-4,1 2 1,-1 2-1,4-1 1,-3 2 2,2 4-15,0 2 10,-2-2-7,4 2 11,-2 2 4,1-2-1,1 5 1,0-4 0,-1 3-2,-2-2 2,-1 2 0,2 1-7,-1-2 7,-1 1-8,2-1 0,2-1 8,-1 3-9,1 0 9,0-2 0,-1 0 0,1 1 0,0-1 0,-5 2 0,4-1 1,-4 1-3,3 0 2,-3 0 0,1 0-2,1 0 4,-1 0-2,-1 0 0,-1 0 3,2 0-5,-2 0 2,0 0 0,-1 0-3,0 3 5,-1 0-2,3-1 0,2 1 3,-4 0-6,2-1 3,1-1 0,2 0-1,0-1 2,2 2-1,-2-2 0,-1 3 3,2-1 1,-1-2-4,0 3 0,-1-1 8,3 2-8,-2 0 0,1 0 0,-1 1 3,1-1-5,1 1 2,-4-2 0,2 2-1,0 1 3,-2-2-2,1 1 0,0-1 2,0 1-3,2-3 1,0 1 0,-1 0-2,2 1 4,-3-4-2,2 3 0,-1-2 3,-1 2-2,0-1-1,0-1 0,2-1 1,-1 2 3,2-2-3,1 0-1,-2 0 5,2 0-4,-4 0-1,2 0 0,0 0-1,-3 0 3,2 0-2,2 0 0,-2 0 2,0 0-4,-2 0 2,1 0 0,0 0-2,-3 0 4,2 0-2,1 0 0,0 0 3,-1 0-5,2 0 2,-1 0 0,0 0-2,2 0 4,-3 0-2,0 0 0,-2 0 2,-3 0-3,1 0 1,-1 0 0,0 0-1,0 0 3,-3 0-2,2 0 0,-1 0 4,0 0 0,0 0-4,2-2 0,-1-1 0,2 2 2,-1-2-2,1 3 0,1-3 4,3 1-5,-2 0 1,3 1 0,-3-1-2,3 2 3,-2-1-1,0 1 0,-2 0 3,1 0-4,-2 0 1,2 0 0,1 0-1,0 0 3,5-2-2,-4 2 0,2-1 5,-2 0-8,1 1 3,-1-2 0,-3 2-2,3 0 2,-3 0 0,2 0 0,-1 0 2,3 0-4,-2 0 2,4 2 0,0 0-2,-3 1 2,2-1 0,-2 1 0,2-1 4,1 1-7,-2 1 3,0 1 0,0 0-2,0-2 3,0 1-1,2-1 0,1-1 4,1 1-7,-3 1 3,0-3 0,2 4-1,-3-3 2,3 0-1,2 1 0,-1-1 3,1 1-6,2 0 3,1-2 0,-1 1-1,4-1 2,-2-1-1,0 2 0,3-2 0,-2 2-6,-2 4-74,1 1-61,0-2-34,0-3-274</inkml:trace>
  <inkml:trace contextRef="#ctx0" brushRef="#br0" timeOffset="50056.3403">10588 13363 346,'0'0'15,"0"0"0,0 0 100,0 0 34,0 0-69,0 0-23,0 0 4,3-1-22,13-9 1,1-1-11,3-2-17,4-4 23,4-1-35,2-2 0,0-2 3,-3 5 3,-5 0-10,-2 5 4,-10 5-51,-3 5-15,-6 2-98,-1 0-234</inkml:trace>
  <inkml:trace contextRef="#ctx0" brushRef="#br0" timeOffset="50255.8128">10660 13526 679,'0'0'8,"0"0"7,0 0 9,0 0 25,0 0-29,0 0-8,82-59-12,-56 48-3,-4 0-39,-2-1-119,-4 0-390</inkml:trace>
  <inkml:trace contextRef="#ctx0" brushRef="#br0" timeOffset="53504.6814">21919 3144 546,'0'0'135,"0"15"-127,-15 24-8,-10 17 75,-5 11-19,-4 4 25,-1 0-13,-1-7 1,1-4-17,2-9-22,0-7-2,5-10-7,4-11-18,3-8 26,3-7-25,6-7-3,2-1 19,0-7-15,0-19 0,9-13-5,1-6-9,0 0-5,18 7 8,4 12 5,5 14-3,4 10 1,1 2 3,2 8-3,-1 16 3,-5 2-10,3 2 10,-1-2-5,3 1-10,0-8-94,0-9-120,1-10-218</inkml:trace>
  <inkml:trace contextRef="#ctx0" brushRef="#br0" timeOffset="53740.0535">22167 3364 826,'0'0'19,"0"0"153,0 0-52,0 0-120,0 0 9,0 0 1,87-6 1,-49 0-7,-2 2-4,-6 1-29,-5 2-136,-10 1-110,-10 0-277</inkml:trace>
  <inkml:trace contextRef="#ctx0" brushRef="#br0" timeOffset="53901.5654">22237 3537 711,'0'0'49,"0"0"103,0 0-6,0 0-108,0 0-38,0 0 19,88-17-19,-39 2-48,5-2-161,6-1 17</inkml:trace>
  <inkml:trace contextRef="#ctx0" brushRef="#br0" timeOffset="54284.0337">23133 3013 720,'0'0'103,"0"0"89,0 0-76,0 0-48,0 0-57,0 0-7,0-4-4,0 28-5,0 10 5,0 12 27,0 3-23,0 1 33,0 1-26,0-1-1,0-2 11,0-1-12,0-8-1,0-1-8,0-6 6,3-1-3,0-4-3,2-3-11,4-5-24,5-8-104,5-11-193,4-1-496</inkml:trace>
  <inkml:trace contextRef="#ctx0" brushRef="#br0" timeOffset="54616.0569">23937 3042 714,'0'0'176,"0"0"-165,0 0 91,0 0 21,0 0-79,0 0 4,-122 243-35,110-198-10,0-4 20,3-3-21,3-5-2,-3-2 0,3-8-9,-2-2-16,1-12-133,-4-9-148</inkml:trace>
  <inkml:trace contextRef="#ctx0" brushRef="#br0" timeOffset="54774.0488">23596 3089 850,'0'0'51,"0"0"-23,0 0 40,0 0-68,0 0 0,0 0-8,135 27-250</inkml:trace>
  <inkml:trace contextRef="#ctx0" brushRef="#br0" timeOffset="54946.0242">24135 3352 601,'0'0'83,"0"0"110,0 0-40,0 0-59,0 0-75,0 0-17,54 43-4,-45-39-7,-6-2-242,-3-2-545</inkml:trace>
  <inkml:trace contextRef="#ctx0" brushRef="#br0" timeOffset="55441.7428">21615 5349 0,'0'0'0,"0"0"0,0 0 0,0 0 0</inkml:trace>
  <inkml:trace contextRef="#ctx0" brushRef="#br0" timeOffset="56833.9608">21777 4688 17,'0'0'386,"0"0"-272,0 0-9,0 0 5,0 0-42,0 0-65,0 7-2,8 33 53,1 8-27,-2 2 40,-2-5-35,-2-6 1,-3-7-3,1-7-20,-1-6 10,0-7-14,0-5-3,0-4 23,0-3-24,0 0 21,0 0 24,3-15-8,-1-14-23,7-10-16,3-9 3,3-12 7,4-3-10,2 4 0,-2 8 0,2 13 2,0 12-5,-2 9-4,1 10 7,2 7-12,1 4 9,2 25-6,-1 12 9,-5 10 0,-7 7 11,-6 0-10,-3-7 2,-3-3 12,0-9-14,0-5-1,0-5 0,0-9-1,1-11-74,10-9-200,5-11-358</inkml:trace>
  <inkml:trace contextRef="#ctx0" brushRef="#br0" timeOffset="57062.1374">22466 4562 809,'0'0'69,"0"0"38,0 0 50,0 0-130,0 0-21,0 0-8,71 0 14,-34 0-3,-1 0-9,-6 0-14,-4-2-133,-6 1-68,-11-1-151</inkml:trace>
  <inkml:trace contextRef="#ctx0" brushRef="#br0" timeOffset="57248.0555">22541 4777 512,'0'0'101,"0"0"74,0 0 9,0 0-73,0 0-76,0 0-13,54-8 10,-18-3-32,1-1 0,3 1-27,-3 5-127,-7-2-93,-5 3-319</inkml:trace>
  <inkml:trace contextRef="#ctx0" brushRef="#br0" timeOffset="57981.951">23311 4398 315,'0'0'159,"0"0"-55,0 0 54,0 0-57,0 0 1,0 0-67,-5 5-15,5 42-10,10 14 67,0 4-36,-1-1 16,-3-5-38,1-3-9,-3-6 5,-1-10-14,0-5-2,2-12-23,1-12-151,6-11-168</inkml:trace>
  <inkml:trace contextRef="#ctx0" brushRef="#br0" timeOffset="58360.1214">23578 4478 757,'0'0'37,"0"0"-23,0 0 112,0 0-5,0 0-77,0 0 7,18 177-38,-5-149 1,1-4 1,2-4-14,2-5 4,0-5-5,6-7 1,2-3 18,2-9-18,1-16 1,-2-5 12,-3-4-11,-5-6 3,-7-3-6,-12-5 6,0 0 1,-9 4-7,-12 13 0,-1 7 21,-2 16-16,-3 8-5,-6 12 0,-4 27-25,-2 17-3,-1 4-175,7-2-325</inkml:trace>
  <inkml:trace contextRef="#ctx0" brushRef="#br0" timeOffset="60711.6643">21075 5604 0,'-2'-13'580,"1"3"-574,1 3 70,0 1 32,0 2-35,0 4 3,0 0-43,0 0 7,0 24-31,0 15 13,-3 14 50,-4 14-24,0 8-23,1 1 31,3-1-39,2-6 0,-1-12 9,2-7-19,0-8 8,0-6-15,2-9 4,4-7 1,2-7-5,3-8 0,2-5-2,5 0-1,4-14-15,-3-13-53,-5-4-79,-7-4-75,-7-1-97</inkml:trace>
  <inkml:trace contextRef="#ctx0" brushRef="#br0" timeOffset="60880.3745">20892 6021 592,'0'0'61,"0"0"23,0 0 95,0 0-41,0 0-66,0 0-66,38-38 2,3 18-3,9 1-5,7-1-94,4-1-114,-1 4-77</inkml:trace>
  <inkml:trace contextRef="#ctx0" brushRef="#br0" timeOffset="61410.788">21643 5961 566,'0'0'72,"0"0"-6,0 0 88,0 0-61,0 0-46,0 0-27,0 7-9,-13 32 30,-8 13 14,0 7-27,-6 6 31,-1-2-34,-4 0 1,-2-8-2,0-8-16,-3-6 5,7-9-13,6-10 3,4-6 0,7-7 0,3-9-3,-1 0 12,-4-9-11,5-15-1,4-5-10,3-1-28,3 2 36,3 8-25,16 4 17,8 8 7,9 5 6,4 3-8,3 3 5,-1 17 0,-5 4-14,-4-1 13,-3 2-34,-2 0-42,-2-3-107,-1-3-81,5-12-375</inkml:trace>
  <inkml:trace contextRef="#ctx0" brushRef="#br0" timeOffset="61821.8055">22046 5551 277,'0'0'411,"0"0"-291,0 0 45,0 0-56,0 0-90,0 0 0,-40 139 55,29-67-51,7 2 6,2 0 2,2-6-26,0-8 3,6-9-8,10-9 3,6-2-15,7-9 8,4-6-72,6-11 21,-2-14-135,-1-1-102</inkml:trace>
  <inkml:trace contextRef="#ctx0" brushRef="#br0" timeOffset="62241.9706">22303 5732 792,'0'0'18,"0"0"55,0 0 50,0 0-11,0 0-98,0 0 9,7 236 7,-3-200-27,-2-7 4,-2-9-7,0-6 3,0-8 3,0-4-6,0-2 0,0 0 14,0-12-2,0-17-12,0-17-4,0-13-18,9-10 17,3 3-40,4 10-3,-2 20 30,3 14 4,-3 13 14,1 9-1,0 0 5,5 14 3,0 13-4,-2 6 23,0 1 21,-6 5-24,-2 3-2,-4-2-17,-5 1 5,-1-2-6,0-5-3,0-3-12,0-9-28,0-7-188,2-15-217</inkml:trace>
  <inkml:trace contextRef="#ctx0" brushRef="#br0" timeOffset="62424.1823">22811 5779 899,'0'0'30,"0"0"147,0 0-32,0 0-113,0 0-15,0 0-15,85-19-2,-41 12-29,6 0-84,0-4-99,0-7-199</inkml:trace>
  <inkml:trace contextRef="#ctx0" brushRef="#br0" timeOffset="62604.0362">23245 5570 813,'0'0'17,"0"0"41,0 0 136,0 0-120,0 0-37,0 0-14,16 160-22,-14-127 18,-1 3-19,2-3-7,0 1-10,2-9-137,-2-13-161</inkml:trace>
  <inkml:trace contextRef="#ctx0" brushRef="#br0" timeOffset="62814.6304">23481 5467 920,'0'0'19,"0"0"76,0 0 59,0 0-102,0 0-33,0 0 17,0 0-33,159 342 1,-160-254-4,-36 2-25,-23-5-89,-20-9-296</inkml:trace>
  <inkml:trace contextRef="#ctx0" brushRef="#br0" timeOffset="66646.0884">21200 6931 596,'2'-14'28,"-1"3"77,1 2-6,-1 7-5,-1 2-43,2 0-34,1 2 6,-1 21-10,0 16 3,-2 16 41,0 12-31,-7 8 20,-5-1-25,-1-2-8,5-3 29,2-5-39,0-9 11,6-6 3,0-12-16,0-9 10,4-7-11,8-8 0,8-6-7,3-7 7,7-2-32,4-21-62,1-5-157,-7-6-134</inkml:trace>
  <inkml:trace contextRef="#ctx0" brushRef="#br0" timeOffset="66850.0007">21059 7400 793,'0'0'45,"0"0"-25,0 0 180,0 0-157,0 0-30,0 0-1,80-5-9,-40-4-6,12-3-2,10-4-181,3-3-33</inkml:trace>
  <inkml:trace contextRef="#ctx0" brushRef="#br0" timeOffset="67599.1827">21603 7528 106,'0'0'0,"0"0"9,0 0-9,0 0-10,0 0-33,0 0-19</inkml:trace>
  <inkml:trace contextRef="#ctx0" brushRef="#br0" timeOffset="68492.9188">21664 7645 22,'0'0'16,"0"0"18,0 0 35,0 0-61,0 0 3,0 0 14,0-21-18,0 17-1,-1 0-4,-1 2-1,-1-1 9,3-1-10,-1 0-1,1 0-25</inkml:trace>
  <inkml:trace contextRef="#ctx0" brushRef="#br0" timeOffset="69152.0429">21640 7536 293,'0'0'40,"0"0"68,0 0 32,0 0-63,0 0 10,0 0-16,0-33-9,-1 33 22,-1 0-46,-2 8-24,-2 17 8,1 9-13,1 3 27,1 1-2,3-5-12,0-3 20,0-3-40,4-2 1,7-7 14,1-6-14,4-3-3,5-8 0,1-1 1,5 0 14,0-10-15,-3-9 0,-2-3 11,-8-5-9,-4 1-2,-6-2 0,-4-2 0,0-1-8,-20 0 8,-4 3 0,-1 7 0,0 6 2,8 9-2,5 3 0,0 3-17,7 0-7,4 4-89,1 10-78,0-2-70</inkml:trace>
  <inkml:trace contextRef="#ctx0" brushRef="#br0" timeOffset="69505.5417">22013 7546 605,'0'0'45,"0"0"21,0 0 35,0 0-7,0 0-42,0 0-13,36 77 34,-36-71-44,0 0-6,0-3 14,-5-3-22,-5 0 14,-1 0-24,2-6-4,-2-8 11,3 0-12,4 2 0,2-1-1,2 7 2,0 3-12,0 0 8,9 3 3,4 0-3,1 0 3,1 10-3,-3 2-20,-3 1-80,-2-1-49,-1-2-94,-3-3-436</inkml:trace>
  <inkml:trace contextRef="#ctx0" brushRef="#br0" timeOffset="69938.1705">22267 7514 687,'0'0'77,"0"0"98,0 0-49,0 0-38,0 0-56,0 0-4,0-2-15,-3 18-7,-2 5 0,0 5-6,1-2 4,3 0 14,1-4-17,0-3-1,0-6 0,5 0 5,6-5-7,1-6 2,4 0 0,-2 0-6,2-14 6,-4-6-17,0 0 5,-6-4-4,-6-4 15,0-1-7,-5 0 8,-14 2-12,-3 5 12,2 8 0,0 9-3,7 3-6,0 2-16,4 0-19,3 10-51,5 1-75,1-2-172</inkml:trace>
  <inkml:trace contextRef="#ctx0" brushRef="#br0" timeOffset="70165.6677">22562 7319 542,'0'0'358,"0"0"-337,0 0 152,0 0-105,0 0-7,0 0-18,51 127 17,-40-78-41,-1 2 0,-3 2-8,1 5-8,-1 0-6,-4-4-76,1-10-199</inkml:trace>
  <inkml:trace contextRef="#ctx0" brushRef="#br0" timeOffset="70824.7297">22870 6626 548,'0'0'39,"0"0"66,0 0 42,0 0-35,0 0-25,0 0-86,-64 81 39,51-9 36,7 10-41,6 10 3,0-3-20,2-2-14,15-4 10,7-13-14,4-5 0,11-12-3,9-11-47,11-18-65,2-21-120,-9-8-278</inkml:trace>
  <inkml:trace contextRef="#ctx0" brushRef="#br0" timeOffset="71224.5447">22453 6118 60,'0'0'0</inkml:trace>
  <inkml:trace contextRef="#ctx0" brushRef="#br0" timeOffset="72392.7022">23346 6865 453,'0'0'75,"0"0"50,0 0-8,0 0-55,0 0-7,0 0 28,-61-115-12,45 111 5,2 4-53,0 0-15,0 8 7,2 12-15,2 6 0,4 3-1,3-2 3,3-3-3,0-2 1,0-4 0,5-7-10,8-3 5,2-5 5,3-3-1,1 0-17,3-17 10,-1-5-11,-1-1 19,-5-1-7,-2 0 7,-4 0 0,-4 6 0,0 7 2,-5 6 0,2 5-2,-1 0-20,4 8 7,2 13 13,3 11 4,3 5 20,-1 7-9,1-1 23,-4 4-27,-3-5 1,-6-4 29,0-4-33,-3-10 11,-13-5 2,-4-4-16,-5-5 32,-2-5-37,-1-5 2,-1 0 5,0-3-7,0-12-21,6 3-43,4-5-122,5 0-145</inkml:trace>
  <inkml:trace contextRef="#ctx0" brushRef="#br0" timeOffset="72646.1221">23622 6668 819,'0'0'46,"0"0"-31,0 0 131,0 0-73,0 0-28,0 0 6,141 263-42,-130-183-1,-11 5-1,-1 2 1,-26-3-16,-9-9-114,-11-14-191</inkml:trace>
  <inkml:trace contextRef="#ctx0" brushRef="#br0" timeOffset="76944.7603">2657 7741 327,'0'0'37,"0"0"33,0 0 68,0 0-32,0 0-17,0 0-22,0 0-11,-51-43 40,50 43-39,1 0-18,0 0-7,0 0-32,3 4 0,16 9-1,8 4 3,4 0 27,2-1-25,9-2 3,4 0 20,3-4-22,2 0 1,1-3-5,0-3 8,-5-1-1,-6-1-8,-2-2 0,0 0 4,3 0 2,1 0-2,-1 0-3,1-2 9,-4-1-6,-2-1-4,-1 0 0,-1-1 0,-3 4 2,-5-5-2,5 2 0,-2 1 4,-1 1-5,1-3 1,0 3 0,-1-1-3,0 0 6,-1 2-3,0 1 0,0 0 4,-2 0-12,1 0 8,1 0 0,-1 0-3,1 0 6,0 1-3,-1-1 0,2 0 3,1 0-5,1 0 2,-1 0 0,0 0 2,0 0-2,-2-1 0,-3-2 0,-1 2 6,1-1-6,-2 2 0,-1 0 0,-1 0 0,1 0 2,-2 0-2,-1 0 0,0 0 3,-2 0-4,4 0 1,-3 0 0,4 0 0,-3 0 1,1 0-1,1 0 0,-5 0 5,2 0-9,-2 0 4,-2 0 0,-1 0 1,-1 0 1,-3 0-2,0 0 0,0-1 4,-4-2-3,-1 0-1,-1-1 0,-1-2 10,-1-3-6,-1-2-4,0-3 0,0-4 7,-6-3-9,-9-3 2,-1-1 0,-5 0 5,1-1-5,-2 0 0,0 0 0,0 4 5,1 0-6,1 0 1,2 2 0,-4 0-1,6 1 2,-1 4-1,1-1 0,4 5 4,1 1-9,-1 3 5,2 1 0,1 2-3,0 1 4,0 0-1,3 3 0,-4 0 3,-1 0-8,1 0 5,-3 0 0,3 3-4,-2 4 4,-1 2 0,1-3-1,-3 2 5,2 0-6,-2-4 2,0 4 0,-1-3 0,-1 1 0,-2 0 0,4-2 0,-2 2 5,4-2-8,0-1 3,-1-1 0,4 1-1,-2-1 1,1 0 0,-2 1-1,1 0 6,-2-1-7,1 2 2,-3-1 0,1-1-2,-3-1 2,6 1 0,-2-2-1,1 0 6,1 0-5,-3 0 0,2 0 0,-5 0-3,4 0 3,-4 0 0,2 1-1,0-1 6,-1 0-11,1 0 6,0 0 0,1 0-3,-2 0 3,2 0 0,-1 0-1,2 0 5,-2 0-9,0 3 5,-1 0 0,2-1-5,-1 1 5,1-3 0,-1 0-2,-1 3 8,4-3-8,-1 0 2,-4 0 0,3 0-4,-4 0 4,0 0 0,-1 0-3,-2 0 1,1 0-1,2 0-1,-4 0 4,0 0-7,4 0 8,-2 0-1,1 0 0,2 0 5,0 0-8,3 0 3,-1 0 0,2-3-1,-2 3 1,-1 0 0,-2 0-2,3 0 2,-1 0-3,1 0-4,1 0 7,-1 0-12,2 0 12,0 5 0,3-1-2,-1 0 5,0 0-5,1 1 2,0-1 0,0-1-3,-1 4 3,1-3 0,0 1-2,2 0 2,-1-1-5,5 2 5,-1 0 0,3-1-9,0 2 9,1 3-1,2 0-1,0 3 3,0 1-4,0 2 3,0 2 0,0 2-1,0 0 1,2 1 0,1 0-2,3 1 7,0 0-8,1 0 3,-1-2 0,0-1-2,-2-2 2,1-1 0,-2-3 0,0-2 4,0-3-5,-2-1 1,1-1 0,-2-2-1,0-1 1,0 2 0,0-3 0,0 1 4,0 0-4,0-1 0,0 2 0,0 1-1,0 1 1,0 0 0,0 3-2,0-1 6,0 1-5,0-2 1,0-3 0,0 1-2,0-3 2,0-2 0,0 0-1,0 0 6,0 0-5,0 0 0,0 0 1,0 0 5,0 0-6,0 0 0,0 0 2,0 0-2,0 0-5,0 0-28,0-5-98,0-4-57,0-2-123</inkml:trace>
  <inkml:trace contextRef="#ctx0" brushRef="#br0" timeOffset="79846.5083">21589 8023 387,'0'-3'69,"0"-2"70,0 5-36,0 0-19,0 0-28,0 0-17,0 0 5,0 13-24,6 10 30,5 16 38,-2 10-33,-2 9-9,-1 5-8,-3-2-16,0-4 6,-2-3-17,-1 1-6,0-6 10,0-6-9,0-7-6,0-8 3,0-8 2,0-7-10,0-8-19,0-5-85,0 0-96,0-20-121</inkml:trace>
  <inkml:trace contextRef="#ctx0" brushRef="#br0" timeOffset="80072.0734">21430 8449 673,'0'0'35,"0"0"17,0 0 73,0 0-14,0 0-37,0 0-47,114 108 21,-86-91-45,-2-3-3,-2-1 4,-3-4-4,0-1-65,-2-6-143,1-2-102</inkml:trace>
  <inkml:trace contextRef="#ctx0" brushRef="#br0" timeOffset="80318.0583">21946 8375 623,'0'0'170,"0"0"-93,0 0 86,0 0-78,0 0-8,0 0-37,-54 129 23,35-88-51,1-2-9,-2 0 5,-2-1-8,-3 2 0,-2 0-77,-4 1-159,-5-9-260</inkml:trace>
  <inkml:trace contextRef="#ctx0" brushRef="#br0" timeOffset="80889.2219">21507 9260 554,'0'0'47,"0"0"88,0 0 7,0 0-6,0 0-30,0 0-53,-20-81 4,20 98-57,0 25 0,0 19 38,0 12-8,0 5-1,0-3 0,0-3-19,0-9 25,0-9-35,0-11 0,7-11 2,3-8 0,4-10-2,4-6 0,4-8-21,2 0 10,3-22-64,-3-5-39,-5-7-86,-13-2-140</inkml:trace>
  <inkml:trace contextRef="#ctx0" brushRef="#br0" timeOffset="81085.9894">21357 9618 716,'0'0'40,"0"0"139,0 0-61,0 0-77,0 0-37,0 0 19,76 0 14,-33-8-37,8-4-7,-2 1-1,5 2-144,-7-2-68,-5 5-263</inkml:trace>
  <inkml:trace contextRef="#ctx0" brushRef="#br0" timeOffset="82980.3508">21873 9799 198,'0'0'45,"0"0"57,0 0-17,0 0 2,0 0-33,0 0-19,0-19 17,0 15-8,0 0-18,0-1 34,0 3-31,0-1 7,0 1-7,-2-1-14,-1 1 10,-1-1-7,-1 1-6,-3 2 27,-3 0-24,0 0 3,-3 0 0,2 7-8,-3 8 13,3 7-9,0 2-7,5 5 30,2 5-33,4-1 14,1 0 8,0-3-23,0-4 6,9-5-9,7-5 0,-1 0-1,6-8 1,-1-3 0,2-5 7,0 0-7,-2 0 5,-3-13-5,-1-3-12,-6-4-1,-4-1 8,-5-3 5,-1-1-2,0-3 4,-7 0-5,-9 3 2,-1 0 1,2 9-4,0 5 4,9 4 0,0 5-2,1 2-9,0 0-64,-1 16-63,1 2-51,2 1-216</inkml:trace>
  <inkml:trace contextRef="#ctx0" brushRef="#br0" timeOffset="83762.6083">22143 9796 263,'0'0'26,"0"0"89,0 0 3,0 0-54,0 0-10,0 0-12,20 78-7,-20-71 12,0-5-18,0 0 5,0-2 13,0 0 13,-1 0 0,-8 0-51,0-10-8,2-4 20,1-3-21,1 0 0,4 1 1,1 4-1,0 2 0,0 4-9,3 3 18,9 3-14,-2 0 5,5 0-3,-3 9 0,0 3 3,0 2-7,-6 1-103,2-4-66,-6-3-332</inkml:trace>
  <inkml:trace contextRef="#ctx0" brushRef="#br0" timeOffset="84510.2804">22456 9646 620,'0'0'64,"0"0"43,0 0-2,0 0-45,0 0-26,0 0 5,-4-51-14,-1 46 31,1 3-36,-3 1-1,-1-1 19,-2 1-26,0 1 4,-1 0-16,-3 0 10,-2 9-5,4 3-5,-6 1 0,9 0 1,-1 0 1,4-1-2,3-3 0,0 5 4,1-4-5,2 2 1,0-2 0,0 0-3,0-3 5,0-3-2,0-1 0,0-2 3,0-1-2,0 0-1,0 0 0,0 0 10,0 0-8,0 0-1,0 0-1,0 0 7,0 0-6,0 0-1,0 0 0,0 0-5,0 0 9,0 0-4,0 0 0,0 0 1,0 0-2,0 0 1,0 0 0,0 0-6,0 0 6,0 0-3,0 0 2,0 0-8,0 0-1,0 0 3,0 2 2,0-2-5,0 0 6,0 0 4,0 0-2,0 0 2,0 0-10,0 0 10,0 0-10,0 0 7,0 0-29,0 0 0,0 0-12,0 0-24,0 0-3,0 0-10,0 0-34,0 2-69,0-2-152</inkml:trace>
  <inkml:trace contextRef="#ctx0" brushRef="#br0" timeOffset="86160.1519">22513 9641 187,'0'0'46,"0"0"31,0 0 19,0 0 31,0 0-54,0 0-21,0 0 1,-6-56-15,1 52 45,-1 1-38,-4-1 9,-1 4 11,-2 0-37,-2 0-7,-4 14-9,5 8-2,-3 5 17,4 1-23,6 3-4,0-4 6,7-4-4,0-2 1,0-3-3,0-4 0,4-5-3,5-2 3,1-3 0,4-4-2,1 0 7,1 0 6,2-13-11,-3-4 4,-3 0-8,-1-5 4,-3-2 0,0-1 5,-4-2-1,-2 1-4,-2 2 0,0 7 0,0 7 3,0 6-3,0 4 0,0 0 0,0 0-3,1 14 3,2 16 0,3 9 10,0 4 43,-3 5-46,0 0 5,0-5 6,-1-3-17,1-6 9,-2-4-10,4-5 0,-1-6-1,2-5 1,3-6-40,3-5-35,6-3-108,2-11-58</inkml:trace>
  <inkml:trace contextRef="#ctx0" brushRef="#br0" timeOffset="86874.0477">22858 9607 478,'0'0'62,"0"0"72,0 0-40,0 0-29,0 0-22,0 0-5,-4-61 46,-1 55-49,1-1 7,-1 3 13,1 1-32,0 0 1,-2 3-7,-1 0-14,2 0 17,-3 0-20,1 0 0,-3 0 2,5 0 4,2 0-6,1 0 0,2 0 5,0 0 5,0 0-10,0 0 0,0 0 11,0 0-8,0 0-3,0 0 0,0 0 2,0 0-4,0 0 2,0 0 0,0 0-1,0 0 3,0 0-2,0 0 0,0 0 3,0 0-4,0 0 1,0 0 0,0 0-4,0 0 4,0 0 0,0 0 0,0 0 0,0 0-7,0 0 7,-1 0-2,0 0-6,-1 0 4,2 0 2,0 0 2,-1 0 0,1 0-7,0 0 7,0 0-5,0 0-3,-2 0 4,2 0-1,0 0-3,0 0-33,0 0 3,0 3-92,0 6-26,0-2-42,0 1-308</inkml:trace>
  <inkml:trace contextRef="#ctx0" brushRef="#br0" timeOffset="87488.6611">22924 9551 371,'0'0'64,"0"0"72,0 0-52,0 0-23,0 0-28,0 0 11,-11-48-18,3 41 25,-3 0-18,0 4 6,-3 1 8,-1 2-25,-1 0-4,-3 2 0,3 13-11,-1 2 24,1 7-31,3 2 0,5 3 3,6 1 2,2-1-5,0-3 0,0-4 1,1-3-5,10-6 4,2-4 0,1-4-7,2-3 7,1-2-15,3-2-2,1-10-5,-4-3 16,-4-4-20,-1 0 24,-4-3-8,-4-1 11,-1 1-1,-3-1 0,0 2 6,0 4-2,0 4-3,0 4-1,0 5 45,0 2-19,0 2-4,0 0-22,0 11 14,0 10 8,0 6 6,0 6-6,0 2 14,2 5-34,6 0 3,-2 0-5,0-1 8,0-5-7,0 0-1,-3-2-18,3-3-31,-1-5-132,2-5-45,3-3-503</inkml:trace>
  <inkml:trace contextRef="#ctx0" brushRef="#br0" timeOffset="96886.2981">14530 7486 311,'0'0'38,"0"0"30,0 0 50,0 0-48,0 0-25,0 0-9,0 0-2,-3-47-13,3 40 23,0 2-24,0 0 3,0 0 18,0 2-21,0 0 0,0 0 5,0 2-10,0 1 27,0 0-37,0 0-5,0 0 0,0 8 0,3 10 7,4 5 11,2 5-16,-3 3 32,-1 3-32,1 3 2,-3-2 14,-3-2-17,1-1 6,-1-3-7,0-6 7,0-1-1,0-4-6,0-1 0,0-5 1,0 0 2,0-4-3,2-2 0,-2 0 2,1-2-2,-1-1 0,0 0 0,0-2-2,3 2 4,-3-3-2,1 0 0,1 0 3,-2 0-9,1 0 6,2 0-2,2 0-4,1 0 4,3 0 2,3 0-3,0 0 6,-1 0-4,3 0 1,-2 0-1,0 0-6,0 0 7,3 0 0,-5 0-1,2 0 3,2 0-7,-4 0 5,2 0 0,-2 0-4,0 0 4,3 0 0,-4 0 0,1 0 2,0 0-11,0 0 9,-2 0-1,3 0-5,-2 0 7,0 0-2,1 0 0,-2 0 1,1 0-15,1 0 15,0 0-7,3-3 3,-2 0-5,0 0 5,1 0 1,0 1 0,0-1-10,1 0 11,-4 3-4,0 0 1,0 0 3,4 0 1,7 0 0,1 0 1,6 0 0,-1 0 0,0 0 0,-4 0-3,2 0 4,-3 0-1,-2 0 0,-3 0 5,-1 0-6,-1 0 1,2 0 0,-2-2-2,4-2 4,0 1-3,1-4 1,2 1 0,-2 2 4,1 0-4,-4-2 0,2 2-1,-2 1 4,-1-1-3,1 1 0,0-1 2,3 2-3,-1-3 1,0 1 0,-3 1-2,4-1 2,-3 3 0,-1-2 0,2 0 3,-2 1-4,1-1 1,-1 0 0,3 1-2,0-1 3,3 0-1,-1 2 0,-1-1 2,0 2-3,0 0 1,-2 0 0,-1 0 2,-1 0 1,0 0-3,-2 0 0,2 0 4,-3 0-6,2 0 2,-1 0 0,1 0 1,2 0 0,1-3-1,-1 3 0,0-3 4,0 1-2,0 0-2,0 1 0,-2-1-2,0 1 4,-4-2-2,1 0 0,-2 3 4,-4-2-4,-1 0 0,-1 1 0,-3 1 1,0-2 4,0 1-5,0-2 9,0-1-7,0-1 13,0-4-7,-3 1-8,-6-4 16,0 0-15,-4-4-1,2-1 0,-2-2 7,2-1-8,-1 0 1,-1 1 0,2 4 0,-2 1 2,1 1-2,0 2 0,-3-1 4,3 3-9,-1 1 5,3 0 0,0 2-4,-1 3 4,5 1 0,-3 1 0,1-1 6,-1 2-13,2 0 7,-1 0 0,1-2 0,-2 1 0,0 1 0,-2 0-1,0 0 7,0 0-12,0 0 6,0 0 0,0 0-8,-1 0 8,1 0 0,-2 0-2,0 0 0,0 0-5,1 0 7,0 0 0,0 0-9,-3 0 9,1 0-2,0 0 1,0-1 0,-1-1-4,3 2 5,-1 0 0,1 0-2,1 0 2,0 0 0,-1 0-3,-1 0 9,0 0-9,1 0 3,-2 0 0,3 0 2,-1 0-2,2-2 0,-2-1-2,-1 2 6,-1 1-5,1 0 1,-2 0 0,3 0-5,0 0 5,1 0 0,0 0-1,0 0 3,2 0-5,-1 0 3,2 0 0,1 0-4,-3 0 4,3 0-3,-2 0 3,0 0-14,-1 0 12,1 0 2,0 0 0,-1 0-4,1 0 4,0-2 0,-2 1 0,1-1 4,1 2-6,0-2 2,0 2 0,1-3-2,2 1 2,-4 1 0,0-2 0,-1 2 4,-2-2-6,1-1 2,0 1 0,-1 3-2,2 0 2,-2 0 0,2 0 0,2-2 4,-1 1-6,1-1 2,1 1 0,2 0-1,-1-1 1,1 1 0,-1 0-1,2-2 5,-4 3-6,-1 0 2,1 0 0,-3 0-2,1 0 2,4 0 0,-2 0 0,-3 0 3,1 0-5,1 0 2,-2 0 0,2 0-1,0 0 1,-1 0 0,2 0-1,0 0 5,3 0-5,-1 0 1,-1 0 0,-2-3-2,1 3 2,1 0 0,-1 0 1,-1-2 1,-1 2-2,1 0 0,-2 0 0,-3 0-1,3 0 1,0 0 0,-1-1-2,4 1 7,0 0-6,1 0 1,0 0 0,0 0-2,1 0 2,-1 0 0,-2 0-2,2 0 5,-2 0-3,-2 0 0,1 0 0,1 0-3,0 1 3,2 1 0,2-2-1,-3 0 5,0 3-4,2 0 0,-1-1 0,1 1-3,1-2 3,0 1 0,3-1-1,-2-1 4,2 2-3,0-2 0,-1 0 1,0 3-4,1-3 3,-2 0 0,1 3-1,-2-2 3,2 0-2,-1 1 0,0-1 1,-1 2-4,2 0 3,-2 0 0,3-3-2,0 2 4,-2 0-2,3-2 0,0 1 3,2-1-5,0 0 2,0 0-7,0 2-64,0 2-38,0 0 16,0 2-28,0-2-139</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47:09.736"/>
    </inkml:context>
    <inkml:brush xml:id="br0">
      <inkml:brushProperty name="width" value="0.05292" units="cm"/>
      <inkml:brushProperty name="height" value="0.05292" units="cm"/>
      <inkml:brushProperty name="color" value="#1F497D"/>
    </inkml:brush>
  </inkml:definitions>
  <inkml:trace contextRef="#ctx0" brushRef="#br0">4712 6087 636,'0'0'13,"0"0"3,0 0 30,0 0 20,0 0-38,0 0 29,0 0-49,0 150 5,0-124 6,-7 0-16,-1-4-3,-1-2-22,-1-4-102,-2-10-168</inkml:trace>
  <inkml:trace contextRef="#ctx0" brushRef="#br0" timeOffset="432.6838">4560 5886 636,'0'0'51,"0"0"38,0 0 18,0 0-14,0 0-53,0 0-33,-173 143 35,152-77-28,6 2 4,5 3 9,10-1-21,0-4-2,7-2 0,10-9 6,8-8-13,3-9 3,8-11-8,6-10 7,6-11-31,4-6-3,1-5-58,-2-19 5,-3-11 44,-7-8-9,-4-8 53,-7-12 5,-10-9 7,-12-4-1,-8-8 23,-5 5-9,-23 5 28,-6 14-6,-7 17-11,-3 20 39,-1 19-72,-4 4-1,5 27 4,0 17-12,5 14-24,6 2-196,12-2-287</inkml:trace>
  <inkml:trace contextRef="#ctx0" brushRef="#br0" timeOffset="3747.9871">7736 5237 10,'0'0'307,"0"0"-261,0 0 32,0 0 46,0 0-49,0 0-12,0 0 17,3 12-16,-3-12 3,0 0-4,1-6-19,2-8 3,0-5-27,1-6 0,1-2 15,3-5-25,2-4 5,0-5-7,2-5-3,2-3 27,-4-1-30,1 4 0,-1 7 17,-4 11-17,-3 6 10,-1 8-12,-2 5 6,4 5-4,-2 3-2,-2-1 0,0 1-4,0 1 4,0 0 0,0 0 0,1 0 3,-1 0-13,0 0 10,0 0 0,0 0-4,0 0 5,0 0-1,0 0 0,0 0 2,0 0-7,0 0 5,0 0 0,0 0-3,0 0 4,0 0-1,0 0 0,0 0 3,0 0-7,0 0 4,0 0 0,0 0-5,0 0 5,0 0 0,0 0-1,0 0 4,0 0-7,0 0 4,0 0 0,0 0-2,0 0 3,0 0-1,0 0 0,0 0 4,0 0-7,0 0 3,0 0 0,0 0-5,0 0 6,0 0-1,0 0 0,0 0 1,0 0-12,0 0 11,0 0 0,0 0-8,0 0 8,0 0 0,0 0-1,0 0 5,0 0-7,0 0 3,0 0 0,0 0-4,0 0 5,0 0-1,0 0 0,0 0 5,0 0-8,0 0 3,0 0 0,0 0 0,0 0 0,0 0 0,0 0-1,0 0 5,0 0-13,0 0 9,0 0-3,0 0-10,0 0 6,0 0-3,0 0 2,0 0-14,0 0 16,0 0-17,0 0-13,0 0 15,0 0-73,0 0-12,3 0 12,3 0-30,0 1-65,-2-1-177</inkml:trace>
  <inkml:trace contextRef="#ctx0" brushRef="#br0" timeOffset="5210.7129">14807 5336 481,'0'0'56,"0"0"44,0 0 15,0 0 16,0 0-79,0 0 4,0-36 23,0 12-45,0-5-1,0-5-10,0-6-21,0-2 9,0-4-11,10 1-4,3 1 2,0 4-28,6 1-26,2 9-23,3 14-52,0 8-3,4 6-280</inkml:trace>
  <inkml:trace contextRef="#ctx0" brushRef="#br0" timeOffset="6186.2307">20354 5525 667,'0'0'9,"0"0"-7,0 0 44,0 0 40,0 0-45,0 0-6,-10-239-3,10 194-12,6-2 11,4-2-21,4-1 4,-2 4 1,1 6-12,1 9-3,-5 12 0,-3 5 5,-1 8-6,-3 1 1,-1 4 0,-1 0 2,0-1-1,0 2-1,0 0 0,0 0 6,0 0-9,0 0 3,0 0 0,0 0-2,0-2 2,0 2 0,0 0-1,0 0 6,0 0-8,0 0 3,0-3 0,0 1 1,0-1-1,0-1 0,0 1-1,0-4 7,0 1-7,0 0 1,0-2 0,0 2-1,0 0 1,0-1 0,0 4 0,0-1 3,0 2-7,0 1 4,0 1-6,0 0-4,0 0-8,0 0-13,0 0-9,0 0-28,-1 0-21,-9 10 12,-2 4-122,1-4-226</inkml:trace>
  <inkml:trace contextRef="#ctx0" brushRef="#br0" timeOffset="10648.2064">1642 3230 51,'0'0'137,"0"0"-116,0 0-13,0 0 29,0 0 17,0 0-41,0 0 12,-16-54-12,16 47-9,0 3 34,0 2-17,0 2-3,0 0 0,-1 0-17,1 0 12,-2 0-13,2 0 0,0 0-9,0 0 9,0 0 0,0 0-2,3 0 6,7 3 3,5 2-3,2-1-2,4 0 27,1-1-23,3 0 9,-2 0 2,2 2-10,1-2 9,-1 1-12,-3 1-2,-2-3 16,1 1-14,1 0 1,-1-2 6,0 1-9,1-2 20,0 0-10,0 0-5,3 0 20,-3 0-27,0 0 7,-2 0-3,-1 0-2,-1 1 6,0 1-8,4 0 1,-5-1 12,1 1-7,-2 0-6,2-2 10,-2 0-6,-1 0 10,0 0-14,0 0 4,0 0 5,-4 0-6,4 0-3,-2 1 3,-2-1 1,3 0 0,-2 0-4,-1 0 0,2 0 6,-2 0-5,2 0-1,-4 0 3,-2 0 1,-1 0 0,-4 0-4,2 0 0,-4 0-2,0 0 2,0 0 0,0 0-1,0 0 5,0 0-5,0 0 1,0 0 0,0 0-4,3 0 4,6 2-55,9-1 6,9-1-66,5 0-71</inkml:trace>
  <inkml:trace contextRef="#ctx0" brushRef="#br0" timeOffset="14089.3134">12514 3096 0,'0'0'24,"0"0"38,0 0 6,0 0 9,0 0-29,0 0 11,0 0-10,0-2-1,0 1 17,0 1-21,0 0-22,0 0 26,0 0-35,0 0 4,0 0 3,0 0-12,0 0-7,7 0 0,6 0-1,16 0 54,13 0-46,8 0 9,8 0 1,3 3-9,5-3 12,10 0-9,9 0-12,4 0 45,-1 0-42,-12 0-3,-8 0 10,-8 0-10,-7 0 2,-7 0-2,-12 0 0,-5 0 7,-10 0-7,-8 0 0,-4 0 2,-2 0 1,-2 0 4,-2 0-7,1 0 1,-2 0 9,0 0-8,1 0-2,-1 0 3,0 0 0,2 0 0,-2 0-3,0 0 0,0 0-3,0 0 3,0 0 0,0 0-1,0 0 7,0 0-8,0 0 2,4 0 0,3 0-3,1 0 3,1 0 0,0 0-1,0 0 6,-2 0-8,1 0 3,0 0 0,-1 0-3,-1 0 3,-2 0 0,-1-2-1,-1 2 5,-1 0-5,1 0 1,-1 0 0,-1 0-2,0 0 2,0 0 0,0 0-3,0 0-2,0 0-11,0 0-28,0 0-56,0 0-8,0 0-79,0 0-26</inkml:trace>
  <inkml:trace contextRef="#ctx0" brushRef="#br0" timeOffset="18566.1358">4618 7745 642,'3'-17'31,"8"7"-11,-2 2 12,4 5 35,1 3-39,6 3-25,-3 16 27,1 9-23,-11 5 6,-7 1 9,0 3-7,-6 1 33,-15-1-14,0-3-24,-1-5 30,0-3-32,2-6 1,4-4 5,2-4-13,4-4 12,4-4-13,2-1 2,2-3 8,2 0-8,0 0-2,0 0 3,0 0-1,11 0 3,6-4 26,10-5-28,1-1 31,2 2-31,-4-2 1,2 3 8,-4 2-12,-6-1 8,-6 3-8,-3 2 0,-5-1 1,-1 2-1,-3 0 0,0 0 0,0-1-2,0 1-15,0 0-38,0 0-71,0 0-39,0 0-131</inkml:trace>
  <inkml:trace contextRef="#ctx0" brushRef="#br0" timeOffset="19384.7428">4719 7559 502,'0'0'31,"0"0"41,0 0 33,0 0-39,0 0-15,0 0-15,-81-62-22,64 57 45,-6 3-47,-3 2 0,-1 0 18,-1 7-18,-3 8 7,-1 6-19,1 8 8,3 4 4,2 3-12,7 4 0,2 4 7,7 2-5,4 4 5,4 0-7,2 0 4,0 0 14,11-5-18,4 0 0,4-3 4,2-2 2,0 0-8,3-5 2,0-3 0,1-7-8,5-5 12,1-6-5,1-2 1,11-3 0,1-6 7,3-1-6,2-2-1,3 0 19,2-15-19,4-5 0,5-5 13,1-8-11,-12 0 1,-7-6-3,-14 0 5,-6-4-9,-11-3 4,-8-8 0,-6-7 1,0-3 4,-11-3-5,-11 1 0,-6 3 3,-8 2 2,-6 7-5,-9 7 3,-4 6 4,-1 12-4,2 10-1,0 6-1,-1 11 4,6 2-7,4 0 2,-1 19 0,7 3 7,8 7-4,1-1-3,8 0 0,5 0 0,2-1-8,6-3 8,5-4-18,2-1 8,2-3-19,0-3 2,0-3 1,0-2-12,5-1 19,-1-3-42,2 1-9,3-3 29,-2 2-79,1-1-13,-2-2-102</inkml:trace>
  <inkml:trace contextRef="#ctx0" brushRef="#br0" timeOffset="30998.6068">7929 5917 417,'0'0'26,"0"0"-23,0 0 62,0 0 30,0 0-78,0 0 16,0 0 7,223 0-7,-174 0 14,-4 0-22,-5 0-9,-4-2 21,-8 2-35,-8 0 9,-7 0-6,-7 0 0,-5 0 5,-1 0-10,0 0 16,-7 0 42,-20 0-56,-4 0 1,-12 0-3,-1 0 4,-2 0 4,1 0-8,2-1 0,7-2 0,7 3 13,9-1-13,4 1 10,8 0-8,5 0 9,0-2-11,3 2 0,0 0-8,0 0 5,9 0 3,12 0 0,9 0 6,7 0 3,5-3-9,1 1 0,-4-1 1,-2 3-1,-5 0 0,-8-2-1,-4 2 6,-8 0-1,-7 0-4,-2 0 0,-3 0 10,0 0-6,0 0-4,0 0 9,0 0-8,0 0 8,0 0-9,0 0-14,0 0-18,1 0-89,6 0-42,1 0-98</inkml:trace>
  <inkml:trace contextRef="#ctx0" brushRef="#br0" timeOffset="35773.6569">16593 8085 299,'0'0'59,"0"0"-17,0 0 73,0-3-38,0 2-12,0-2-40,0 3-3,1 0 23,4 0-29,1 0 3,4-3 6,2 3-7,3-2 27,0 0-30,0-1 5,1 0 29,0-1-38,0 1 7,-3 1-9,-4 0-2,-3 1-1,-2-1-6,-2 1-7,-1 1 5,-1 0-106,4 0-39,-1 0-51,-1 0-284</inkml:trace>
  <inkml:trace contextRef="#ctx0" brushRef="#br0" timeOffset="36080.6103">16866 7953 480,'0'0'66,"0"0"14,0 0 27,0 0-33,0 0-43,0 0-21,0 36 4,0-5 36,0 3-26,0 2 8,0-2-28,0-2 0,0-2 3,0-5-7,0-4-13,0-6-70,0-5-68,0-7-169</inkml:trace>
  <inkml:trace contextRef="#ctx0" brushRef="#br0" timeOffset="36980.7962">16343 7632 176,'0'0'30,"0"0"5,0 0 47,0 0-31,0 0 2,0 0-2,0-4-21,0 3 41,0-1-49,0 2 6,0-1 14,5 1-19,3 0 3,0 0-7,4 0-9,2 0 26,4 0-34,5 0 10,6 0 14,1 0-18,2 0 3,3 3-4,1-1-3,3 3 17,1-4-19,-3 0-2,-1 3 10,-3-4-10,-7 5 4,-2-4-4,-3 2 5,-4 0-5,-3-1 0,-2-2 0,-1 3 3,1-3 0,-2 0-1,-1 0-2,3 0 4,-1 0 12,-2 0-15,1 0-1,-4 0 14,-1 0-12,2-3 5,-5 3-7,1 0 7,-1 0-3,0 0-4,-1 0 0,1 0 2,1-2-1,-3 2-1,1 0 0,-1 0 0,0 0-13,0 0 10,0 0-61,0 2 0,-4 9-39,-11-2-161</inkml:trace>
  <inkml:trace contextRef="#ctx0" brushRef="#br0" timeOffset="37903.7445">16605 8097 98,'0'0'51,"0"0"39,0 0-8,0 0-20,0 0-15,0 0-17,0-4 1,0 4-3,0 0-23,0 0 2,5 0 26,0 0-11,5 0 1,0 0-11,4 0-11,-2 0 7,2 0-8,-4 0-1,3 0-26,-5 0-119,2 0-85</inkml:trace>
  <inkml:trace contextRef="#ctx0" brushRef="#br0" timeOffset="42101.8889">14334 9181 195,'0'0'85,"0"0"-27,0 0 58,0 0-18,0 0-41,0 0-1,0 0-25,-14-12 9,14 12 2,0 0-24,0 0 23,0 0-41,0 0 0,1 0 25,14 0-13,5 0 7,5 0 4,5 0-17,-1 0 23,4-1-25,1 1-3,2 0 19,-5 0-13,-1 0-6,-3-2 1,-1 2 4,-5 0 2,1 0-8,-4 0 0,1 0 1,-1 0 1,-2 0-2,1 0 0,-1 0 4,3 0-4,1 0 0,2 0 0,-2 0 10,-4 0-7,-1 0-3,-3 0 0,-2 0 6,-4 0-5,-3 0-1,-3 0 0,0 0-3,0 0 3,0 0 0,0 0-5,0 0 11,-1 0-4,-14 0-1,-5 0 3,-5 0 2,-3 0-4,-3 0-2,-5 0 0,0 0-2,-1 0-2,-1 0-9,3 0 13,-4 2-13,-3 2 14,0 1-1,3 2 0,1-2-2,4-1-3,4 1 5,-2-2 0,6-1-1,3-1 1,5 1 0,9-1 0,2-1 5,5 0-6,2 0 1,0 0 0,0 0-14,0 0 14,0 0 0,14 0-7,4 0 18,6 0-11,2 0 0,6 0 0,2 0-2,2 0 2,1 0 0,-1-3 4,-2-2 1,-2 2-6,-2-2 1,-2 3 0,-5-1 3,-4 1-3,-2-1 0,-5 1-1,-2 2 6,-3 0-6,-4 0 1,-2 0 0,-1 0-6,0 0 6,0 0 0,0 0-4,0 0 8,0 0-8,0 0 4,0 0 0,0 0 0,0 0 0,0 0 0,0 0-2,0 0 7,0 0-9,0 0 4,0 0 0,0 0-1,0 0 1,0 0 0,0 0-1,0 0 4,0 0-4,0 0 1,0 0 0,0 0-1,0 0 1,0 0 0,0 0 7,0 0-5,0 0 0,0 0-2,0 0 0,0 0 2,0 0-2,0 0 0,0 0 0,0 0 5,0 0-6,0 0 1,0 0 0,0 0-4,0 0 4,0 0 0,0 0 0,0 0 3,0 0-3,0 0 0,0 0 0,0 0-4,0 0 4,0 0 0,0 0-3,0 0 7,0 0-4,0 0 0,0 0 0,0 0-4,0 0 4,0 0 0,0 0-4,0 0 9,0 0-5,0 0 0,0 0 0,0 0-2,0 0 2,0 0 0,0 0 0,0 0 4,0 0-4,0 0 0,0 0 1,0 0-2,0 0 1,0 0 0,0 0-3,0 0 4,0 0-1,0 0 0,0 0 2,0 0-3,0 0 1,0 0 0,0 0-3,0 0 4,0 0-1,0 0 0,0 0 2,0 0-8,0 0 6,0 0 0,0 0-7,0 0 8,0 0-1,0 0 0,0 0 1,0 0-6,0 0 5,0 0 0,0 0-5,0 0 6,0 0-1,0 0 0,0 0 2,0 0-6,0 0 4,0 0 0,0 0-10,0 0 12,0 0-2,0 0 0,0 0 0,0 0-17,0 0 13,0 0-11,0 0 5,0 0 0,0 0-5,0 0-8,0 0 1,0 0 13,0 0 2,0 0 4,0 0-10,0 0 2,0 0-2,0 0 0,0 0-17,0 0 12,0 0-36,-3 0 8,-3 2 16,4 1-95,-5 2 9,1-3-32,0 3-76</inkml:trace>
  <inkml:trace contextRef="#ctx0" brushRef="#br0" timeOffset="43256.0878">4320 10833 435,'0'0'60,"0"0"18,0 0 14,0 0 4,0 0-18,0 0-16,-57-154-31,68 129-4,11-3 39,8 2-64,6 2 3,1 7-3,0 11 0,-5 6-4,-7 5-4,-7 17 1,-9 8-10,-9 3 15,0 6 0,-3 2 18,-14 0-15,-5-5-1,4-4-2,5-8 6,2-8-4,4-5-2,4-5 0,3-3 6,0-2-5,0-1 6,0 0-7,0 0 8,3 0 3,12-5-11,1-1 0,5 6-6,4 0 6,-1 10 0,1 15-5,-5 4 5,-6 2 9,-7-2-5,-7 0-4,0-3 15,-8-2-1,-16-2-3,-5-3-1,-8-6-5,-4-8-4,-1-5-1,0-2-71,1-22-23,2-10-39,8-6-161,4-3-244</inkml:trace>
  <inkml:trace contextRef="#ctx0" brushRef="#br0" timeOffset="43812.3269">4250 10442 592,'0'0'42,"0"0"64,0 0 22,0 0-59,0 0 18,0 0-29,-142-150-39,120 150 16,1 0-35,-5 22 0,-6 19 6,-4 23-3,6 19-3,7 14 0,9 14 3,14 5 2,0 0-5,25-7 0,9-9-4,7-15 6,6-11-2,4-15 0,3-11 4,11-10-22,1-10 2,6-10-3,-2-10 10,4-8-10,-5-12 13,-3-21 6,-7-18-1,-7-15-13,-10-16 7,-10-11-8,-10-9 9,-7-6-10,-12 4 16,-3 3 0,-12 4 6,-15 9 5,-12 9-11,-11 11 3,-6 15 45,-5 16-47,-4 12 25,2 12-19,-1 13 2,0 0-13,-2 31 4,3 15 0,5 13-16,6 10-44,9 2-51,4-1-16,9-9-181,5-7-186</inkml:trace>
  <inkml:trace contextRef="#ctx0" brushRef="#br0" timeOffset="48326.5832">2196 10164 167,'0'0'0,"0"0"15,0 0 3,0 0 8,0 0 6,0 0 6,42-71-2,-23 64 21,4 0-32,-1 3-6,2 3-3,0 1-3,4 0 17,0 0-14,5 0-11,1 0 36,1-2-30,-1 1 5,0-1 3,-2 1-10,-2 0 9,-4-2-12,1-1-3,-5 1 19,-1 2-16,-6-1-5,-4 1 10,-4-1-9,-4 2 6,0 0-8,0 0 1,-1 0 8,-1 0-4,-1 0-5,2 0 13,-2 0-12,0-1 7,0 1-8,0 0 0,0 0 1,0 0 0,0 0-1,0 0 0,0 0 3,0 0-5,0 0 2,0 0 0,0 0-1,0 0 1,0 0 0,0 0-1,0 0 5,0-2-6,0 2 2,0 0 0,0 0-2,0 0 2,0 0 0,3 0-2,-3 0 4,0 0-2,0 0 0,0 0 1,0 0-1,0-1 0,0 1 0,0 0 1,0 0 3,0 0-4,0 0 0,0 0 0,0 0-6,0 0 6,1 0 0,-1 0 1,0 0 5,0 0-6,0 0 0,0 0 0,0 0 0,0 0 0,0 0 0,0 0-1,0 0 7,0 0-6,0 0 0,0 0 0,0 0-2,0 0 2,0 0 0,0 0 4,0 0-2,0 0-1,0 0-1,0 0 5,0 0-4,0 0-1,0 0 0,0 0 5,0 0-2,0 0-1,0 0-2,0 0 3,0 0 1,0 0-4,0 0 0,0 0 8,0 0-5,0 0 0,0 0-3,0 0 1,0 0-2,0 0 1,0 0 0,0 0-3,0 0 3,0 0 0,0 0 0,0 0 3,0 0-6,0 0 3,0 0 0,0 0 0,0 0 0,0 0 0,0 0-1,0 0 3,0 0-4,0-2 2,2 2 0,-2 0 0,0 0 0,0 0 0,0 0 0,0 0 4,0 0-4,0 0 0,0 0 0,0 0-2,0 0 4,0 0-2,0 0 0,0 0 4,0 0-3,0 0-1,0 0 0,0 0-1,0 0 2,0 0-1,0 0 0,0 0 2,0 0-5,0 0 3,0 0 0,0 0-6,0 0 7,0 0-1,0 0 0,0 0 1,0 0-1,0 0 0,0 0 0,0 0-1,0 0 1,0 0 0,0 0-1,0 0 4,0 0-2,0 0-1,0 0 0,0 0-1,0 0 2,0 0-1,0 0 0,0 0 3,0 0-4,0 0 1,0 0 0,0 0-4,0 0 6,0 0-2,0 0 0,0 0 5,0 0-8,0 0 3,0 0 0,0 0 1,0 0 0,0 0-1,0 0 0,0 0 4,0 0-6,0 0 2,0 0 0,0 0-1,0 0 1,0 0-29,0 0-26,-6 0-78,-5 0-58,-4 3-17</inkml:trace>
  <inkml:trace contextRef="#ctx0" brushRef="#br0" timeOffset="49400.5622">4034 10077 7,'0'0'127,"0"0"-86,0 0 32,0 0 9,0 0-4,0 0-37,0 0 28,-29-17-18,23 13-7,2-1-9,1 1 4,1 0-15,2 4 25,0-3-38,0 3-4,0 0-7,0 0 14,19 0-11,8 0 12,14 0-13,5 0 29,8 0-27,5 0-4,1 0 21,4 0-19,-4 0 4,-5 0-6,-7 0 4,-5 0 4,-4 0-8,-8 0 0,-4 5 0,-6-2 2,-5 0-2,-4 0 0,-3-1 1,-4-1 0,-1 2-1,-2-3 0,-1 0 1,1 0 3,-2 0-4,2 0 0,-2 0 3,0 0-1,0 0-2,0 0 0,0 0 3,0 0 1,0 0-4,0 0 0,0 0 5,0 0-2,0 0-3,0 0 0,0 0 3,0 0-1,0 0-2,0 0 0,0 0-13,0 0 3,0 0-42,0 0-20,-8 0-55,-9 0-69,-8 0-57</inkml:trace>
  <inkml:trace contextRef="#ctx0" brushRef="#br0" timeOffset="50627.7922">2818 10925 85,'0'0'34,"0"0"22,0 0 19,0 0 2,0 0-15,0 0-21,-3 0 35,3 0-26,0 0-6,0 0-7,0 0-15,0 0 1,0 0-7,0 0-7,0 0 27,3-3-27,16-1 22,5-5-2,9-1-3,3-3 4,4-1-24,2 2-3,3-1 17,-8 0-18,2 1-2,-1 0 8,-6 2-6,-4 3 3,-4 0-5,-8 1 1,-1 4-2,-8 0 1,0 2 0,-6 0 0,-1 0 4,0 0-5,0 0 1,0 0 0,-1 0 22,-19 9 6,-4 5-25,-12 4 11,-5 4-14,-5-3 9,-1 1-9,1-1 5,0-2 2,4-3-7,9-3 0,5-3 3,7-2 2,7-2-4,4-3-1,7 1 1,3-2-2,0 0 1,0 0-7,0 0 4,0 0-5,0 0 6,8 0 1,10 0 1,8 0 9,7-10-9,8-4 0,6-3 11,5-3-1,1-2 3,-3 0-13,-5 1 3,-8 4 4,-10 5-7,-7 3 0,-9 6 0,-6 3 5,-5 0-5,0 0 0,0 0 3,0 0 12,0 0-15,0 0 0,0 0 0,0 0 1,0 0-1,0 0 0,0 0 4,0 0-19,0 0-12,0 0-36,0 9-13,0 2-35,0 2-16,9-5-201</inkml:trace>
  <inkml:trace contextRef="#ctx0" brushRef="#br0" timeOffset="54516.77">10240 10502 98,'0'-4'374,"0"4"-364,0-1-8,0 1 45,0 0 65,0-2-64,6 0-15,8-4 40,9-3-15,7-3-5,6-7-22,5-5-19,0-1 38,3-1-50,-2 4 2,-4 3 12,-8 4-11,-8 4 0,-8 3-3,-4 3 2,-7 4-7,-2 0 5,1 1-32,-2 0-49,0 11-32,0 13 20,-3-1-124</inkml:trace>
  <inkml:trace contextRef="#ctx0" brushRef="#br0" timeOffset="60212.3285">4136 13464 439,'6'-8'41,"-2"2"20,0 3 62,-1 3-22,-3 0-20,3 0-63,3 3 10,-2 13 53,-1 4-27,-3 5 8,0 1-26,0 1-22,0-4 29,0-3-42,-3-4 3,2-5-1,1-5 1,0-3-1,0-3-3,0 0 0,0 0 10,0 0-10,0-3-3,7-13 2,5-5 1,3-4-1,2-2 1,-3 1 0,-3 4-7,-5 7 7,1 4 0,-5 9 1,-2 2 0,1 0-2,1 2-10,1 18 11,0 8 8,-1 8-3,-2 0 4,0 0 7,0 1-14,0-3 4,0-3-6,0-2-5,2-8-4,4-6-69,6-10-85,2-5 34,0-5-376</inkml:trace>
  <inkml:trace contextRef="#ctx0" brushRef="#br0" timeOffset="60728.4088">4207 13251 442,'0'0'44,"0"0"52,0 0 17,0 0-29,0 0 0,0 0-69,-187-17 34,150 51-26,-6 9 11,5 9 6,2 8-24,8 10 22,7 3-6,11 7-28,10 1 33,0-3-34,18 0-2,9-8 21,6-12-22,8-10-4,10-11 3,8-8 2,13-12 18,9-14-19,5-3 2,1-19 13,-4-16-10,-8-9-5,-7-9 0,-10-11-3,-11-10-11,-13-6-6,-15-12-7,-14 0 27,-5 1-10,-16 6 10,-19 5 0,-10 12 6,-10 13-1,-7 16-3,-1 16 1,-4 18 8,0 5-10,1 30 7,2 19-8,6 16-40,10 8-115,8 2-139</inkml:trace>
  <inkml:trace contextRef="#ctx0" brushRef="#br0" timeOffset="63384.5752">6078 14187 552,'0'0'64,"0"0"66,0 0-22,0 0-15,0 0-3,0 0-47,0 0-12,-14-2-29,11 52 2,-2 16 62,-1 8-54,0-2-1,-4-7 13,7-7-22,0-10 6,3-4-8,0-11 3,0-6-6,0-9 3,3-4-57,0-8-79,-3-6-158,0 0-383</inkml:trace>
  <inkml:trace contextRef="#ctx0" brushRef="#br0" timeOffset="63544.2065">5849 14608 770,'0'0'41,"0"0"35,0 0 67,0 0-89,0 0-42,0 0-12,171-79-15,-114 64-117,-2 1-77,-1-3-159</inkml:trace>
  <inkml:trace contextRef="#ctx0" brushRef="#br0" timeOffset="64305.5336">6385 14437 54,'0'0'493,"0"0"-432,0 0 85,0 0-63,0 0-49,0 0 15,-56 53-18,50-34-6,4 1-21,2-6 13,0 0-30,0-4 13,13-4 0,7-4 8,0-2 1,8 0-18,-1-17 1,-1-5-10,-6-5-22,-6 1 19,-8-2 11,-6 6-2,0 6 20,0 7-8,0 9 30,0 0-5,-3 2 17,-2 13-33,2 7-6,3 0 18,0 1-21,0-3 0,8-3 3,8-5 20,1-5-17,4-7-6,5 0 0,2-9-9,1-18-27,-1-6 1,-3-7-4,-6-5 23,-6-7 14,-10-3-5,-3 2 7,0 12 13,0 14-8,0 18 38,-2 9 18,-1 0-35,2 20-12,1 15-1,0 13-2,0 6 37,0-1-48,0-3 18,3-4-2,0-9-13,3-4 7,-2-11-10,1-5 0,-2-7-7,0-5 7,1-5 0,1 0 10,2-12-10,4-13 20,1-9-20,4-2-1,2 6-15,0 7 1,3 9 6,-1 9 9,0 5-9,1 0 6,-5 17-5,-1 2 8,-6 3-2,-5-3 10,-4 1-8,0 0 21,-19-2-18,-8 0 1,-5-3-3,0-4 7,2-5-16,5-6-22,8 0-48,4-6-43,10-14-58,3-4-216</inkml:trace>
  <inkml:trace contextRef="#ctx0" brushRef="#br0" timeOffset="64886.1808">7103 14372 631,'0'0'40,"0"0"77,0 0 6,0 0-23,0 0-46,0 0 13,0 100-45,0-82-2,5-3-8,4-1-11,0-4 4,-2-2-5,2-2 1,0-6 3,0 0-4,4 0 0,4-3-3,-1-14-2,1-6-13,-3 1-29,-3-1-30,-5 5 55,-1 9-1,-3 6 23,-2 0 0,0 3 5,0 0-7,0 0 2,0 3 0,2 3 33,-1 0-30,-1-1-3,2-3 17,-1 1-15,-1-3 6,0 0 6,0 0-9,0 0 44,0 0-34,0 0-4,0 0 4,0 0-13,0 0 0,0 0-2,0 0 1,0 0-13,0 0 12,0 0 0,0 0-7,0 0 10,0 0-3,0 0 0,0 0 0,0 0-6,0 0 6,0 0-5,0 0 0,0 0-48,0 0-35,-1 1-11,-6 2-39,-4-3 18,6 0-100,-2-3-77</inkml:trace>
  <inkml:trace contextRef="#ctx0" brushRef="#br0" timeOffset="65095.8368">7148 14112 522,'0'0'157,"0"0"12,0 0-19,0 0-115,0 0 6,0 0 20,14 134-28,-1-73 9,-6-4-27,1-1 6,0-4-21,-3-1 11,-2-4-7,3-4-4,0-5-24,3-5-15,3-9-90,6-14-132,1-10-356</inkml:trace>
  <inkml:trace contextRef="#ctx0" brushRef="#br0" timeOffset="65483.7266">7482 14434 788,'0'0'17,"0"0"3,0 0 54,0 0 17,0 0-65,0 0-19,151 23 23,-112-25-29,-2-14 13,-2-3-12,-5-5 3,-7-1 7,-5-5-12,-9-1 0,-8-4-6,-1-1 13,-7 4-11,-14 4 4,0 9 0,0 13 3,2 6 13,1 6-11,-2 21 17,2 12-12,5 7 1,6 3 20,7-1-16,0-3 19,7-7-34,12-5 7,4-6-5,4-3-1,4-9-1,6-4 0,8-6-5,9-5-45,1 0-166,0-16-132</inkml:trace>
  <inkml:trace contextRef="#ctx0" brushRef="#br0" timeOffset="65696.2795">8260 14486 878,'0'0'31,"0"0"-31,0 0 17,0 0-16,0 0-1,0 0-116,169-50-82,-154 45-60</inkml:trace>
  <inkml:trace contextRef="#ctx0" brushRef="#br0" timeOffset="65896.233">8316 14659 622,'0'0'208,"0"0"-202,0 0 79,0 0-3,0 0-72,0 0-3,188-123-7,-154 107-36,-4 2-39,-4 3-50,-6-1-80,-4 1-257</inkml:trace>
  <inkml:trace contextRef="#ctx0" brushRef="#br0" timeOffset="73728.0207">8504 14684 224,'0'0'43,"0"0"14,0 0 13,0 0 11,0 0-21,0 0-30,0 0 0,0 0-10,0 0-9,0 0 32,0 0-31,0 0 11,0 0 13,0 0-12,0 0 9,0 0-12,0 0-4,0 0 29,0 0-40,0 0 9,0 0 8,0 0-11,0 0 12,0 0-23,0 0 4,0 0 9,0 0-13,0 0-1,0 0 2,0 0 3,0 0-5,0 0 0,0 0 0,0 0-3,0 0 3,0 0 0,0 0-1,0 0 0,0 0 0,0 0-31,0 0-32,0 0 21,0 0-77,0 0-39,0 0-137</inkml:trace>
  <inkml:trace contextRef="#ctx0" brushRef="#br0" timeOffset="75165.9187">12746 8128 589,'0'0'31,"0"0"-17,0 0 81,0 0-21,0 0-14,0 0-33,16-16-22,8 8 37,7-1-22,12-1-9,14-1 42,9-2-51,10 2 9,2 1 7,-1 1-17,-10 4 26,-9 4-27,-17-1 0,-13 2 6,-13 0-6,-9 0 0,-6 0 0,0 0 4,-15 3 10,-19 7-14,-14 1 5,-10-1-5,-5-3 2,3-3-2,4-1 0,5-1 5,8-1-4,10-1-1,11 0 0,10 0 1,7 0-1,5 0 0,0 0-4,5 0 11,14 0 6,16 0-13,14-3 1,6-4 4,5-3-5,0 3 0,-4 0-1,-8-1 9,-8 5-9,-6-1 1,-12 2 0,-7 1-1,-9 1 1,-3 0 0,-3 0 0,2 0-64,1 0 2,3 3-42,4 1-64,1-4-105</inkml:trace>
  <inkml:trace contextRef="#ctx0" brushRef="#br0" timeOffset="90442.3613">4591 15025 223,'0'4'0,"0"1"41,0 1 13,0-5 22,0-1 19,0 0-1,0 0-10,-2 0-8,-6-9-17,2-3 24,-1 4-34,3 4 9,3-1 4,-1 5-31,1 0-13,1 0-18,0 17 2,0 12-12,0 8 10,0-2 0,0-3 10,0-6-5,0-5-5,0-5 0,0-2 5,0-7-1,0-3-4,0-4 0,0 0 9,0 0-7,0 0 3,0 0-5,0 0 9,0 0 8,0 0-17,0-4 0,4-3-3,4 0 3,7 0-2,1 7 1,5 0 2,1 5-13,0 12 12,-3 4 0,-6 3 5,-4 4 1,-9-1-6,0 1 0,0 1 6,-20-4-17,-1-4 11,-1-12-80,-3-9-40,4-2-92,-1-24-233</inkml:trace>
  <inkml:trace contextRef="#ctx0" brushRef="#br0" timeOffset="90586.9884">4506 15126 23,'0'0'479,"0"0"-469,0 0 29,0 0 4,0 0-42,0 0-2,160-167-18,-128 141-127,-6 0-33</inkml:trace>
  <inkml:trace contextRef="#ctx0" brushRef="#br0" timeOffset="91011.6083">4732 14773 43,'0'0'194,"0"0"-82,0 0-1,0 0-16,0 0-7,0 0-46,-182-74 9,140 93-2,-2 13-24,-6 11 25,-1 10-36,6 17-7,4 7 26,14 8-32,12 0 10,13 0 12,2-3-19,17-4 19,17-8-23,8-11 0,8-8 30,6-10-30,4-8 0,6-11 0,6-11 6,1-8-4,2-3-2,-8-15 0,-6-14-8,-12-14 9,-10-9-1,-11-13 0,-11-12 8,-13-7-5,-4-11-3,-25-5 0,-15 4-6,-5 13 6,-3 16 0,-1 24 7,-5 18-3,-2 15 15,-7 10-19,3 10 1,2 20-8,6 16 7,12 9-6,11 8-5,13 7-107,9 3 3,3-4-243</inkml:trace>
  <inkml:trace contextRef="#ctx0" brushRef="#br0" timeOffset="97509.8021">12740 15308 0,'0'0'0,"0"0"0,11 0 0,-2 0 0,1 0 0,0 3 0</inkml:trace>
  <inkml:trace contextRef="#ctx0" brushRef="#br0" timeOffset="98250.6081">12889 15344 218,'0'0'38,"0"0"30,0 0 8,0 0 5,0 0-3,0 0-45,-5-39 15,5 36-14,0 1 3,0 2 36,0 0-38,0 0-9,0 0 3,0 0-26,0 19 0,7 3 49,-3 6-24,1-2 26,-1-2-49,-3-5-4,1 1 26,-1-8-23,1 1 4,-2-9-8,1 0 6,-1-4-1,0 0-5,0 0 0,2 0 19,-2 0-15,0-8 28,0-14-29,0-9 9,0-5-7,-3-6-5,-3 2 0,0 3 0,2 9 2,2 11-2,1 8 0,-1 8 4,2 1-19,0 4 13,0 23 2,0 13-2,0 6 4,0 0 6,2-4-7,-1-6 9,2-7 4,-1-6-14,-1-6 0,1-5 4,-2-6-3,0-4-1,0-2 0,0 0 8,0 0 9,0-11-17,0-12 0,0-9 2,-3-8-2,-2 4-3,2 5-2,0 12 5,3 12-10,0 7 10,0 0-9,0 23-5,0 12 11,0 7 3,5 7 0,-1 1-17,1 1-82,-1-3-164,-4-7-497</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49:09.996"/>
    </inkml:context>
    <inkml:brush xml:id="br0">
      <inkml:brushProperty name="width" value="0.05292" units="cm"/>
      <inkml:brushProperty name="height" value="0.05292" units="cm"/>
      <inkml:brushProperty name="color" value="#1F497D"/>
    </inkml:brush>
  </inkml:definitions>
  <inkml:trace contextRef="#ctx0" brushRef="#br0">13248 5263 332,'-1'-6'21,"-1"-1"35,1 2 50,-1-2-26,1-2-11,-1 3-32,1-1-13,-2-1 55,2 4-41,1-1 1,0 5 8,0-3-18,0 3 29,0 0-58,0 0 3,0 0 13,10 0-4,8 0-10,6 0-2,1 3 10,3 3-3,1 0-7,-1 1 0,2-1 12,0-2-9,-3 1-3,4 2 0,-4-2 8,0 0-7,3 2-1,4-1 0,1 2 5,2 1-2,0-1-3,-4 0 0,3 0 7,-4-2-7,1 1 0,-3-2 0,0 0 5,-3-1-4,-1 0-1,-2-1 0,-1 0 6,2-2 2,-4 3-8,3-4 0,4 3 2,0-3 0,1 0-2,3 0 1,0 0 6,-1 1-8,2-1 1,-3 0 0,1 0 0,-3 0 1,-1 0-1,0 2 0,-2-2 7,1 1-11,-2 1 4,0 1 0,-1-2-1,0 3 1,-4-4 0,4 3 0,-1-3 7,2 2-7,0-1 0,3 0 0,2-1-1,0 0 1,1 0 0,-1 0-2,0 0 9,-2 0-7,-2 0 0,0 0 0,-2 0-3,1 0 3,-1 0 0,3 0 0,0 0 7,3 0-9,-2 0 2,4 0 0,2-1-2,1 0 2,0 1 0,-2-2-3,-2 2 10,-1 0-11,1-3 4,-1 3 0,-1 0-3,2-2 3,-1 0 0,4 1-3,2-1 11,-1 1-10,-1 1 2,0-2 0,0 1-4,-4-1 4,3 1 0,1 1-1,-1 0 8,4 0-9,1 0 2,1 0 0,-2 0-2,1 0 2,0 0 0,0 0-2,1 0 9,-1 0-9,0 0 2,-3 0 0,-1 0-2,0 0 2,1 0 0,-1 0 1,-1 0 4,-2 0-5,-2 0 0,-2 0 0,-2 0-4,-1 0 4,-2 0 0,-2 0-2,-2 0 8,-1 0-7,-4 0 1,0 0 0,-3-3-4,-3 3 4,1 0 0,-3-2 0,3 0 7,-4 1-7,0 1 0,-2 0 4,1 0 2,-2-2-6,1 2 0,-1 0-2,0 0 2,0 0-1,0 0-31,0-1-70,-12-1 14,-9 0-78,-6-7-101</inkml:trace>
  <inkml:trace contextRef="#ctx0" brushRef="#br0" timeOffset="13807.5928">5318 5986 0,'-7'-2'0,"5"1"0,-1-2 70,1 1-35,1-1 52,-1-2-47,2 1-3,-1-1 17,-1 3-40,2-3 39,0 1-6,0 1-28,-1 1 39,1 1-37,-2-2-8,2 1 0,-1 0-10,-2 1 14,3 1-4,-2-2-11,2 0 37,-1 1-37,-1-2-2,2 2 40,-1 1-18,-2 0 1,3 0-1,0 0-18,0-2 25,0 2-29,-1 0 0,1 0 12,0 0-9,0 0 1,0 0-4,0 0 0,0 0 6,0 0 1,0 0-7,0 0 11,0 0-10,0 2 11,0-1-12,0 2 8,0-2 13,1 1-21,2 0 0,-2 1 0,1-1 6,-1-1-6,-1-1 0,0 2 2,0-2 0,0 1-2,0-1 0,2 1-3,1-1 5,0 0-2,3 1 5,0 1 0,9 0 11,1 1-6,8 1-10,3-1 12,10 0-9,5 0 2,0 1-5,7 0 7,-3 1-11,-1-1 4,-5 2 0,-4 1-2,-2 2 2,-1-1 0,0 0 0,1 1 2,-2-2-1,-4-2-1,-7 0 0,0-3 3,-1 1 0,-3-1-5,2-1 2,-5-1 0,-4 0 2,-4 0-2,2 0 0,-2 0 1,-2 0 2,2 0-3,0 0 0,-3 0 8,0 0 6,0 0-14,-2 0 0,-1 0 14,0 0-11,0 0-1,0 0-2,0 0 2,0 0-18,0 0 5,0 0-57,0 0 2,0 0-76,0 4 42,0 1-240</inkml:trace>
  <inkml:trace contextRef="#ctx0" brushRef="#br0" timeOffset="18435.6571">21062 6118 53,'0'0'7,"0"0"8,0 0-5,0 0 16,0 0 22,0 0-38,-50-75 21,48 68 2,1 0-8,-2 3 16,2 0 3,-2 0-3,3-1 7,-2 0-24,1 4 29,-1-4-20,2 2 13,-1 2-6,1 1-12,0-2 1,0 2 34,0 0-43,0 0 7,0 0 3,0 0-27,0 0 12,6 0-12,12 0 1,10 0 26,5 0-27,4 0-3,5 0 12,-2 5-8,2 1 2,0-1-6,-2 1 5,-3-2 10,-4 1-15,-3 0 0,0 0 10,-2-2-6,2 0 5,-3 1-9,-4 0 4,0-1 11,-1 0-14,4 1-1,1-2 20,4 1-17,2-3 9,3 0-12,2 0 9,-1 0 9,1 0-18,-1 0 0,-1 0 10,-2 0-6,0 0-1,-1 0-3,-3 0 3,-3 0-3,0 2 0,-5 1 0,2-1-2,1 1 8,2-1-6,2 0 0,1 1 1,0 1-2,5-1 1,-2 1 0,-1-1 3,3 0-2,0-1-1,-1 0 0,3-2 2,2 0-3,1 0 1,3 0 0,-2 0 1,-1 0 3,1 0-4,-4 0 0,1 0 2,-3 0-9,-1 0 7,-3-4 0,-1 1-2,0 3 6,-3-1-4,0-1 0,1 2 2,2-1-5,-1-1 3,3 2 0,2 0-5,-1 0 7,-2 0-2,-1 0 0,-3 0 4,-3 0-6,-4 0 2,-6 0 0,-3 0-1,-4 0 3,0 0-2,-2 0 0,0 0 4,-1 0-5,2 0 1,-3 0 0,0 0-4,-2 0 4,-1 0-7,0 0-43,0 0-56,-9 0-12,-16 0-349</inkml:trace>
  <inkml:trace contextRef="#ctx0" brushRef="#br0" timeOffset="19449.3989">1647 5828 144,'0'0'0,"0"0"-3,0 0-10,0 0 10,0 0 6,0 0 3,-6 396-6,42-335-34,9-10 1</inkml:trace>
  <inkml:trace contextRef="#ctx0" brushRef="#br0" timeOffset="22103.1381">11281 6777 0,'0'0'0,"0"0"0,0 0 0,0 0 0,0 0 0,0 0 6,119 22-6,-99-21-6,-5-1 6</inkml:trace>
  <inkml:trace contextRef="#ctx0" brushRef="#br0" timeOffset="27939.1934">19482 6696 329,'0'0'9,"0"0"21,0 0 31,0 0 19,0 0-29,0 0-45,0 0 7,-2 0 0,2 0-6,0 0 1,0 0-8,0 0 0,0 0 3,0 0 1,0 0-4,0 0 0,0-1 3,0 1 0,0 0-3,0 0 0,0 0-8,0 0 6,0 0-49,-1 0-61,-4 0-49,1 0-8</inkml:trace>
  <inkml:trace contextRef="#ctx0" brushRef="#br0" timeOffset="37797.2044">2249 7338 181,'-1'-10'55,"-2"0"4,2 0-21,1 1-3,-2 1-13,1 2-6,-1-2-14,2 2 7,-1 0-7,-1 1-2,2-3 4,0 1-4,0-2 6,0 1 24,0-1 31,0-3 13,0 3-46,0 1 23,0-1 15,0 5-11,0 0 5,0 2-2,-1 2-3,-1 0 7,2 6-54,-1 19-2,-2 13 50,1 11-30,-1 5 9,-3 0-6,-1-2-25,4-6 38,-3-5-37,-2-5-5,2-6 5,-1-7 1,1-5-4,3-7-2,0-5-81,3-6-61,0-6-203</inkml:trace>
  <inkml:trace contextRef="#ctx0" brushRef="#br0" timeOffset="38165.1162">2235 7395 763,'0'0'41,"0"0"-4,0 0 69,0 0-53,0 0-53,0 0 26,28 2 15,-6-2-28,-2-8 25,1-6-38,-4-3 0,-3-3 16,1-2-13,-7-2 3,1 0-6,-2 2 4,-3 5 21,-4 4-18,0 7 10,0 6 23,0 0-35,0 0 0,0 19-5,0 12 0,0 11 34,-7 5-33,1 2-1,-2 0 11,1-1-4,0-4-8,1-4 1,6-6-72,0-7-8,0-13-161,11-11-197</inkml:trace>
  <inkml:trace contextRef="#ctx0" brushRef="#br0" timeOffset="38487.9973">2524 7540 37,'0'0'683,"0"0"-588,0 0 36,0 0-41,0 0-40,0 0-28,-24 142-18,26-126 19,10-6-23,7 0 0,2-7 11,3-3 9,0 0 16,-2-6-34,-3-14 8,-4-4 2,-6-4-12,-6-4 0,-3 3 3,0 3 1,-12 6-4,-8 5 0,0 6 0,-1 7-3,2 2 3,5 0-33,5 0-31,4 2-157,5-2-252</inkml:trace>
  <inkml:trace contextRef="#ctx0" brushRef="#br0" timeOffset="38677.2985">2931 7193 730,'0'0'191,"0"0"-61,0 0 36,0 0-125,0 0-17,0 0-24,0 5-8,0 15-3,0 3-115,0 3-114,0-1-191</inkml:trace>
  <inkml:trace contextRef="#ctx0" brushRef="#br0" timeOffset="38827.1949">2997 7579 539,'0'0'97,"0"0"50,0 0-3,0 0-97,0 0-5,0 0-24,0 11-8,0-11-20,0 0-79,0 0-205</inkml:trace>
  <inkml:trace contextRef="#ctx0" brushRef="#br0" timeOffset="39185.2337">3263 7437 743,'0'0'42,"0"0"37,0 0 8,0 0-73,0 0-9,0 0-10,177-5-53,-149 2-185</inkml:trace>
  <inkml:trace contextRef="#ctx0" brushRef="#br0" timeOffset="39756.0852">2045 8448 90,'0'0'311,"0"0"-257,0 0 83,0 0-22,0 0-25,0 0-36,3-140 51,-1 131-28,-2 3-9,0 4-1,0 2-41,1 9-25,2 23 7,0 12-8,-2 12 50,-1 4-49,0-1 13,0-3 2,-7-3-11,-2-6-2,-1-5-3,4-6-45,3-12 37,3-9-73,0-15-169,13-10-177</inkml:trace>
  <inkml:trace contextRef="#ctx0" brushRef="#br0" timeOffset="40093.1042">2199 8533 691,'0'0'10,"0"0"92,0 0 20,0 0-70,0 0-36,0 0 37,22-5-9,-1-16-18,6-3-26,-2-2 0,-4-3 8,-4-2-5,-4 6 2,-4 4-5,-6 9 3,-3 8 22,0 4-2,0 0-9,0 4 2,0 18-10,0 12 24,-3 7-10,-6 6-11,-3 3 10,3-1-19,3 1 0,0-1-2,3 0 2,3-2-60,0-9-89,0-13-144,12-12-338</inkml:trace>
  <inkml:trace contextRef="#ctx0" brushRef="#br0" timeOffset="40276.1114">2509 8749 899,'0'0'32,"0"0"30,0 0 78,0 0-31,0 0-109,0 0 5,-9 117 2,9-93-7,3 0-10,8-2-86,3-8-174,5-10-297</inkml:trace>
  <inkml:trace contextRef="#ctx0" brushRef="#br0" timeOffset="40507.4228">2871 8372 1097,'0'0'1,"0"0"48,0 0-1,0 0 10,0 0-51,0 0-14,-7 4-42,4 17-26,0 4-163,3 4-148</inkml:trace>
  <inkml:trace contextRef="#ctx0" brushRef="#br0" timeOffset="40642.1076">2891 8831 650,'0'0'29,"0"0"8,0 0 84,0 0-19,0 0-46,0 0-47,1 46-9,8-46-20,1-19-210</inkml:trace>
  <inkml:trace contextRef="#ctx0" brushRef="#br0" timeOffset="40827.088">3177 8642 388,'0'0'540,"0"0"-526,0 0 138,0 0-104,0 0-38,0 0-10,206-27-1,-173 25-60,-5-1-173,-11-4-348</inkml:trace>
  <inkml:trace contextRef="#ctx0" brushRef="#br0" timeOffset="104365.9719">17658 7045 653,'0'-28'4,"0"6"6,0 1 43,1 5 1,4 6 11,-2 4-27,-1 5-29,-2 1 57,0 0-58,3 6 0,0 21-2,2 13 3,-2 14 40,-3 7-12,0 10-27,0 4 46,-2 6-54,-5 2 17,-2 3 10,0 0-25,0 3 17,-3 1-21,0 6 4,-5 9 11,-3 4-5,-4 2-10,0-1 13,3-9-10,2-7 5,4-3-8,3-5 1,2-2 14,-1-1-12,1 4-3,1-3 8,-1 4-6,2 4 4,0-3-6,-1-3 0,1-3 4,3-8-4,-1-2 0,0-3 8,-4 0-7,1-3 6,-3 1-7,-3 0 1,1-2 17,0 0-13,-1 2-5,0-2 9,6 2-6,-1-2 4,2 1-7,4-1 1,-1-4 9,4-6-8,1 0-2,0-5 11,0 2-10,0 2 13,0-1-14,0 4 1,0-1 3,0 1-4,0-1 0,-3 1 3,-4-4 0,-1-4 1,3-3-4,-1-2 0,2 1 8,-1 2-5,1 1-3,-1 4 10,1 5-6,-1-4 9,1 3-13,1-3 0,0-8 15,0 1-12,0-7-3,0-3 13,-1-4-9,-1-8 8,4-10-12,-2-6 1,3-5-4,0-4 3,0 0-14,0-14-18,0-13-36,0-9-7,13-10-67,2-12-189,1-15-351</inkml:trace>
  <inkml:trace contextRef="#ctx0" brushRef="#br0" timeOffset="111303.6845">18318 7200 617,'2'-10'34,"0"5"3,2 2 68,0 3-44,4 0-33,-2 20-5,1 10 23,1 6 40,-2 4-55,-2-1-3,-1-3 8,0-6-19,-3-7 0,0-5-10,0-6-1,0-5 18,0-2-22,0-5-2,0 0 28,0 0-9,0-14 5,0-14-24,1-5 5,10-12-8,5-5 3,3-1 0,7-2-4,0 9 6,0 7-4,-3 12-2,-4 9 4,-1 8-4,-4 8 4,2 0-3,0 16-4,1 14 6,-2 6 1,-5 7 0,-6 3 3,-3 1 12,-1-1-15,0-7 0,0-3 6,0-7-1,-2-7-5,-1-5 0,3-8-63,0-7-19,0-2-203,3-11-216</inkml:trace>
  <inkml:trace contextRef="#ctx0" brushRef="#br0" timeOffset="111515.0819">18912 7210 861,'0'0'34,"0"0"97,0 0-28,0 0-46,0 0-50,0 0 13,151 0-20,-121 0-10,-8 0-9,-4 0-117,-12 0-124,-6 9-221</inkml:trace>
  <inkml:trace contextRef="#ctx0" brushRef="#br0" timeOffset="111671.2874">18987 7383 667,'0'0'69,"0"0"14,0 0 60,0 0-52,0 0-47,0 0-38,113 3-12,-70-12-52,2-5-171,-2-2-279</inkml:trace>
  <inkml:trace contextRef="#ctx0" brushRef="#br0" timeOffset="112241.1858">19673 7134 717,'0'0'24,"0"0"135,0 0-61,0 0-50,0 0 10,0 0-37,-73-36 5,70 20-3,1-2-23,2-4 42,0 0-42,0-2 3,11 0-6,6 2 3,3 5 0,-1 4-4,5 4 10,0 7-3,-3 2-3,1 5-1,-1 19-11,-6 8 11,-3 6 1,-8 5 0,-4 4 6,0-2 13,-19 0-19,-8-5 0,-5-3 20,-3-3-17,0-2 0,1-6-3,2-5 6,3-6-1,4-8-5,4-7 0,5 0 8,1-2-1,4-13-7,7-4 0,1 0 5,3 6-15,0 2 10,12 1-1,9 10-14,5 0 16,3 0-1,2 17 0,-1 0 3,-3 2-13,-5 0 10,0-2-21,-1-2 12,-2-1-58,1-2-40,4-7-86,3-5-132</inkml:trace>
  <inkml:trace contextRef="#ctx0" brushRef="#br0" timeOffset="112645.5244">20280 6956 786,'0'0'77,"0"0"140,0 0-128,0 0-31,0 0-35,0 0-14,-94 8 6,64 30-15,3 8 0,0 2 24,8 2-17,5-4-7,3-2 0,11-5 10,0-6-12,0-1 2,19-6 0,9-6-8,6-6 8,6-8 0,4-6-3,-5 0 14,-3-17-25,-9-6 14,-8-4 0,-10 1-16,-8 4 16,-1 5 0,-1 8-2,-18 4 4,-7 5-18,-5 5-1,-9 18-43,-1 7-8,-2 2-200,6-1-457</inkml:trace>
  <inkml:trace contextRef="#ctx0" brushRef="#br0" timeOffset="121445.9914">18466 8107 660,'0'0'38,"0"0"77,0 0 6,0 0-62,0 0-26,0 0-14,0 0 42,91 104-18,-58-55-25,0 5 14,-4 0-29,-3-3 1,-7-6 9,-5-8-12,-4-5-1,-2-8 0,-1-5-2,-3-6 0,-1-6-72,2-7-63,3 0-36,3-11-207</inkml:trace>
  <inkml:trace contextRef="#ctx0" brushRef="#br0" timeOffset="121773.1391">18769 8206 598,'0'0'55,"0"0"32,0 0 15,0 0-14,0 0-67,0 0 4,0 0 31,-79 71 0,49-35-1,-4 3-23,-1 4-22,2-2 34,1-2-39,2-3-4,4-4 5,4-4 2,6-6-7,2-3-1,5-5 0,5-4-17,4-2-14,0-3-60,0-5-72,7 0-59,7-3-213</inkml:trace>
  <inkml:trace contextRef="#ctx0" brushRef="#br0" timeOffset="122186.6154">18502 8023 533,'0'0'140,"0"0"-17,0 0 17,0 0-21,0 0-46,0 0-50,70-58 2,-29 49-17,5 0-7,-1 2 27,-3 2-25,-5-2-3,-8 4 3,-8 1 4,-10 1-8,-5 1 1,-5 0 0,-1 0-21,0 3-4,0 14-51,0 1-92,0-1-96</inkml:trace>
  <inkml:trace contextRef="#ctx0" brushRef="#br0" timeOffset="123717.2259">19272 8253 646,'0'0'62,"0"0"49,0 0 27,0 0-68,0 0-34,0 0-3,0 0-25,104-13 28,-70 11-36,2-1 0,-2 1 0,-5 0 0,-9 2-52,-9 0-87,-8 0-71,-3 0-157</inkml:trace>
  <inkml:trace contextRef="#ctx0" brushRef="#br0" timeOffset="123897.3381">19295 8410 648,'0'0'60,"0"0"-1,0 0 81,0 0-4,0 0-91,0 0-37,150 5 8,-104-5-16,-1 0 0,-2 0-64,-2-3-129,-4-6-176</inkml:trace>
  <inkml:trace contextRef="#ctx0" brushRef="#br0" timeOffset="124196.9397">19882 8043 792,'0'0'42,"0"0"56,0 0 48,0 0-51,0 0-89,0 0 8,14 31 7,-4 15-16,-3 2 15,-1 3 3,-3-1-20,0-5 17,0-3-20,-3-3 0,3-4-3,0-6 3,1-7-55,2-9-58,5-13-149,4 0-157</inkml:trace>
  <inkml:trace contextRef="#ctx0" brushRef="#br0" timeOffset="124614.9936">20171 8011 741,'0'0'109,"0"0"79,0 0-102,0 0-35,0 0-41,0 0 7,3 106 5,0-72-20,-1-3 17,5-2-19,-1-5 0,1-6 1,3-5-1,5-5 0,2-6-2,5-2 10,2-2-21,-1-15 6,-1-11 3,-1-4-19,-5-5 16,-2 1 6,-5 7-2,-5 8 6,-2 11 7,-2 7-2,0 3 2,0 7 12,0 20-5,0 9-9,0 3 30,0-1-27,-2 0 19,1-5-30,1-1 0,0-1 2,0-2-2,0-5-16,0-2-52,3-9-89,18-12-206</inkml:trace>
  <inkml:trace contextRef="#ctx0" brushRef="#br0" timeOffset="125005.8051">20608 7981 771,'0'0'83,"0"0"90,0 0-84,0 0-86,0 0-3,0 0 12,119-61-9,-90 58 0,-4 3-3,-4 0 0,-3 0-2,-2 0 4,-4 0-2,-3 5 15,-4 4-12,-3 5 24,0 5-18,-2 9 2,0 8 55,-4 4-55,-7 4 21,1-2-3,-1 3-17,1-6 18,4-1-30,1 0 9,5 0-4,0 0 0,0-1-5,6-6 2,3-7 4,2-6-12,-4-4-39,2-11-69,2-3-34,-1-6-263</inkml:trace>
  <inkml:trace contextRef="#ctx0" brushRef="#br0" timeOffset="125187.7553">20671 8318 721,'0'0'56,"0"0"185,0 0-142,0 0-78,0 0 5,0 0-21,116-4 0,-68 4-5,-2 0-66,0 0-97,-7 0-238</inkml:trace>
  <inkml:trace contextRef="#ctx0" brushRef="#br0" timeOffset="126486.9703">21302 8115 698,'0'0'24,"0"0"101,0 0-41,0 0-3,0 0-32,0 0-38,0 0 27,-152 96-37,142-60 2,6-3 9,4-6-12,0-5 0,0-6-1,10-8-8,7-5 7,11-3 4,5-15 9,9-15 19,-2-9-30,-3-7 0,-6-7 3,-6-9 6,-5-9-7,-6-2-2,-7 5 0,-7 15 13,0 17-2,0 16 2,0 16 19,0 4-26,0 27-6,-3 16-9,-4 12 9,1 11 6,3 2-3,3-2-3,0-6 0,0-5 6,3-12-16,10-6-53,8-11-122,5-13-62,6-13-458</inkml:trace>
  <inkml:trace contextRef="#ctx0" brushRef="#br0" timeOffset="126771.7919">21667 8117 700,'0'0'60,"0"0"22,0 0 15,0 0 5,0 0-75,0 0-8,-52 126 6,52-104-21,4-5 0,10-5-4,5-5 0,5-5 9,1-2-2,2-7-5,-1-13 3,-7-4 0,-7-5-6,-12-7 1,0 0 0,0 0-4,-15 9 4,0 9 0,-2 12 0,1 6-43,0 0-77,4 14-84,7-2-374</inkml:trace>
  <inkml:trace contextRef="#ctx0" brushRef="#br0" timeOffset="127138.8795">21916 7977 784,'0'0'95,"0"0"43,0 0-66,0 0-40,0 0-29,0 0 13,152-57-16,-131 56 4,-6 1 9,-6 0-8,-5 0-5,-2 0 7,-2 6-3,0 8 15,-3 8 1,-17 8-3,-3 10 56,-10 0-66,-1 4 18,1-2 7,2-3-15,5-4 8,8-6-25,5-3 3,4-2-1,6-5-2,3-3 0,0-5-1,7-3-25,25-8-36,17 0-26,10-15-103,1-12-208</inkml:trace>
  <inkml:trace contextRef="#ctx0" brushRef="#br0" timeOffset="128106.807">22274 8090 55,'0'0'694,"0"0"-659,0 0 108,0 0-31,0 0-66,0 0-41,-18 24 21,35-24-12,7 0-12,7 0 20,3-14-16,-3-5 4,-1-1-10,-5-5-7,-8 1-9,-7 1 0,-7 3 9,-3 5 4,0 6 3,-12 9 6,-10 0-2,-6 4 1,-5 19 20,2 4-19,4 9-6,3 0 12,6 3-10,6-6 11,8-3-13,4-4 2,0-6-5,19-3 3,5-7 0,10-6 1,5-4-1,0 0-13,1-10-23,-3-12 21,-1-6-2,0-2-10,-8-1 27,-3 6 1,-11 9 2,-9 9 19,-5 7-9,0 0-7,0 17 30,-3 9-31,-11 7 15,-2 1 9,2-4-24,0-4 18,4-4-23,3-5 6,1-3 3,4-6-8,2-5-1,0-3 8,0 0-3,14-11-1,14-12-4,13-7 1,5-6-15,0-5-31,-1 3 5,-13 10 6,-5 12 6,-12 13 14,-6 3 7,-4 0 1,-4 12-11,-1 2 20,0-1-3,2 1 22,2-4-21,7-5 16,6-2-17,9-3 5,4 0 14,4-10-19,8-12 0,-1-4-6,0-8 4,-4-8-18,-9-2-8,-6-1-22,-12 7 38,-7 11-3,-3 9 15,-3 14 17,-12 4 6,-8 0-5,0 7-18,-3 10 9,7 3 14,3 1-22,6 3-1,6-2 18,4-2-17,0-2 10,1 0-11,13 1 6,7-1 6,4 2-12,-1 3 0,0-1 5,-3 4 1,-2 1-6,-4 1 0,-6-3 1,0-3 24,-9-2-25,0-1 0,-6-2 8,-18-2-3,-11 3-3,-16-1-2,-15-2-86,-19-4-122,-18-4-547</inkml:trace>
  <inkml:trace contextRef="#ctx0" brushRef="#br0" timeOffset="133965.2052">18776 9249 607,'0'0'26,"0"0"65,0 0 6,0 0 1,0 0-33,0 0-22,0 0 44,-93-105-66,70 104 7,-4 1-5,-1 1-22,0 19 11,2 7-12,2 9 0,3 1 4,8 1 0,4-6-4,6-3 2,3-7 4,0-2-2,1-5-4,13 0 0,1-6 5,3-3 1,0-3-6,4-1 9,2-2-8,0 0 18,-1 0-19,0 1 0,-1 7-2,1 4 2,-4 6 0,-1 3 3,-4 1 0,-4 5 8,-7-3-11,-3 2 2,0-4 37,-8-1-37,-10-2 17,-5-6 12,-4-3-23,-4-8 16,-8-2-24,-2 0 0,-3-8 2,3-11-2,4-2-22,12 0-21,5 1-20,10 5 0,8 1-63,2 4-95,2 1-76</inkml:trace>
  <inkml:trace contextRef="#ctx0" brushRef="#br0" timeOffset="134693.2023">19250 9319 617,'0'0'213,"0"0"-154,0 0 92,0 0-94,0 0-22,0 0-34,124-9 9,-82 6-1,0 1-9,0-1 0,-10 1-1,-12 1-1,-11 1-55,-9 0-85,0 0-47,-2 0-40,-17 6-281</inkml:trace>
  <inkml:trace contextRef="#ctx0" brushRef="#br0" timeOffset="134867.2831">19310 9423 414,'0'0'140,"0"0"-57,0 0 33,0 0-56,0 0 24,0 0-71,84 19-6,-47-19-7,-1 0-2,10 0-87,6 0-111,2 0 103,0 0-189</inkml:trace>
  <inkml:trace contextRef="#ctx0" brushRef="#br0" timeOffset="135269.0128">20305 9089 498,'0'0'88,"0"0"48,0 0 5,0 0-28,0 0-12,0 0-26,0-17-54,0 25 8,-1 19-16,-2 13-8,-5 7 40,1 3-34,1-1 0,2-6-11,2-4 6,2 0-7,0-8 1,0-4-10,6-7-26,13-9-104,13-11-164,6 0-441</inkml:trace>
  <inkml:trace contextRef="#ctx0" brushRef="#br0" timeOffset="135667.0489">20763 8966 782,'0'0'110,"0"0"88,0 0-126,0 0-48,0 0-20,0 0-2,-58 70 57,38-30-42,1 5-3,4 8 13,5-4-24,5 1 3,5-9-5,0-5 14,14-5-16,7-6 1,6-5 0,5-8-7,4-8 7,-2-4-3,-2-3-4,-7-16 7,-5-2-20,-7-9 20,-9 0-11,-4 1 5,0 5 3,-19 9 3,-6 13-2,-8 2-3,-4 19-12,-5 15-38,2 5-83,3 3-128</inkml:trace>
  <inkml:trace contextRef="#ctx0" brushRef="#br0" timeOffset="140920.3643">3393 5992 434,'0'0'0,"0"0"0,0 0 27,0-5 83,0 2-58,0 2 13,0-2-36,0 3-8,0 0 16,0 0-12,0 0-18,0-2 5,9 2 5,5-3-17,10-1 20,0 0-12,6-2 11,1-1-9,-4 0-8,5 1 34,-2-3-32,-6 2-1,-1 2 14,-7 0-13,-8 2 9,-4 3-13,-4-1 5,0 1 21,0 0-23,0 0 7,-9 0 14,-13 0-19,-8 0-5,-4 9 0,-1-1 0,-1 0 3,2 3-3,1 0 0,7-3 0,4 1 5,6-3-8,9-1 3,2-4 0,5 0-10,0 1 10,0 0-10,0-2 9,0 3-11,9-1 11,9 2 1,2-1 0,2 0-2,2-3 5,-3 2-3,-1-2 8,0 0-5,-7 2 0,-1-2-3,-4 1 6,-2-1 4,-5 2-9,-1-2-1,0 0 4,0 0 1,0 0-2,0 0-3,0 0 1,0 0 6,0 0-7,0 0 0,0 0 10,0 0-7,0 0 3,2 0-6,-2 0 0,0 0 0,0 0 0,0 0 0,0 0 0,0 0 5,0 0-5,0 0 0,1 0 0,-1 0-4,0 0 4,0 0 0,0 0-5,0 0 6,0 0-2,0 0-3,0 0-4,0 0-8,0 0-1,0 0-18,0 0-3,0 0-37,2 0-24,-2 0-85,0 0-251</inkml:trace>
  <inkml:trace contextRef="#ctx0" brushRef="#br0" timeOffset="162435.9253">14563 4796 36,'0'-42'0</inkml:trace>
  <inkml:trace contextRef="#ctx0" brushRef="#br0" timeOffset="182373.2465">17967 10366 739,'0'0'5,"0"0"44,0 0 108,0 0-92,0 0-40,0 0-18,0 0 21,1 95 49,-1-45-53,0-5-19,0-5 35,-3-10-31,-2-5-7,1-9 4,2-7 2,2-6 10,0-3-16,0-8 2,0-25 29,0-16-31,0-14-2,0-6 0,8 10 7,0 13-21,-1 20 14,-1 19 0,3 7-19,7 19 14,2 15 5,3 9-2,0-1 10,-5-6-9,1-5 1,2-9 0,-4-6-3,-3-10 3,-2-6 0,-1 0 0,6-15 8,5-16-25,5-7 12,-3-4-5,-2 0-11,-4 8 2,-8 10 18,-1 13-5,-2 11 2,-1 17-3,0 21-1,2 9 8,2 4 5,5-4 2,0-10-7,7-5 0,0-8 9,3-8-6,3-5-3,3-11 0,4 0 4,3-12-1,-1-15-3,-4-7 0,-6-9-2,-7-6-7,-6-4 1,-9 6 8,-3 14-18,0 16 18,0 16-5,-12 2 3,-7 27 0,0 9-6,-1 6 8,8-4 0,2-5 3,7-6-3,3-5 0,0-4-3,0-6 13,7-4-17,8-8 7,1-1 0,7-6 13,3-13-11,2-5-2,1-5 1,-1 2 7,-1 3-14,-2 9 6,-5 9 0,-2 6-17,-6 0 17,0 7-4,-5 6-3,-1 0 14,-3-1-10,0-5 3,-3-2 0,0-3-4,0-2 6,0 0-2,0-2 18,0-13-15,0-4 1,-7 0-4,-2 4 0,2 6-1,-1 9 1,0 0-9,-6 19 6,-2 12 5,-1 5-5,2 3 3,3-3 0,5-2 12,4-4-11,3-5-1,0-4 0,16-5 5,3-8-7,8-8 2,5 0 0,3-11 12,5-12-8,-7-4-4,-3-4 0,-7-1-11,-7 1 11,-5 6-7,-6 9 7,-3 8-4,-2 6 4,0 2-2,0 6 1,0 14 1,0 4 4,0-2-4,0 0 1,0-7-1,10-2 0,6-4 0,3-5 1,1-4 6,4 0-4,2-13-3,2-9 0,1-5-5,-1 3 5,-3 1 0,-6 7-2,-7 8 2,-2 6-5,-3 2-8,-6 13 13,-1 10 1,0 8 10,-8 1-8,-2 0 17,0-3-19,-2-4 13,4-7-14,4-4 0,3-8 4,-1-2 2,2-4-6,0 0 24,5-21-12,15-10-3,7-9-9,7-10 0,4-1-9,-1 7 9,-2 8-4,-9 17 0,-3 12 2,-7 7-4,-3 13-1,-3 17 7,-4 9-6,-5 0 6,-1 1 0,0-1 1,0 0 3,0-8-8,0-6-81,12-13-88,13-12-8,12 0-134</inkml:trace>
  <inkml:trace contextRef="#ctx0" brushRef="#br0" timeOffset="182703.6511">19955 10343 502,'0'0'182,"0"0"-75,0 0 11,0 0-19,0 0-34,0 0 26,-160 51-78,133-26 1,6-2 10,9-1-22,7-3 4,5-2-6,0 0 0,4-3-9,12-2 9,10 0 0,2-2 13,3 4-11,4 0 12,-7 3-14,-3 1 0,-8 2 1,-9 0-1,-7-1 0,-1 0 16,0-1-14,-17-1 9,-14-2-8,-9-2 7,-4-2-4,9-5-6,8-3-50,15-3-30,10 0-134,2-6-135</inkml:trace>
  <inkml:trace contextRef="#ctx0" brushRef="#br0" timeOffset="183648.863">20216 10614 723,'0'0'39,"0"0"128,0 0 0,0 0-77,0 0-36,0 0-29,-61-63-21,32 63 29,5 0-33,0 11 0,4 9-2,6 8 6,2 0-5,8 2 1,2-4 0,2-2-9,0-7 9,9-5 0,9-1-8,6-9 10,4-2-4,5-3-1,0-14-25,3-5 11,-4-6-16,-2 2-19,-6 0 21,-9 9-37,-4 7 53,-8 10 13,-3 0-3,0 10 0,0 12 10,0 2 4,-3 1 20,3-4-26,0-4 3,0-4-6,4-5 3,7-5 0,5-3-3,2 0-2,6-19-7,3-8-11,-2-5 8,0-10 2,2-14 10,-3-19-13,5-17 13,-3-9-1,-7 10-6,-6 23 14,-12 30 29,-1 26 34,0 12-54,-9 14 7,-6 27-9,-4 16-11,4 11 32,9 1-27,6-4 3,0-8-11,1-14 9,14-7-5,2-7-4,5-8 0,2-10-8,6-9 8,7-2-19,3-17-4,2-17-38,3-10 28,-4-9-26,-7 1-58,-5 4 66,-12 13 51,-10 18 12,-3 10 49,-4 7-6,0 4-14,0 15-39,0 3 47,0-2-2,0-3-42,5-3 5,7-3-10,7-6 8,8-4 5,4-1-13,5 0 0,3-14 8,0-6-8,-2-9-2,-3-3-16,-5-3 14,-10 3-20,-7 10 24,-9 7 0,-3 12 14,-12 3-5,-13 13 10,-8 21-14,-5 5-2,8 5 46,3 1-48,10-6 0,8-2 13,9-6-14,0-2 0,15-5-1,16-4-12,17-4 5,16-5-85,17-2-74,7-9-99</inkml:trace>
  <inkml:trace contextRef="#ctx0" brushRef="#br0" timeOffset="184323.1486">21822 10335 885,'0'0'21,"0"0"154,0 0-52,0 0-82,0 0-3,0 0-29,-82-91 2,75 88 6,1 3-17,-6 0 0,-3 19-16,0 11 16,-1 5 0,5 1 0,5 1 2,6-5-12,0-3 10,9-7-10,13-6-2,7-6-34,2-7 22,3-3-19,4-8 7,1-18 25,-1-6-46,-4-7 11,-5-9 40,-10 1-50,-5 5 28,-8 10 28,-6 18 45,0 13 32,0 1-61,-5 10-7,-8 12 4,8 3-7,4-1-6,1-5 0,0-5 5,10-5-16,5-5 11,6-2 0,4-2 23,0-4-15,5-16-4,0-7-4,-1-7 9,-4-5-6,-1-5-3,-6 4 0,-8 10 1,-5 11 18,-5 19 12,0 8-31,-3 30 18,-15 24-8,-3 18-2,-1 13-6,-1 6 49,-2-2-47,1 1 9,-3-2-13,8-7 12,8-11-12,3-11 0,6-18 0,-6-13 1,-4-15 2,-4-15-3,1-6 7,-2-14 0,10-22-14,7-10-21,0-11-51,21-3-26,5-5-103,2-3-64</inkml:trace>
  <inkml:trace contextRef="#ctx0" brushRef="#br0" timeOffset="185995.8345">22890 10487 560,'0'0'68,"0"0"43,0 0-7,0 0 39,0 0-93,0 0-4,-136-79-17,111 98-28,0 13 6,4 6-7,3 1 0,9 0-4,9-5 4,0-6 0,6-5-1,19-4-1,10-6-6,8-6 8,11-7 0,2 0-16,-2-15 8,-9-5-20,-11-1 14,-9 4 13,-10 1 1,-9 6 0,-4 3 0,-2 4 24,0 3-20,0 0-2,-11 0 0,-1 11 7,-1 2-13,3-3 4,4-2 0,0-1 14,-2-3-9,6-2-5,1-2 15,1 0-13,0 0 14,0 0-16,0 0 6,0 0 14,0 0-18,0 0-2,0-5 6,0-1 1,0-5-7,0-2 0,0-4 0,0-4-3,-3-5 3,-4-3 0,-1-5-1,-4-2 9,-5 3-9,0 2 1,-9 9 0,-2 9-4,-3 12 4,-7 1 0,-3 13-9,-1 16 13,3 10-9,5 5 3,11 3 2,7-1-15,9 3 15,7-3 0,0-3-7,12-3 4,19-5 2,11-3-8,7-3 9,0 0 6,0 0-6,-5 2 0,-8-4 51,-10-3-51,-9-4 17,-14-2-17,-3-3 1,-11-3 15,-18-2-15,-10-3-1,-8-4 13,-2-3-13,3 0-22,10-10-58,18-4-79,15-4-40,3-3-276</inkml:trace>
  <inkml:trace contextRef="#ctx0" brushRef="#br0" timeOffset="186319.8236">23164 10744 804,'0'0'6,"0"0"126,0 0-33,0 0-57,0 0-10,0 0-23,-104 89 3,104-62-12,0-4 7,2-3-12,17-3 5,5-4-4,6-6 4,2-7 3,1 0 8,-2-12-6,-4-17 3,-8-6 10,-8-7-18,-8-1-13,-3 4 3,-3 7 3,-15 17 4,-1 12 3,-2 3-47,-1 17 34,1 11-67,9-1-44,10 0-10,2-4-164</inkml:trace>
  <inkml:trace contextRef="#ctx0" brushRef="#br0" timeOffset="187061.1409">23609 10718 762,'0'0'42,"0"0"16,0 0 106,0 0-94,0 0-18,0 0-52,-88-5 13,75 27-4,2-1-9,4-2 0,4-1-6,3-1 8,0-3-2,0-2 0,14-5-26,7-6 11,7-1-42,4-1 16,1-18 35,1-6-64,-7-5 18,-4 1-15,-7 3 31,-9 11 34,-6 8 4,-1 7 21,0 0 6,0 16-27,0 6 55,0 4-22,0-7-35,0 0 29,2-3-29,9-7 0,4-1 6,0-6 1,6-2-6,4-2 11,3-15-8,5-4-8,1-4 2,-1-4-12,-1-3 5,-7 3-18,-6 4 27,-11 11-6,-1 10 17,-5 4-12,-2 9 3,0 20-2,0 9 57,0 4-45,-6 2 5,1-5-13,1-3 8,-1-7 5,-1-4-17,2-8 0,2-8 5,1-5 0,1-4-5,0 0 17,0-16 0,0-12 4,15-15-21,3-12 0,3-15-3,5-18 3,4-8-7,-3 6-17,-4 24 24,-8 27 5,-8 30 3,-6 9-7,-1 24 12,0 18-10,-4 12 33,-14 0-13,-2-4-17,0-8 10,0-5-16,5-7 0,1-7-11,6-5-50,5-9-89,3-9-118,5-5-454</inkml:trace>
  <inkml:trace contextRef="#ctx0" brushRef="#br0" timeOffset="187242.9168">24382 10585 583,'0'0'252,"0"0"-248,0 0 142,0 0-61,0 0 1,0 0-86,154 0 5,-111-5-14,-9 4-14,-6 1-97,-8 0-70,-10 3-90</inkml:trace>
  <inkml:trace contextRef="#ctx0" brushRef="#br0" timeOffset="187407.1333">24485 10800 658,'0'0'37,"0"0"148,0 0-73,0 0-29,0 0-64,0 0 6,49 17 29,-7-17-54,5-5-15,0 0-3,-3 3-143,-8-1-87</inkml:trace>
  <inkml:trace contextRef="#ctx0" brushRef="#br0" timeOffset="188470.279">24904 11123 538,'0'0'61,"0"0"88,0 0-1,0 0-16,0 0-68,0 0-9,4-50-12,4 24-24,2-9 19,1-8-26,2-9-10,5-15 27,2-8-26,0-1-3,0 6 0,-7 19 9,-1 18-9,-8 19 0,-3 11 0,-1 3-6,0 1 6,2 21-11,1 9 10,0 5 2,-1 3-2,3-2 1,0-5 0,0-6-2,0-9 2,0-6 0,-2-6-3,5-5-9,5 0 7,9-16 3,7-9 2,2-8-20,3-4 20,-5 2-5,-8 7 0,-8 10 10,-10 12-8,-3 6 3,0 14 0,0 20-9,-6 8 12,-1 2-3,4-1 2,3-2 6,0-7-12,5-2 4,9-6-84,4-14-171</inkml:trace>
  <inkml:trace contextRef="#ctx0" brushRef="#br0" timeOffset="205161.9102">8205 7400 256,'0'0'10,"0"0"-2,0 0 20,0 0-25,0 0 0,0 0 45,0 3-9,0-3-4,0 0 17,0 0-10,0 0 0,0 0-18,-2 0-9,2 0 35,0 0-35,-1 0-1,0 0-5,-2 0-6,-3-3-6,2 3 1,-2 0-91,-2 0-108</inkml:trace>
  <inkml:trace contextRef="#ctx0" brushRef="#br0" timeOffset="212512.9553">8864 8637 294,'0'0'44,"0"0"-11,0 0 58,0 0-18,0 0-21,0 0-52,0 2 0,0-2 1,-4 1-1,-5 2-8,-4-3-118,-7 0-272</inkml:trace>
  <inkml:trace contextRef="#ctx0" brushRef="#br0" timeOffset="296697.0511">4072 8857 564,'0'0'48,"0"0"46,0-4-8,2-7 0,4-3-30,3-5-1,4-5-8,1-7-9,5-7 0,2-9-12,-2-12-16,0-11 18,-3-8-23,-3-12-5,-7-3 9,-3 7-8,-3 17 15,0 20-5,0 24-5,0 12 30,0 8-31,0 5-4,0 0-1,0 22-9,-6 26 5,-4 20 4,1 9 0,4 3-1,-1-7 1,4-9 0,2-10-1,0-10 6,0-7-9,5-12 4,10-7 0,4-9-8,8-6 8,3-3 0,10-15-1,1-17 1,0-8-5,-5-7-10,-6-3 13,-5-6-10,-8-3 12,-5-10 0,-6 2-1,-6 5 6,0 15-4,0 15-1,0 15 0,0 12 24,0 5-24,3 0 0,0 19-4,3 16 4,1 13 18,0 13-15,-3 5-3,3 0 24,-4-5-19,0 2-5,-1-7 4,-1-3-1,2-7 0,1-8-3,1-4 0,4-7-10,4-5-63,2-8-183,6-14-331</inkml:trace>
  <inkml:trace contextRef="#ctx0" brushRef="#br0" timeOffset="298301.0546">4927 8296 596,'0'0'30,"0"0"85,0 0-33,0 0-58,0 0 45,0 0-19,161 21-8,-97-15-4,2-2-23,-2-3 27,1-1-41,-9 0-1,-1 0 14,-11 0-11,-12-5 1,-12 3-4,-10 2-3,-9 0 1,-1 0 2,0 6 0,-19 12 35,-15 5-7,-10 2 0,-5 4-3,-3-2-18,-4 3 27,6 2-34,-4 0 0,2-1 19,3-2-17,7 0 1,8-5-3,10-4 2,8-6-6,11 3 4,5-6-63,9-7-99,24-4-180</inkml:trace>
  <inkml:trace contextRef="#ctx0" brushRef="#br0" timeOffset="298930.5768">5871 8165 637,'0'0'61,"0"0"59,0 0 30,0 0-18,0 0-108,0 0-19,-3 43 9,11 6 14,-1 2-4,3 2-7,-4-3-17,0 0 23,-4-3-23,-2-2 0,0-6-1,0-5 1,0-6-48,0-6-81,0-12-129,6-8-286</inkml:trace>
  <inkml:trace contextRef="#ctx0" brushRef="#br0" timeOffset="299351.6034">6113 8224 804,'0'0'34,"0"0"2,0 0 132,0 0-65,0 0-44,0 0-29,10 125-11,-7-96 16,0 0-35,0-5 0,3-2 5,0-5-1,4-4-5,5-6 1,2-7-9,10 0-5,3-11-2,1-15-28,0-5 26,-1-5-29,-6-3 21,-5 5 13,-8 7 13,-7 15 6,-2 12-1,-2 0 10,0 16-4,0 15 11,3 9 21,-2 1-10,2-1-22,0 0 32,0-2-43,-3-1 0,0-1 2,1-3-2,4-5-20,6-9-85,9-14-180,10-5-179</inkml:trace>
  <inkml:trace contextRef="#ctx0" brushRef="#br0" timeOffset="299658.4775">6727 8317 882,'0'0'25,"0"0"121,0 0-30,0 0-35,0 0-58,0 0-1,-31 102 0,31-76-20,10-1 5,8-5-7,5-2 0,7-6-5,5-9 9,3-3-4,-1-5 10,0-16-7,-6-3 8,-5-5-11,-10-5 0,-8-5 5,-8-7-5,-7 3 0,-19 4 3,-10 11-1,-11 19-4,-13 9-15,-13 34-62,-14 16-69,-7 12-555</inkml:trace>
  <inkml:trace contextRef="#ctx0" brushRef="#br0" timeOffset="301672.2466">4035 7727 583,'0'0'89,"0"0"-61,0 0 100,0 0 10,0 0-59,0 0-7,0 0-29,145-241-8,-120 183 22,-3-9-47,-7-3 12,-3 3-13,-6 14-4,-1 21 17,-3 16-20,0 13-2,-2 3 3,0 17-3,0 23-2,0 12-3,-2 5 10,-5 2-4,3-9-1,2-6 0,2-9 1,0-9 0,0-11-1,12-8 0,9-7 3,4-3 1,10-24-4,2-9 0,0-7-10,1-6 7,-7-7 2,-3-2-1,-5-2 2,-9 4-7,-8 12 7,-3 21 0,-3 10 1,0 13 4,0 0-5,0 18 0,0 14 2,0 10 10,0 7-12,-1-1 0,-1 0 16,1-4-13,1-4-3,0-2 0,6-6 4,19-4-5,8-9 1,9-5-1,13-12-5,11-2-65,7-8-113,6-19-233</inkml:trace>
  <inkml:trace contextRef="#ctx0" brushRef="#br0" timeOffset="302326.694">5403 7123 687,'0'0'27,"0"0"39,0 0 72,0 0-30,0 0-49,0 0-54,-72 26 18,35-4 15,-8 2-26,-3-1 29,-1-6-38,6-3 3,5-6 15,10-2-15,9-4 6,8-2-1,4 0-11,6 0 36,1 0-36,0 0 0,0 2 0,0 1-1,4 1 1,14 7-3,7-1 10,8 3 7,2 4-14,9-3 0,-1 1 3,0 1-1,2-3-2,-6 1 0,-4-3 2,-7-2-14,-7-1-10,-9-1-55,-5 0-27,-7-1-114,0 1-51</inkml:trace>
  <inkml:trace contextRef="#ctx0" brushRef="#br0" timeOffset="302582.7646">5057 7490 587,'0'0'99,"0"0"-93,0 0 110,0 0-24,0 0-22,0 0-29,155 46-20,-106-39 25,-4-2-46,-1 0 0,-3-5 5,-1 0-5,-3 0-56,-7 0-119,-9 0-173</inkml:trace>
  <inkml:trace contextRef="#ctx0" brushRef="#br0" timeOffset="302920.9821">5899 6936 862,'0'0'75,"0"0"-55,0 0 108,0 0-55,0 0-41,0 0-8,24 173 3,-24-121-14,0-6-3,0-1-10,0-6 2,-5-2-10,0-2-41,2-5-96,3-12-150,0-12-197</inkml:trace>
  <inkml:trace contextRef="#ctx0" brushRef="#br0" timeOffset="303330.6941">6110 7025 963,'0'0'14,"0"0"11,0 0 135,0 0-108,0 0 11,0 0-56,52 129 4,-43-104-1,-3-1-7,0-6 2,3-1-5,1-9 1,2-6-14,6-2 5,0-3-21,6-18 15,-3-5-21,2-9 12,-4-5 0,-3-1 15,-4 7-5,-6 10 13,-3 14 0,1 10 16,-2 0 3,-1 26-3,1 11 23,-1 9-13,-1 4 31,3-3-50,2 1 32,-2-5-25,1-2-12,-1-2 4,3-2-6,-2-7-37,7-5-13,8-16-115,8-9-165,6-11-477</inkml:trace>
  <inkml:trace contextRef="#ctx0" brushRef="#br0" timeOffset="303652.9008">6714 7110 897,'0'0'29,"0"0"-4,0 0 138,0 0-63,0 0-44,0 0-45,-18 176-5,33-154 10,6-2-15,7-5-1,8-6 2,4-9 5,5 0 0,-2-14-7,-1-11 0,-10-6-15,-6-3 11,-12-7-2,-13-7 4,-1-4-7,-18 2 7,-13 14 2,-5 17 0,-6 17-8,0 5 8,-4 28-4,3 9 2,4 10-74,11 0-144,7-6-395</inkml:trace>
  <inkml:trace contextRef="#ctx0" brushRef="#br0" timeOffset="316301.5436">4075 9121 315,'-3'-4'4,"3"1"7,0 2 48,0-2 18,0 2 22,0-1-59,0 1-5,0-1 10,2 2-27,8 0 15,6 0-5,3 0-12,7 0 28,7 0-18,10 0-7,3-2 18,5 1-16,4-1 10,-2 2-5,2 0-20,-1 0 22,-5 0-28,0 5 0,3 1 7,6-1-2,2 1 42,4-1-37,-1-2-2,1 2 6,2-2-14,1-2 0,6-1 15,-6 0-13,3 0 8,0-3-2,0-4-5,-1 0 21,-3 0-24,-2 2 0,0 0 12,-7 0-10,-1 3 2,1 1-4,-5-1 7,-1 0 6,-3 0-13,-1 1 0,3-1 7,3 0-4,1-1-2,6 0-1,2-1 5,-3-1-5,0 3 0,-1-3 0,-1 1-2,-2 1 4,2-2-2,-2 0 0,-3 1 3,-5-2-5,-3 2 2,-5-2 0,-1 2-1,1 1 3,-3-2-2,-1-1 0,-4 2 3,-1 0-3,-2-1 0,-5 0 0,-1 1 0,-4-1 1,-5-2-1,-1 0 0,-3-3 6,-3-3-4,0-4-2,3-7 0,-2-5 2,1-7-2,-2-8 0,0-6 0,-3-6 2,-2-5-15,-1-4 13,0 0-5,0 0-2,-1 5 3,-14 3 4,1 2 0,-5 1 0,1 1-1,-1 1 1,-2 5 0,1 2-1,-2 5 2,4 2-1,2 1 0,-4 3 3,1 3-17,-2 4 14,3 4 0,-1 5-6,-5 3 8,-3 1-3,-3 3 1,-6 3 0,-2-1-9,-5 3 9,2-2 0,-5 1-3,-2 3 5,2-1-2,-4 2 0,3 1 1,-2 1-4,-2 1 3,-3 0 0,-2 0-2,1 0 3,1 0-2,1 3 0,3 5 1,-1 1-7,3-1 7,-1 0 0,-1 1-3,2-2 3,-1 1 0,0-1-2,2-1 2,2-1-10,-2-2 10,-1 2 0,3-2 0,2 0 2,0-2-2,4-1 0,1 0 1,3 0-7,1 0 6,-2 3 0,0-1-5,-5 1 7,-3 0-3,2 0 1,-4 0 0,7-2-7,2 1 7,2 0 0,2-2-1,3 0 3,0 2-2,0-2 0,0 1 1,-6 3-5,1-2 4,0 2 0,-1-1-2,-1-2 4,0 2-2,-2-2 0,0 2 0,0-3-2,-1 0 2,3 0 0,2 0 1,4 0 2,7 0-3,1 0 0,3 0 1,-4 0-4,3 0 3,-1 0 0,1 0-2,-1 0 5,-1 0-3,1 0 0,-3 0 0,-1 0-3,4 3 3,-2-2 0,4 1-3,3-1 8,0 2-5,1-1 0,4 0 0,-3 1-5,9 0 5,-3-1 0,1 0-4,3 3 0,-3 0 3,-1 3-3,0 0 4,3 2-9,0 2 9,-3 3 0,5-2-5,-5 8 6,0 3-2,1 2 1,-3 7 0,0 1-3,2 2 3,2 3 0,-1-5-3,4 0 7,2-4-5,2-5 1,0 2 0,0-3-3,0 3 3,6-1 0,-1-1-2,2 1 8,-1 0-7,2 1 1,-2 0 0,-2-1-1,3 1 1,-4-1 0,0-1-2,-1-1 9,-1-1-8,1-1 1,-2 3 0,0-3-2,0 1 2,0-1 0,0 0 0,0-2 4,0 4-5,0-2 1,0 4 0,-6-2-2,-4 1 2,5-3 0,0 0-1,5-2 6,0-1-8,0 0 3,0-3 0,5-1 1,5 2-1,1-5 0,1 2 0,3-2 3,-2 1-4,2 1 1,3 0 0,1-2-2,2-2 2,2-3 0,2-2 2,-1 0 0,1-3 0,-1 3-2,3-2 1,-6 1-2,3 2 1,-5 1 0,-2-2 0,-3 0 2,-4 2-2,0-4 0,-1 1 0,-3-1-3,-3 1 3,-1-4-2,2 3 0,-1-3-15,-2 2-51,4-2-83,0 0-12,0 0-220</inkml:trace>
  <inkml:trace contextRef="#ctx0" brushRef="#br0" timeOffset="319106.7149">1070 6721 749,'0'0'0,"0"0"7,0 4 12,1 20 56,2 13 48,-3 9-52,0 7-29,0 1 32,-3 4-42,-10-2-17,5-6 6,1-7-19,1-7-2,-1-8 0,4-3-37,3-14-103,0-11-219</inkml:trace>
  <inkml:trace contextRef="#ctx0" brushRef="#br0" timeOffset="319584.6267">964 6539 562,'0'0'270,"0"0"-244,0 0 64,0 0 41,0 0-93,0 0-22,-227 92 15,183-24-16,9 15 10,5 17-3,11 12-12,7-3 21,12-2-28,3-11-1,22-11 10,10-10-12,8-13 0,7-11 0,10-15 1,6-11-7,8-16 6,3-9-3,0-3 1,6-27-5,-3-10 5,-4-15-12,-8-12-13,-11-7 19,-15-12 2,-12-13 6,-14-12-4,-16-8 5,0-1-1,-24 7 2,-16 13 5,-11 17 19,-7 22-16,-6 26 21,-8 24-11,-8 11-20,-13 42 0,-5 25-3,-2 28-27,9 13-90,12 11-254</inkml:trace>
  <inkml:trace contextRef="#ctx0" brushRef="#br0" timeOffset="330216.648">4591 8981 288,'0'0'0,"0"0"0,0 0 12,0 0 47,0 0-55,0 0 1,0 0 11,0 0 1,0 0-3,0 0-10,0 0-4,0 0 7,0 0-7,0 0-2,0 2-9,0-1-25,0-1-40,0 0-77</inkml:trace>
  <inkml:trace contextRef="#ctx0" brushRef="#br0" timeOffset="342232.4666">737 10430 669,'-6'-16'4,"2"-1"19,4-2 76,0-2-6,0 0 43,0-1-89,1 0-17,14 1 15,6 1-25,3 2-5,6 7-14,4 10 9,-3 1-8,-5 20-2,-11 20-2,-8 7-1,-7 11 6,-17 0 1,-18-2 16,-7-1-17,-1-6 33,2-6-33,9-8-1,4-9 19,14-7-21,5-8 6,5-3-6,4-3 6,0-2-1,0 1-5,0-1 0,13 0 3,8 2 6,7-5 4,8 0-3,1 0-5,-1 0 7,-6 0-12,-5-5-1,-8 5-3,-4-3-41,-5 2-34,-4-8-56,-1-5-163</inkml:trace>
  <inkml:trace contextRef="#ctx0" brushRef="#br0" timeOffset="342661.492">834 9902 710,'0'0'55,"0"0"41,0 0 19,0 0-62,0 0 5,0 0-28,-392 166-14,329-68 32,11 21-45,18 4 4,17 3 22,12-9-18,5-17 1,28-12-12,10-16 9,12-14-9,14-15 0,16-16 0,11-17 7,6-10-3,-1-7 0,-7-23-4,-4-14 6,-13-13-11,-8-15 5,-15-13-2,-16-21 1,-15-23-19,-18-10-1,-2 0 6,-26 18 14,-12 32-6,-8 31 7,-5 33 0,-7 25-9,-10 12 10,5 34-2,6 19-9,8 8-242,17 5-308</inkml:trace>
  <inkml:trace contextRef="#ctx0" brushRef="#br0" timeOffset="343499.3856">2515 10447 186,'0'0'211,"0"0"-156,0 0 52,0 0 4,0 0-70,0 0 8,0 0 27,35-123-19,-30 115 12,-3 3-6,-2 5-20,0 0 7,0 14-50,0 25 0,0 16 34,-7 13-9,-7 3 10,3-3-6,0-1-17,2 0 32,1-5-33,5-4-1,3-10 20,0-7-29,0-9 9,3-3-10,9-8 5,3-4-3,0-7-2,6-4 0,4-6-7,3 0-15,-2-8-51,-2-12-24,-6-6-123,-6-3-100</inkml:trace>
  <inkml:trace contextRef="#ctx0" brushRef="#br0" timeOffset="343696.828">2379 10764 745,'0'0'40,"0"0"62,0 0 29,0 0-91,0 0-35,0 0-4,142-37-1,-78 30-12,2-3-95,1-1-132,-4-4-413</inkml:trace>
  <inkml:trace contextRef="#ctx0" brushRef="#br0" timeOffset="343876.3646">3133 10597 587,'0'0'164,"0"0"-78,0 0 78,0 0-87,0 0-69,0 0-5,143-46-3,-121 43-23,-9 3-92,-8 0-138,-5 0-426</inkml:trace>
  <inkml:trace contextRef="#ctx0" brushRef="#br0" timeOffset="344038.7097">3155 10826 645,'0'0'87,"0"0"72,0 0-55,0 0-53,0 0-45,0 0-6,203-10-62,-148 4-60,5-4-133</inkml:trace>
  <inkml:trace contextRef="#ctx0" brushRef="#br0" timeOffset="344364.4456">4156 10244 932,'0'0'57,"0"0"131,0 0-101,0 0-56,0 0-6,0 0-8,137 99 11,-95-49-8,1 1-16,-3-3 43,-2-8-47,-5-2 0,-7-6 5,-5 0 0,-6-6-10,-3-4-17,-7-6-60,2-10 19,-1-6-114,4-5-149,1-25-308</inkml:trace>
  <inkml:trace contextRef="#ctx0" brushRef="#br0" timeOffset="344597.2116">4568 10173 696,'0'0'88,"0"0"81,0 0-24,0 0-60,0 0-40,0 0-21,-190 223 32,147-170-44,-2-4 1,2-4 0,1-6-10,6-2-1,8-4-2,6-8-57,8-4-26,9-18-233,5-3-385</inkml:trace>
  <inkml:trace contextRef="#ctx0" brushRef="#br0" timeOffset="344814.8244">4108 10095 898,'0'0'14,"0"0"33,0 0 55,0 0-64,0 0-32,0 0-6,359-39-13,-271 39-98,-15 0-197</inkml:trace>
  <inkml:trace contextRef="#ctx0" brushRef="#br0" timeOffset="345061.1045">4903 10549 1070,'0'0'14,"0"0"74,0 0 7,0 0-72,0 0-17,0 0-12,168-21-21,-135 19-116,-4 2-207</inkml:trace>
  <inkml:trace contextRef="#ctx0" brushRef="#br0" timeOffset="345628.6055">5301 10643 270,'0'0'484,"0"0"-359,0 0 49,0 0-48,0 0-58,0 0-35,45 28 4,-20-34-20,4-14-14,8-4 16,-3-7-18,-1-8-1,-2-8 0,-1-18-1,-6-13 1,2-12-16,-7-3-9,-1 11 16,-9 19-5,-8 20 14,-1 20 6,0 14-4,0 9 15,-1 14-17,-11 25 0,-3 14 29,3 6-28,2 0 9,8-1 3,2-4-10,0-6 5,9-10-8,6-10 0,6-9-1,0-10 4,10-9-3,2 0 0,0-18-7,4-19 2,-6-11-19,-4-13-15,-6-4 29,-5 0-56,-8 7 28,1 14 25,-8 18 13,-1 12 3,0 13 8,0 1 7,0 22 12,-1 14-12,-8 10 18,3 5 0,6 2-24,0 5 13,0-5-25,0-2 1,9-5-2,6-6 1,1-2-29,1-9-73,2-6-211</inkml:trace>
  <inkml:trace contextRef="#ctx0" brushRef="#br0" timeOffset="346168.6423">3877 10909 408,'0'0'73,"0"0"52,0 0-10,0 0-33,0 0-13,0 0-32,-54-24 9,48 24-10,2 0-30,2 0 27,2 0-9,4 3-7,34 2 42,29-1-13,27-4 7,37 0-25,25 0-24,18 0 13,14-3-17,-3 0 0,-6 0 4,-12-3-4,-18-1-1,-16-3 1,-24-2-11,-9 1 0,-24-2 5,-15 0-13,-18 4 14,-10 1-62,-18 3-44,-10 1-68,-5 0-108</inkml:trace>
  <inkml:trace contextRef="#ctx0" brushRef="#br0" timeOffset="346738.6718">4503 11229 575,'0'0'81,"0"0"-59,0 0 82,0 0-8,0 0-6,0 0-69,-14-102 7,-16 102 3,-6 0-28,-3 10 3,5 10-6,-1 5 7,10 0 4,4-3-11,11-2 0,7-4 18,3-4-16,0 0 4,0-3 5,15-2-9,7-1 22,8-2-9,7-1-2,8 0 15,3 1-28,1 3 10,-4 3-10,-4 3 8,-8 4-5,-5 3-3,-9-1 0,-3 1 25,-9 0-20,-5-2 10,-2-1 5,-5-2-19,-23 3 33,-6-4-24,-14 0-9,0-4 15,-4-5-13,6-2-2,6-3-1,4 0-41,9 0-4,12 0-60,8 0-68,7-3-89</inkml:trace>
  <inkml:trace contextRef="#ctx0" brushRef="#br0" timeOffset="347004.6215">4960 11263 976,'0'0'35,"0"0"82,0 0-6,0 0-50,0 0-45,0 0 5,-160 206-15,119-149 3,3 1-3,5-7-6,5-5-8,6-2-11,5-4-82,7-8-138,7-11-356</inkml:trace>
  <inkml:trace contextRef="#ctx0" brushRef="#br0" timeOffset="347406.9298">5120 11529 980,'0'0'28,"0"0"11,0 0 44,0 0-2,0 0-51,0 0-26,161 181 16,-142-162-20,-8-5 0,-1-3 5,-3-5-2,-5-5-3,-2-1 1,0 0 4,0-4 25,0-16-30,0-9 0,0-15-3,0-16 3,0-18-16,0-5-5,0 7-6,4 12 17,13 21 10,9 9 0,6 10 21,5 7-10,11 0 9,6 3-20,0 3 3,0 4-12,-4 6 9,-9 1-97,-11 0-193,-10 2-427</inkml:trace>
  <inkml:trace contextRef="#ctx0" brushRef="#br0" timeOffset="347834.5245">5650 11394 851,'0'0'30,"0"0"139,0 0-34,0 0-90,0 0-2,0 0-38,3 177 4,-3-158 5,0-1-12,0-8 3,0-2-5,0-5 5,-3-3 4,2 0-4,-2 0-5,-1-11 21,2-9-19,1-11 0,1-13-2,0-14-4,7-7-7,14 3-15,4 13-11,3 17 25,1 18 1,-1 9 11,2 5-2,-2 10 2,-1 17 17,-4 9-15,-6 8 7,-6 4 14,-6-1-14,-5-4 9,0-6-18,0-7 8,-5-1-5,-3-8-3,4-5-3,1-3-14,3-8-106,0-5-273</inkml:trace>
  <inkml:trace contextRef="#ctx0" brushRef="#br0" timeOffset="348031.1695">6183 11411 1111,'0'0'3,"0"0"39,0 0 21,0 0-39,0 0-24,0 0-37,0 0-169,225 8-303</inkml:trace>
  <inkml:trace contextRef="#ctx0" brushRef="#br0" timeOffset="348246.4091">6568 11174 835,'0'0'118,"0"0"-13,0 0 17,0 0-50,0 0-35,0 0-36,32 229 5,-27-187-6,-2-2 0,-3-2-11,-3-4-21,-11-9-92,-3-6-172,3-8-534</inkml:trace>
  <inkml:trace contextRef="#ctx0" brushRef="#br0" timeOffset="348658.5886">5676 11078 546,'0'0'54,"0"0"40,0 0 47,0 0-61,0 0-40,0 0-15,303-11-21,-229 11 10,-3 0-14,3 0 0,-4 0-9,-1 0-51,-5 0-73,-10 0-148</inkml:trace>
  <inkml:trace contextRef="#ctx0" brushRef="#br0" timeOffset="349454.6316">2197 12112 640,'0'0'69,"0"0"58,0 0 40,0 0-36,0 0-117,0 0-4,-43 78 30,16-16-3,-1 11 12,-2 2-31,5 0 14,2-2 18,8-8-44,7-7 9,5-17-8,3-7 0,0-9-5,10-9-2,8-6 0,13-8-9,7-2-11,5-12-50,-6-15-62,-6-7-176,-13-12-351</inkml:trace>
  <inkml:trace contextRef="#ctx0" brushRef="#br0" timeOffset="349628.6355">1866 12516 714,'0'0'50,"0"0"67,0 0 61,0 0-118,0 0-45,0 0-14,145-7-1,-81 2-45,3-1-166,2-3-20,5 1-311</inkml:trace>
  <inkml:trace contextRef="#ctx0" brushRef="#br0" timeOffset="349792.8136">2569 12446 569,'0'0'54,"0"0"34,0 0 108,0 0-83,0 0-68,0 0 11,80 0-42,-35-2 1,0-1-15,-6-2-16,-8 5-79,-8 0-131,-12 0-209</inkml:trace>
  <inkml:trace contextRef="#ctx0" brushRef="#br0" timeOffset="349980.8264">2530 12738 643,'0'0'112,"0"0"-52,0 0 118,0 0-52,0 0-105,0 0 3,197-16-24,-146 6-10,-1 0-5,1 0-148,0-2-102,-1 0-446</inkml:trace>
  <inkml:trace contextRef="#ctx0" brushRef="#br0" timeOffset="352596.5075">3874 12303 446,'0'0'73,"0"0"16,0 0 23,0 0-41,0 0-37,0 0-11,0 0-17,0 32 14,0 11 67,0 10-47,0 7 5,0-1-7,-5-2-29,-1-5 11,3-9-20,2-7-5,1-8 5,0-8-147,7-12-76,12-8-361</inkml:trace>
  <inkml:trace contextRef="#ctx0" brushRef="#br0" timeOffset="352986.4656">4062 12363 779,'0'0'49,"0"0"113,0 0-32,0 0-116,0 0 39,0 0-23,18 107-20,-14-73 22,2-1-29,-1-3 0,2-4-3,-1-7 5,0-6 1,-1-8-6,1-5 0,6 0 4,4-23-4,5-8-13,1-7 2,-2 0-11,-1-1 20,-4 7-20,-5 9 22,-5 12-6,-1 11 7,-2 0-2,1 19 2,0 15 9,-3 7 38,0 5-35,0 0-4,0-2 8,0-1-14,0-7-3,0-4 0,0-3-27,5-8-48,0-10-183,9-11-284</inkml:trace>
  <inkml:trace contextRef="#ctx0" brushRef="#br0" timeOffset="353316.4983">4533 12430 765,'0'0'27,"0"0"74,0 0 39,0 0-94,0 0-31,0 0-15,176-75 10,-146 67-9,-12 2-1,0 4 0,-9 2-5,-4 0 15,-1 2-10,-3 16 20,-1 8 10,0 6 24,0 6-29,-7 8 0,1 1 13,1 5-26,2-5 14,3-2-24,-4-5 9,1-4-4,-1-4-7,-1-5-9,2-4-6,0-9-77,3-12-111,0-2-166</inkml:trace>
  <inkml:trace contextRef="#ctx0" brushRef="#br0" timeOffset="353490.493">4605 12654 753,'0'0'72,"0"0"155,0 0-106,0 0-87,0 0-34,0 0-8,157-33-7,-105 29-176,3-4-132</inkml:trace>
  <inkml:trace contextRef="#ctx0" brushRef="#br0" timeOffset="353684.6619">5165 12613 812,'0'0'14,"0"0"168,0 0 22,0 0-138,0 0-66,0 0 13,138-20-13,-86 14-2,5-1-2,-1 3-72,-5 2-60,-3-1-128,-9-1-183</inkml:trace>
  <inkml:trace contextRef="#ctx0" brushRef="#br0" timeOffset="354704.8069">5686 12406 163,'0'0'43,"0"0"27,0 0 39,0 0-45,0 0 7,0 0-19,57-71 12,-51 66 9,-5 4-4,2 1 4,-1 0 12,2 12-58,-1 15 60,-3 13 7,0 10-35,0 6-5,0 0-31,-6-4-18,-7-3 15,-2-8-19,0-4-1,6-6 0,5-6-12,4-9-48,0-9-91,13-7-171</inkml:trace>
  <inkml:trace contextRef="#ctx0" brushRef="#br0" timeOffset="355108.4145">5987 12368 807,'0'0'30,"0"0"20,0 0 144,0 0-117,0 0-29,0 0-8,22 169-19,-22-135 6,0-4-27,1-6 5,5-9-1,-2-4-3,2-8-1,6-3 1,4 0 3,7-17-8,0-12-15,1-6-21,1-6 39,-6 0-47,-4 5 17,-3 10 26,-5 11 5,-4 10 1,0 5-1,-3 7 2,2 18 40,-2 9-14,0 7 4,0 5-1,0-1-29,0-1 14,-2 1-16,2-6 0,0-2-2,0-6 2,9-10-61,14-11-66,11-10-170,9-9-193</inkml:trace>
  <inkml:trace contextRef="#ctx0" brushRef="#br0" timeOffset="355394.4626">6508 12438 674,'0'0'17,"0"0"120,0 0 23,0 0-71,0 0-18,0 0-31,-46 183-27,49-153 14,15-7-25,2-5-2,7-8 0,3-3 9,1-7 2,4-7-11,-4-18 0,-4-9-8,-6-6-13,-9-6 9,-9-3-3,-3 2-6,-8 7 20,-14 10-19,-9 15-10,-12 15 18,-13 0-112,-17 24-20,-12 7-138</inkml:trace>
  <inkml:trace contextRef="#ctx0" brushRef="#br0" timeOffset="356294.3647">3802 13199 298,'0'0'39,"0"0"66,0 0 35,0 0-62,0 0-1,0 0-40,20-57-17,-20 53 11,0 1-29,-7 1 14,0-1-16,-2 1 10,2 0-7,4 1 3,3 1-6,0 0 57,0 0-28,0-2 2,12 0-13,19 2 2,14 0 17,13 0-27,16 0-3,15 0 24,18 0-31,15 0 11,11 0-11,4 0 5,-2 0 3,-7 0-2,-6 0 16,-8 0-3,-12 0-16,-11 0-3,-7 0 0,-3 0 3,-3 0-6,-3 0 3,-2 0 0,-1 0-4,-2 0 7,1 0-3,0 0 0,2 0 5,0 0-4,-5-3-1,-3 3 0,-4-2 2,-2-1 1,-5 0-3,-6 1 0,-5 0 3,-9 0-3,-2-1 0,-1 0 0,-3 0 2,2 0 1,0 0-3,1 1 0,2-1 3,-3-2-3,0 2 0,-2-1 0,-7-1-3,-10 0 7,1 1-4,-8 1 0,-4 1 1,0 0-9,0 1 8,-9 1-49,-18 0-10,-13 0-66,-12 0-40,-12 0-267</inkml:trace>
  <inkml:trace contextRef="#ctx0" brushRef="#br0" timeOffset="357877.1632">4444 13334 359,'0'0'49,"0"0"128,0 0-32,0 0-40,0 0 25,0 0-63,-30-37-29,24 61-23,-1 13 20,-1 10 31,-4 7-36,4 1-14,-2-3 19,0-1-32,-2-3-3,6 0 2,4-7-2,2-10-3,0-11-57,17-12-76,8-8-74,6-27-178</inkml:trace>
  <inkml:trace contextRef="#ctx0" brushRef="#br0" timeOffset="358228.5468">4700 13324 739,'0'0'21,"0"0"92,0 0 22,0 0-57,0 0-25,0 0-26,-102 191 23,93-148-23,3-3-17,3 0 32,3-3-37,0-3-3,0-5 4,13-5-2,0-7-4,8-8 0,3-9 0,4 0-14,-2-14 14,1-8-16,-8 0 4,-7 1-21,-6 2 14,-6 2 4,0 4 14,-6 7-18,-12 3 16,-4 3-4,-3 0 7,6 6-27,3 5-22,5 0-36,7-1-59,4-6-69</inkml:trace>
  <inkml:trace contextRef="#ctx0" brushRef="#br0" timeOffset="358520.639">5173 13353 812,'0'0'30,"0"0"107,0 0 17,0 0-114,0 0 28,0 0-41,-174 172 2,130-104 5,-8 10-22,-3 5 19,3 2-31,4-10 6,9-8-2,11-12-4,7-10 0,12-6 0,7-5-52,2-11-31,6-12-135,17-11-200</inkml:trace>
  <inkml:trace contextRef="#ctx0" brushRef="#br0" timeOffset="359174.4711">4950 14053 824,'0'0'77,"0"0"-4,0 0 102,0 0-74,0 0-84,0 0-2,22 38 0,0-9 0,3 2-13,-1 1 23,-1-1-21,-2-2-4,-2-3 0,-5-4 8,0-2-8,-5-7 0,-3-4 0,-3-7 2,-1-2 7,1 0-9,0-11 10,4-17-3,-1-13-6,1-10-1,0-11-29,-4-11 23,4-12-36,-3-3 7,-2 8 10,1 14 9,-2 22 7,4 18 9,3 13 0,6 3-10,4 3 9,8 0 1,5 4-5,9 0 12,6 0-12,8 0 5,7 1 0,5 2-2,4-3 3,3 1-1,-3-1 0,0-1 4,-1-1-5,-5 0 1,-6 2 0,-7 3-1,-8 0 3,-9 0-2,-8 0 0,-10 0 1,-4 0-4,-3 0 3,-4 0 0,-4 0-7,-1 0 7,0 0-34,0 1-52,0 3-64,0-4 15,-7 0-210</inkml:trace>
  <inkml:trace contextRef="#ctx0" brushRef="#br0" timeOffset="361082.7075">5546 13938 447,'0'0'55,"0"0"41,0 0 32,0 0-84,0 0 4,0 0-12,0 0 5,0 0 3,0 0 1,0 0 11,-6-2-13,-2-4-18,0-5 30,2-3-43,4-5-2,2-3 3,0-1-10,18 1-3,6 2 0,3 6 3,3 5-8,0 9 5,-3 0-2,-1 13-3,-4 14 2,-6 8 3,-9 3 0,-7 3 1,0 4-1,-15-2 0,-7 1 0,-8-2 3,3-4 0,-2-9-3,4-7 0,6-10 5,2-5 4,4-5-9,2-2 0,1 0 16,6-5-15,2-6 4,2 1-5,0 5 1,2 5-16,12 0 15,5 9 0,3 11 2,0 4-1,2 2 4,-4-4-5,3-2 1,3-2-12,3-3-8,3-7-32,-1-6-166,-1-2-9,3-14-249</inkml:trace>
  <inkml:trace contextRef="#ctx0" brushRef="#br0" timeOffset="361489.2655">5956 14019 538,'0'0'122,"0"0"59,0 0-26,0 0-66,0 0-64,0 0 2,-3 32 21,3-7-19,0-1-24,0-4 23,0-3-28,0-5 0,0-5 5,0-4 0,0-2-4,0-1-1,0 0 3,3 0 5,5-6 0,4-11-8,4-3 4,1-1-2,0-1-2,1 5 0,-1 7 0,-1 6-14,-3 4 14,1 0-5,-2 8 2,-2 12 5,-4 5-2,-3 5 5,-3 1-4,0 0 36,0-1-35,-13-3 7,-4-2 14,-5-4-23,-5-4 8,0-5-8,-1-8 1,3-4-13,2-2-39,4-21-74,4-13-232</inkml:trace>
  <inkml:trace contextRef="#ctx0" brushRef="#br0" timeOffset="361655.4381">6024 13919 665,'0'0'35,"0"0"89,0 0-14,0 0-78,0 0-24,0 0-8,239-119-26,-201 102-87,-7 0-132</inkml:trace>
  <inkml:trace contextRef="#ctx0" brushRef="#br0" timeOffset="362434.6295">7233 12875 370,'0'0'421,"0"0"-368,0 0 74,0 0-13,0 0-29,0 0-72,158-70-3,-109 64-2,-2-1-4,-7 6-8,-9 1-9,-9 0-130,-14 5-61,-8 3-198</inkml:trace>
  <inkml:trace contextRef="#ctx0" brushRef="#br0" timeOffset="362623.9134">7299 13123 795,'0'0'2,"0"0"204,0 0-74,0 0-80,0 0-29,0 0-22,208-31 6,-161 28-7,-3 1-31,-3 2-62,-13 0-175,-9 0-349</inkml:trace>
  <inkml:trace contextRef="#ctx0" brushRef="#br0" timeOffset="374164.6265">8307 12247 447,'-4'-14'77,"4"-3"44,0-1-49,0 2-11,2-1-28,9 2 14,2 3-34,5 6-7,3 6 26,1 0-32,2 18 1,-7 8-1,-6 7 4,-9 5-4,-2-3 0,0 2 0,-15-5 4,-1-3-2,-2-7-2,6-5 0,2-7 4,5-6-2,4-3-2,-1-1 0,2 0 35,0-5-18,0-8-3,2 0-14,14 3 10,2 5-18,3 5 8,1 0-4,-3 9-4,1 13 5,-10 2 3,-5 1 0,-5 1 0,-3-2 15,-15 0-7,-9-2 13,-4-5 20,-5-5-26,-1-7-6,1-5-9,6 0 8,2-5-19,11-12-24,7-5-79,10-3-71,0-3-313</inkml:trace>
  <inkml:trace contextRef="#ctx0" brushRef="#br0" timeOffset="374644.6006">8714 12235 649,'0'0'77,"0"0"42,0 0 10,0 0-55,0 0-59,0 0-6,0 27-9,-4-3 21,-2 2-1,3-1-18,-2-3 27,3-1-29,0-4 0,0-8 8,2-1-3,0-6-4,0-2-1,0 0 6,0 0 21,0 0-17,6-13-4,8-4 10,2-3-13,3-2-2,-4 3-1,3 4 1,-1 5-5,0 7 4,2 3-1,1 0-8,0 16 9,-4 7 0,-4 5 0,-8 0 2,-4 2-3,0-2 1,-19-1 0,-3-3 14,-8 1-12,-1-3 0,-1-4-2,1-5 5,3-9-17,3-4-5,6-2-77,3-20-63,9-14-152</inkml:trace>
  <inkml:trace contextRef="#ctx0" brushRef="#br0" timeOffset="374857.5907">8771 12141 681,'0'0'64,"0"0"47,0 0-14,0 0-42,0 0-48,0 0 11,242-49-18,-210 49 0,-8 0-6,-5 0-39,-6 5-68,-7 5 3,-6 1-89,0 2-161</inkml:trace>
  <inkml:trace contextRef="#ctx0" brushRef="#br0" timeOffset="375214.7724">8316 12847 485,'0'0'120,"0"0"-2,0 0 6,0 0-86,0 0 9,0 0 16,155-28-37,-92 23 5,13-1-16,6 2 7,7 0 3,2 3-25,-8-2 0,-2 1-3,-18 0-25,-17 1-53,-18 1-59,-19 0-51,-9 0-163</inkml:trace>
  <inkml:trace contextRef="#ctx0" brushRef="#br0" timeOffset="375823.2038">8563 13108 192,'0'0'134,"0"0"-60,0 0 78,0 0-48,0 0-31,0 0-17,0-51-11,0 37 17,0 0-9,0 8-12,0 3 39,0 3-60,0 4-13,0 23-3,0 12 7,-5 9 25,-6 5-13,-2-3-13,1-1 21,0-5-28,-3-3-3,4-5 2,4-7 2,2-7-8,5-9-26,0-11-73,20-2-80,10-18-172</inkml:trace>
  <inkml:trace contextRef="#ctx0" brushRef="#br0" timeOffset="376174.0734">8841 13068 762,'0'0'73,"0"0"-45,0 0 159,0 0-70,0 0-66,0 0-3,-115 200-19,100-161-21,5-3 28,1-4-33,2-2-3,2-5 3,5-2 4,0-6-7,0-6 0,0-4 0,12-6-14,4-1 9,8-6-10,1-13-3,-1 2-31,-7 0 15,-6 6-6,-8 5 2,-3 1 30,0 5-6,-3 0-6,-14 0-6,-4 10 7,3 2-3,-1 0-61,8-1-60,3-5-122</inkml:trace>
  <inkml:trace contextRef="#ctx0" brushRef="#br0" timeOffset="379094.5737">9457 12677 487,'0'0'39,"0"0"41,0 0 36,0 0-38,0 0-68,0 0 30,0 0 16,79 11-10,-53-3 13,2-2-54,-1-1 4,-2 0-4,-3-3-5,-5-1-39,-6 0-115,-6-1-80,-5 0-241</inkml:trace>
  <inkml:trace contextRef="#ctx0" brushRef="#br0" timeOffset="379272.1665">9471 12908 500,'0'0'128,"0"0"-84,0 0 62,0 0 33,0 0-59,0 0-43,144 20-25,-99-32-8,0-1-8,-1-2-115,-2-4-114,-8 0-412</inkml:trace>
  <inkml:trace contextRef="#ctx0" brushRef="#br0" timeOffset="379843.4157">9987 12571 718,'0'0'15,"0"0"-10,0 0 94,0 0-11,0 0-29,0 0-30,-30 38-8,22-38 26,2 0-43,-1 0 9,-1-9 3,5-8-14,2-7 12,1-2-14,0-2 0,4 1 2,10 4-2,-2 7 0,2 3 0,2 8 2,3 3-4,0 2 2,5 4 0,-1 20-3,3 13 4,-5 14-1,-7 10 10,-8 9-8,-6 2 20,-2-3-10,-19-2-11,-7-7 39,-4-8-40,1-7 19,3-6 0,2-11-11,4-8 16,7-6-24,0-11 4,5-3 14,-2-1-14,3-21-4,3-6 0,6-2 4,0 2-11,3 9-3,14 9 3,5 8-13,3 2 16,3 5 4,1 15-3,-2 3 5,-4-1-10,-1-3 8,-3-2-31,0-3 11,-2-4-92,2-6-78,-1-4-52,1-3-398</inkml:trace>
  <inkml:trace contextRef="#ctx0" brushRef="#br0" timeOffset="380166.9838">10304 12796 525,'0'0'147,"0"0"-82,0 0 67,0 0-28,0 0-43,0 0-23,11 70 12,-11-64-41,0-3 11,0-3-3,0 0-17,0 0 31,0-4-26,0-10 0,-5-8 2,2 1-7,3-1 0,0 9-1,0 6 2,0 7-11,11 0 6,2 3 4,0 9-6,-1 4 6,-3-1 0,0-3 0,-3-1-23,0-2-30,-2-4-121,3-5-87</inkml:trace>
  <inkml:trace contextRef="#ctx0" brushRef="#br0" timeOffset="380489.7714">10653 12423 732,'0'0'72,"0"0"138,0 0-98,0 0-80,0 0 2,0 0 18,9 167 10,-9-106-39,0-3-3,0-8 27,-9-4-44,0-1 5,3-2-8,2-3 6,4-4-8,0-5 2,0-8-25,8-9-32,12-11-84,10-3-200</inkml:trace>
  <inkml:trace contextRef="#ctx0" brushRef="#br0" timeOffset="380996.4403">11107 12529 679,'0'0'14,"0"0"111,0 0-42,0 0 10,0 0-51,0 0-26,-58-88 40,41 88-42,-2 0-3,-1 12 20,-1 12-24,1 5 10,3 7-10,4 2 2,4-5 3,9-1-12,0-6 0,0-7 1,10-5 1,9-6-2,7-8 0,0 0 6,6-10-18,-1-13 0,-4-7-18,-3-4 30,-3-5-11,-6-2-4,-5 7 14,-5 8 1,-2 13 7,-3 13-3,0 0 9,0 22 5,-2 17 5,-7 14 30,-1 8-3,-1 0-27,1 0 34,0-4-57,-1 1 0,2-1 5,3 2-5,2-3-23,4-6-33,0-13-109,10-16-128,2-16-366</inkml:trace>
  <inkml:trace contextRef="#ctx0" brushRef="#br0" timeOffset="381106.286">11141 13113 760,'0'0'5,"0"0"-5,0 0-176</inkml:trace>
  <inkml:trace contextRef="#ctx0" brushRef="#br0" timeOffset="386420.8356">950 14401 579,'0'-3'52,"0"3"-17,0 0 40,0 0 0,0 15-54,0 14 3,0 12 68,0 8-30,0 3 3,-3 2-32,-7-1-6,3-5-7,-4-4-18,5-1 2,-1-5-4,2-3-16,5-11-68,0-11-157,9-13-276</inkml:trace>
  <inkml:trace contextRef="#ctx0" brushRef="#br0" timeOffset="386715.8496">1225 14307 721,'0'0'59,"0"0"-39,0 0 38,0 0 37,0 0-11,0 0-41,0 132 11,0-88-22,-3-1-2,-2 3-11,0 0-18,2-6 36,-2 0-35,5-6-2,0-9 8,0-4-6,9-6-3,1-8 1,4-7-66,-1 0-69,-1-7-176</inkml:trace>
  <inkml:trace contextRef="#ctx0" brushRef="#br0" timeOffset="386886.7815">1107 14645 544,'0'0'205,"0"0"-141,0 0 45,0 0-49,0 0-21,0 0-35,121-63-8,-75 44-32,0-1-179,-1-3-186</inkml:trace>
  <inkml:trace contextRef="#ctx0" brushRef="#br0" timeOffset="387086.8136">1514 14275 642,'0'0'88,"0"0"-26,0 0 14,0 0 72,0 0-78,0 0-22,36 158-10,-36-116-29,0 2 1,0 7-10,0 2 1,0 3-10,7 2-16,1-8-149,-2-10-72</inkml:trace>
  <inkml:trace contextRef="#ctx0" brushRef="#br0" timeOffset="400192.4364">10464 9269 463,'-3'0'12,"3"0"72,0 0 53,0 0-39,0 0-31,0-1-11,0-1-4,10 0 0,13-1-16,11-1-16,13-1 12,10 2-19,7-2 0,8 2-5,8 0-4,4 0 22,-3 0-26,2 3 2,-6 0 6,-3 0-5,-2 0-3,0 0 0,-3 0 5,-2 0-3,-4 0-2,0 0 0,-2-2 1,-2 2 2,3 0-3,-4 0 0,0 0 2,-3 0 1,-3 0-3,-1 0 0,-2 2 4,3 1-3,1 0 1,0 0-2,0 0 5,3-3 0,-2 5-5,1-5 0,8 0 5,2 0-2,2 2-2,-1-1-1,-5 2 0,0 3-2,-1-1 2,-2 2 0,3-4 2,-3 2 1,-1-1-2,-3 1-1,-2 1 3,0-2 1,0 3-4,-2-3 0,2 4 4,-1-3-2,0-2 2,-2 0-4,1-3 3,-3 0 1,3 0-4,-2 0 0,1 0 1,-3 0 2,1 0-4,-4 0 1,-1 0 0,-3-4-3,-1 2 3,2-3 0,-1-1-1,2 0 5,0-1-4,0 0 0,0 0 0,3 0-1,-1 1 1,3-1 0,1 2-1,3-1 3,-1 0-2,2 1 0,0-2 2,-1 2-3,-3-3 1,0 2 0,-2-1-1,1 2 5,1 0-4,2 0 0,-1 0 1,1 0-3,-5 0 2,1-2 0,-3 2-3,-2-2 6,1 0-3,1 0 0,-1-1 0,3-1-4,0 2 4,1-2 0,2 3-1,0-1 6,-2 2-5,2 0 0,-1-2 0,-1 1-3,0 2 3,-3-2 0,-3 2 1,2-1 2,-5 3-4,0 0 1,-5 2 0,-1 0 4,-3 0-2,-3 0-2,-8 0 11,-1 0-8,-6 0 2,-4 0-5,-5 0 0,0 0-11,0 0 3,-29 0-53,-16 0-42,-23 0-125,-23 0-241</inkml:trace>
  <inkml:trace contextRef="#ctx0" brushRef="#br0" timeOffset="401054.6181">10829 8695 288,'0'0'0,"0"0"0,0 0 75,0 0-36,0 0-25,0 0 0,-27-13 11,17 10-5,1 2-20,-3-1-12,-2 0-89</inkml:trace>
  <inkml:trace contextRef="#ctx0" brushRef="#br0" timeOffset="403130.8877">10559 8712 476,'0'0'17,"0"0"73,0 0-16,0 0-32,0 0-4,0 0-11,45 17 9,-29-8-11,5 1 2,0-1 18,4 2-32,-1-2 11,5-1 4,-1-6-14,0-1 11,2-1-17,2 0-3,0 0 14,1-10-13,2 0-6,0-2 0,-1-1 4,1 0 0,-4-1-4,0 1 0,1-2 20,1 0-20,1-1 11,2 1 0,2-3-10,0 3 10,-1-2-11,1 0 0,-4-1 1,1 1 1,-2-2-2,0-1 0,-2 2 4,1-1-6,2-4 2,3 1 0,3-2-2,-1 1 3,-1 0-1,-1-1 0,-4 0 5,4 0-5,-4-1 0,-2-1 0,2-6-1,4-2 3,5 0-2,3 3 0,-3-1 2,-5 4-1,-5 1-1,0 0 0,-1-1 0,-1-3 1,1-1-1,-1 0 0,-3 4 2,6-3-5,-3 3 3,1-1 0,-1 2-3,0 1 5,-3 1-2,1 4 0,-1-1 1,0 0-4,0 2 3,-3 0 0,4 0-9,-2-2 10,3 0-1,1 0 0,-3-1 1,1-2-3,2 0 2,-2-1 0,1-1 0,-1 2 0,-1 2 0,-1-2-2,0 4 5,-1 1-4,-2 2 1,-1-1 0,2 0-2,-2 1 3,1-1-1,2 1 0,-1 0 3,1 2-8,0-1 5,1 3 0,0-3-5,0 5 7,1-3-2,-2 2 0,4 0 3,-1 3-8,2-3 5,-1 2 0,1 0-2,2 3 4,-3-1-2,3 3 0,-1-2 2,-3 3-4,-1 1 2,-2-1 0,-2 3-4,3-1 4,-1 3-1,-1 0 0,0 0 2,-2 0-4,2 0 3,-2 0-2,-1 3-3,3 5 6,-2-2-1,2 4 0,-1-2 3,2 1-4,3-1 1,1 1 0,1 5-3,-1-2 5,0 4-2,-3 0 0,1-2 1,-2 6-4,1-3 3,1 0 0,1 0 0,2 0 4,0 2-4,0-2 0,0 2 2,-2 1-2,-2-1 0,-1 2 0,-3-1-3,-3 0 3,1 3 0,2-1 0,-1 4 3,4-1 0,1 2-3,-1-1 0,0 1-1,-2-2 2,-2 1-1,-4-2 0,-1-1 2,-2 0-7,0-1 5,2 1 0,-1-1 3,1 0-1,3 2-2,0-2 0,3 0 4,1 0-1,-1-1-3,2 0 0,-2 0 2,-1-1 0,0 0-2,-3 1 0,-3-2 2,-2 0-3,4 0 1,-4-1 0,5-1-1,0 0 3,-2-2-2,4 1 0,-1-2 3,1 1-4,-1 1 1,-3-1 0,1 1-2,2 0 8,-1-1-6,1-1 0,-2 0 1,2-1 2,2-1-3,-5 2 0,4-2 5,-2 1-2,1 1-2,0-2-1,1 1 2,1 1 1,-1 0-3,2-2 0,0-1 11,-1 0-11,1-1 11,1 0-7,-4 0-1,-1-1 11,-2 0-14,2 0 0,-1-1 2,-1 1 1,0-1-2,0 2-1,3-2 0,0 3 0,0 0 0,2 0 0,0 1 0,-2 0 5,1 0-5,-2 0 0,-2 2 0,1-3-6,-4 3 6,2-2 0,0 1-1,1-2 8,-1-1-7,3-2 0,0-1 1,0 0-1,1 0 0,-1-1 0,2 0-2,-1 1 8,-2-3-6,-3 0 0,0-2 0,-1 3-2,1-2 2,-1-1 0,1 0-1,2 1 2,-3-1-1,-1 0 0,-3-1 1,3 1-14,-4 1 3,-2-1-9,-3-1 9,-3 0-33,0 1-29,0 0-78,0 1-39,-14-2-164</inkml:trace>
  <inkml:trace contextRef="#ctx0" brushRef="#br0" timeOffset="404202.2207">16023 9137 308,'0'0'57,"0"0"102,0 0-94,0 0-32,0 0 0,0 0-1,98 0 26,-76 0-51,1 0 25,-1 0 5,4 0-3,-1 0 6,5 0-10,0 0-5,1 0 18,3 0-39,1 0 7,-1 0-3,-2 0-7,-2 0 8,-3 0-9,0-2 0,-3-1 14,5 2-13,-1-2-1,-1 1 4,0 0 1,-5 1-4,0-1-1,-4 2 0,0-2-3,-3 1 3,1 0 0,-5 1 0,4-2 6,-5 2-6,-2-2 0,-2-1 0,-2 2 4,-4-2-4,0 1-8,0 0 8,0 1-69,-13-1-47,-4-1-61,-1-1-196</inkml:trace>
  <inkml:trace contextRef="#ctx0" brushRef="#br0" timeOffset="404594.3935">16364 8743 272,'0'0'144,"0"0"-26,0 0-31,0 0-17,0 0-32,0 0-5,57 10 18,-37-5-20,-1 5-2,0-3-14,1 3-14,0-1 7,-1-1-8,1-1-2,1-1-4,-3-2-65,0-4-58,-8 0-198</inkml:trace>
  <inkml:trace contextRef="#ctx0" brushRef="#br0" timeOffset="417876.3954">13772 9269 525,'0'-12'28,"0"-4"71,0-1-11,0 0 0,2 1-46,2 1-7,-1 4 32,1 3-33,-1 2 23,-1 3-17,1 3-21,1 0 9,2 14-25,1 15-3,0 15 34,-4 2-23,-3-3 6,0-3-4,0-10-11,0-2 22,0-6-24,0-5 0,0-4 10,0-6-8,0-4 0,0-1-2,0-2 5,0 0 21,0-4-12,0-13 2,0-8-2,-3-10-11,1-12-3,2-9 0,0-3 3,0 2-5,0 9 2,0 14 0,0 12-4,0 10 6,2 7-2,-2 5 0,1 0-6,-1 20-9,2 14 15,-2 19 0,0 12-3,0 3 8,0-3-5,0-4 0,0-10 4,-5-7 6,-4-9-10,5-6 0,1-7 6,1-10-2,2-4-3,0-6-1,0-2 4,0-5 19,0-19-23,0-13 0,7-13 5,4-8-3,-5-8-2,0-1 0,-1 8 3,-3 9-15,0 18 12,0 15 0,-1 8 0,-1 9 0,0 0 0,2 0-3,-1 9-6,2 23-5,-3 11 14,0 9 0,0-2-1,0-7 5,0-4-4,0-9 0,0-4 0,0-7-2,0-4 2,0-1-29,6-9-58,-1-5-148,-1 0-440</inkml:trace>
  <inkml:trace contextRef="#ctx0" brushRef="#br0" timeOffset="420166.8867">13845 9400 160,'0'-6'6,"0"1"7,0-1 31,0-2-20,0 1-9,0-5-15,0 3 0,0-2 2,0-1 1,0-1-1,0 2 6,0-1 8,0 0 34,0 4-6,3 3 28,-3 3 16,0 2-39,0 0-31,0 18-17,0 13 15,0 8 38,0 1-43,0 2-1,0-4 15,1-4-23,1-2 3,-1-3-5,-1-10 5,0-5-2,0-6-3,0-6-9,4-2-83,-1-7-273</inkml:trace>
  <inkml:trace contextRef="#ctx0" brushRef="#br0" timeOffset="420840.6806">13262 10196 653,'0'0'4,"0"0"76,0 0 45,0 0-8,0 0-65,0 0 10,10-10 5,7-10-47,5-7-2,-1-9 0,-1-7-18,-3-6 19,-4-11-19,-2-3 0,-6 0 0,-5 10 6,0 16-6,0 17 0,0 15 3,0 5 8,0 11-11,-5 21 0,-7 11 2,3 5-1,3 0 1,5-4-2,1-3 3,0-7 2,0-5-5,9-4 0,-1-8 0,5-7 0,-1-6 0,1-4-1,2-1 4,3-19 12,1-5-15,-1-4-2,-5 2-3,-2 0-7,-5 7 7,-5 9 4,-1 5 1,0 6-5,0 0 5,0 14-11,0 12 11,-7 7 3,0 0 9,2-1-12,4-2 8,1-5-7,0-2-1,0-5 0,6-6-3,13-5-63,5-7-115,4 0-151</inkml:trace>
  <inkml:trace contextRef="#ctx0" brushRef="#br0" timeOffset="421022.5173">13708 10023 178,'0'0'670,"0"0"-619,0 0 137,0 0-89,0 0-98,0 0 24,56-9-25,-27 9-6,-2 0-15,-8 0-136,-2 0-64,-11 2-262</inkml:trace>
  <inkml:trace contextRef="#ctx0" brushRef="#br0" timeOffset="421178.4939">13755 10190 629,'0'0'63,"0"0"68,0 0 29,0 0-50,0 0-77,0 0-11,26 6-19,-1-16-3,7-3-42,1-4-185,1-4-101</inkml:trace>
  <inkml:trace contextRef="#ctx0" brushRef="#br0" timeOffset="421383.0854">14091 9925 751,'0'0'91,"0"0"32,0 0 27,0 0-61,0 0-48,0 0-6,-13 128-26,10-105-4,3 2 3,0-1-8,0-5-3,0-3-11,0-7-63,0-7-88,9-2-153</inkml:trace>
  <inkml:trace contextRef="#ctx0" brushRef="#br0" timeOffset="421740.7793">14255 9931 453,'0'0'315,"0"0"-235,0 0 78,0 0-87,0 0-4,0 0-59,0 100-2,1-88 4,6-2-8,5-6-1,4-4-1,8 0-14,1-3 5,1-14-13,-4-4-26,-3-5-7,-4 1-3,-6 5 28,-3 7 26,-4 8 4,-2 3 58,0 2-21,0 2-16,0 15 48,-3 3-22,-6 2-9,6 3-18,1 2-18,2 0 20,0-2-21,0-2 0,5-1-1,10-8-41,4-3-107,6-10-178</inkml:trace>
  <inkml:trace contextRef="#ctx0" brushRef="#br0" timeOffset="422026.3003">14630 10004 617,'0'0'151,"0"0"-98,0 0 109,0 0-64,0 0-28,0 0-60,-18 95 5,31-82-2,5-5-12,4-2 3,0-6-3,4 0 3,-2-8 15,-3-9-19,-5-7-5,-5-2 0,-8-5-19,-3 0 4,-3 4 7,-17 6 0,-3 12 0,-9 9-32,-4 9-46,-7 19-77,1 9-252</inkml:trace>
  <inkml:trace contextRef="#ctx0" brushRef="#br0" timeOffset="426572.5791">15912 8373 351,'0'-5'24,"0"1"68,0-4-3,0 4-17,0 1-33,0-2 4,0 2-10,0 1-11,0-1 15,0 2-6,0-1-1,0 1-3,0-2-6,0 3 25,0 0-20,0 0-8,0 0-4,0 0-14,0 0-1,0 0 0,0 6 1,0 6 7,0 2-7,-1 6 0,1 4 18,-2 2-12,2 0 4,-1-2-6,1-4-1,0-1 18,0-3-19,0-4-1,0 0 13,-3-1-13,2 4 7,-2 3-2,-2 5-6,-1 2 23,-1 2-20,-1 1-3,2-3 12,-1 0-11,2 0 4,-1-2-3,1 3 4,0 0 8,0 3-10,1-1-4,2 0 14,1-1-13,-1-3 7,1-3-8,1-1 4,0-3 2,0-3-6,0 0 0,0 0 10,0-1-9,0-1 3,0-2-4,0 0 5,0-3 2,0-3-7,0 1 0,0-4 7,0 1-4,0-2-1,0 3-2,0 2 1,0 1 1,0 0-2,0 1 0,0-2 5,0-1-3,0 1 1,0-4-3,0 1 3,0 0 1,1 1-4,-1-2 0,0 2 12,0-2-12,0-1 9,0 0-9,0 0 5,0 4 2,0 2-7,2 1 0,-1 3 3,-1 1 1,2-5-3,-2-1-1,0-2 2,0-3 0,0 0-2,0 0 0,3 0 7,-2-8-7,5-9-3,6-6-57,2-8-75,-7-6-172</inkml:trace>
  <inkml:trace contextRef="#ctx0" brushRef="#br0" timeOffset="430412.6623">16346 8568 55,'0'0'129,"0"0"-76,0 0 31,0 0 31,0 0-11,0 0-21,0 0-24,16-25 10,-16 22-19,0 3-15,0 0 22,0 0-29,0 0-9,0 0 10,0 0-29,3 0 0,5 0 4,3 10 7,8 1 19,3 2-26,3 1 2,4 1 17,1-3-16,2 2-4,-1-1-2,-1-3 7,-2-1 8,2-2-15,-2-2 4,-1-2 29,0-3-32,1 0 6,3 0 2,2 0-10,2 0 31,-8 0-31,-4 0 0,-9 0 1,-1 0 0,-4 0-1,-1 0 0,-5 0 4,4 0-2,-3 0-2,-1 0 0,0 0 0,0 0 3,-3 0-3,1 0 0,-1 0 2,0 0-1,0 0-1,0 0-15,0 0-14,0 0-83,-14 0-114,-7 0-105</inkml:trace>
  <inkml:trace contextRef="#ctx0" brushRef="#br0" timeOffset="431536.8714">15956 8415 249,'0'0'24,"0"0"43,0 0 10,0 0 5,0 0-21,0 0-13,6-90 11,-6 82-6,0 2-3,0 2 1,0 0-29,-2 2 20,-2 1-29,1 1 8,-2 0 12,-2 3-25,-4 17-1,1 15 14,-1 10 7,1 8 39,3 7-36,5 3-12,2 2 12,0 1-20,0-2 2,0-3-4,0-1-8,0-3 25,0-5-25,0-7 1,0-5 15,0-8-15,-3-5 5,-3-6-6,0-4 6,2-7-2,1-5-5,1-2 0,2-3 8,0 0-6,0 0 4,-1 0-1,-2-3-1,0-12 3,1-2-7,2-7-3,0-4-2,0-9 8,5-4-6,7-6 3,1-6-10,-1-5-4,0-4 7,-2-3-14,1-1 17,-1 2-9,-1 4 10,-1 7 2,-1 7 2,0 11-4,-2 10 3,-2 6 0,-1 4 2,-2 5 1,0 2-3,0 4 0,0 4 3,0 0-3,0 0 0,0 0-3,0 15 0,-11 13 4,-4 10-1,0 9 0,0 7 2,3 5 12,1 8-11,-1 2-3,5-1 15,0 2-10,0-3 6,2-8-7,1-6 1,2-6 8,-1-8-13,2-4 0,1-8 6,-2-5-4,2-7 1,0-6-3,0-6 0,0-3 3,0 0-3,0 0 0,0 0 16,0-8-15,0-6-2,0-3 0,0 1-28,0-1 19,0-3-49,6 0-46,3-2-82,3-2-77</inkml:trace>
  <inkml:trace contextRef="#ctx0" brushRef="#br0" timeOffset="444475.2804">14527 9276 54,'0'-1'58,"0"1"-39,0 0 44,3 0 6,-2 0-41,1-1-4,-2 1 20,1 0-22,1 0-2,-1-1-1,2-1-16,3-1 8,2-2-11,2-9-89</inkml:trace>
  <inkml:trace contextRef="#ctx0" brushRef="#br0" timeOffset="449160.6695">20035 1970 607,'0'0'42,"0"0"-38,0 0 2,0 0-5,0 0 46,0 0 1,0 0 7,-153 206-2,118-155-31,-2-1 48,0-5-32,1-4-19,0-10 3,9-5-14,2-8 3,3-5-10,11-8 4,-1-5 15,5 0-11,1-15 1,1-10 1,5-8-11,0-1-4,11-1 0,9 6-14,0 8 15,2 13-14,4 8 0,3 5 4,4 25 13,2 6-4,-4 1 2,-1 2 4,-3-3 7,-2 0-9,-1-1-15,-3-3-63,0-3-37,1-10-34,2-11-226</inkml:trace>
  <inkml:trace contextRef="#ctx0" brushRef="#br0" timeOffset="449379.3607">20250 2230 734,'0'0'18,"0"0"71,0 0-19,0 0-22,0 0-48,0 0 10,200-25-21,-156 21-17,-5 1-102,-7-1-172</inkml:trace>
  <inkml:trace contextRef="#ctx0" brushRef="#br0" timeOffset="449552.4644">20380 2344 521,'0'0'78,"0"0"43,0 0-38,0 0 21,0 0-40,0 0-20,119 36-32,-62-36-12,4 0-12,-3-7-191,-6-6-246</inkml:trace>
  <inkml:trace contextRef="#ctx0" brushRef="#br0" timeOffset="450091.264">21179 1966 715,'0'0'0,"0"0"-4,0 0 4,0 0 17,0 0 2,0 0 3,-55 200-3,48-168 4,1-5-17,3-5-2,1-5 11,1-7-13,1-6-2,0-2 14,0-2 10,0 0 61,0-4-7,8-12-30,10-5-19,1-1-28,0 1 4,-5 2 8,2 8-12,-6 4 5,2 5-1,0 2-3,2 0-2,2 10 0,3 10-4,-2 3 3,-4 8 2,-4 2 2,-6 3-3,-3 0 2,0 0 1,-10-4-1,-10-3-2,-8 0 7,-5-5-3,-3-3-1,-1-8-3,0-9-61,2-4-53,7-16-80,10-16-346</inkml:trace>
  <inkml:trace contextRef="#ctx0" brushRef="#br0" timeOffset="450226.6595">21203 1973 110,'0'0'476,"0"0"-450,0 0 33,0 0-50,0 0-9,0 0-42,337-56-313</inkml:trace>
  <inkml:trace contextRef="#ctx0" brushRef="#br0" timeOffset="450475.0191">22193 1892 698,'0'0'72,"0"0"-53,0 0 144,0 0-56,0 0-21,0 0-34,-176 282-30,142-226 4,1-1-16,3-2-1,4-4-9,2-3 1,5-4-4,4-5 3,7-10-68,5-10-74,3-17-136,6-7-347</inkml:trace>
  <inkml:trace contextRef="#ctx0" brushRef="#br0" timeOffset="450639.4265">21812 1971 859,'0'0'39,"0"0"68,0 0-11,0 0-94,0 0 11,0 0-26,13 41 4,14-17-126,4-1-129</inkml:trace>
  <inkml:trace contextRef="#ctx0" brushRef="#br0" timeOffset="450818.3298">22180 2369 651,'0'0'105,"0"0"90,0 0-78,0 0-46,0 0-49,0 0-21,55 51 8,-44-48-9,-1-3-175,-1 0-245</inkml:trace>
  <inkml:trace contextRef="#ctx0" brushRef="#br0" timeOffset="453881.7917">16086 8880 600,'0'0'21,"0"0"107,0 0-42,0 0-6,0 0-3,0 0-28,0 0 12,-315 309-15,276-268-23,6-5 27,2-8-38,5-6 2,7-8-1,6-5-9,2-5 5,8-1-9,0-2 1,1 1 2,0-2-2,-1 0-1,1 0 2,1 0 1,1 0 3,0-6-6,0-11-8,18-10 3,12-8-15,13-2 8,3-2-4,3-1-15,0 3 10,-2 4-21,-4 0 23,-9 3 10,-10 5 1,-7 9 8,-11 8 2,-6 8-2,0 0-1,-13 12-1,-18 17 2,-9 10 20,-5 8-15,-4 3 5,3 1 9,-2-1-4,6-1 5,5-12-14,7-7-4,6-8 19,8-5-17,4-5-4,6-7 2,3-2 4,3-3-6,0 0 0,0 0 0,10-8 5,13-9-4,7-7 4,1 3-5,-1-1-23,-5 6-20,-5 5-54,-4 7-88,-6 4-7,-5 0-288</inkml:trace>
  <inkml:trace contextRef="#ctx0" brushRef="#br0" timeOffset="454804.5107">15729 9557 458,'0'0'172,"0"0"-167,0 0 39,0 0-44,0 0-8,0 0-97,145-68-304</inkml:trace>
  <inkml:trace contextRef="#ctx0" brushRef="#br0" timeOffset="456438.266">16081 9028 585,'0'0'86,"0"0"7,0 0 40,0 0-17,0 0-34,0 0-21,18-35-57,6 1 0,5-7 5,7-8-9,3-4-18,0-2-13,1 1-42,-7 11-26,-3 15 27,-8 14-6,-2 14-53,-3 0-107</inkml:trace>
  <inkml:trace contextRef="#ctx0" brushRef="#br0" timeOffset="456709.4919">16397 8592 566,'0'0'56,"0"0"21,0 0 17,0 0-37,0 0 13,0 0-24,-206 212 2,162-150-1,-4 2-14,-3-4-15,5-7-18,6-11 3,13-9-2,12-11-1,8-13-39,7-9-57,8-2-121,22-27-43</inkml:trace>
  <inkml:trace contextRef="#ctx0" brushRef="#br0" timeOffset="456935.5457">16266 8483 699,'0'0'47,"0"0"-44,0 0 103,0 0-6,0 0-40,0 0-29,-154 308-22,139-268 4,1 1-13,1-7 0,6-4-8,7-5-74,0-8-92,0-14-91</inkml:trace>
  <inkml:trace contextRef="#ctx0" brushRef="#br0" timeOffset="457145.2886">16314 8663 771,'0'0'6,"0"0"81,0 0 30,0 0-25,0 0-70,0 0-17,-253 361-2,235-312-3,13-7-57,5-12-142,5-15-162</inkml:trace>
  <inkml:trace contextRef="#ctx0" brushRef="#br0" timeOffset="457345.7266">16531 8809 739,'0'0'4,"0"0"103,0 0-4,0 0-66,0 0-24,0 0-13,-158 230-6,158-210-45,3-10-174,24-10-261</inkml:trace>
  <inkml:trace contextRef="#ctx0" brushRef="#br0" timeOffset="457526.6436">16675 8805 651,'0'0'20,"0"0"41,0 0 54,0 0-61,0 0-27,0 0-27,-76 294 3,76-265-8,0-8-77,4-13-135</inkml:trace>
  <inkml:trace contextRef="#ctx0" brushRef="#br0" timeOffset="457729.6472">16815 8858 726,'0'0'36,"0"0"89,0 0-12,0 0-45,0 0-50,0 0-2,-100 244-16,97-215 0,3-5-76,0-10-148,0-12-248</inkml:trace>
  <inkml:trace contextRef="#ctx0" brushRef="#br0" timeOffset="457962.2053">16428 8604 235,'0'0'406,"0"0"-382,0 0 64,0 0-21,0 0-49,0 0-18,-283 307 0,261-262-3,8-8-89,11-15-99,3-13-237</inkml:trace>
  <inkml:trace contextRef="#ctx0" brushRef="#br0" timeOffset="458133.5748">16190 8637 751,'0'0'2,"0"0"34,0 0 43,0 0-36,0 0-17,0 0-26,-149 344-17,141-311-159</inkml:trace>
  <inkml:trace contextRef="#ctx0" brushRef="#br0" timeOffset="458923.5885">16308 8799 318,'0'0'39,"0"0"-37,0 0 27,0 0-29,0 0-4,0 0-23,0 22-29,0-19 16,4-3 8,1 0-72</inkml:trace>
  <inkml:trace contextRef="#ctx0" brushRef="#br0" timeOffset="459077.3296">16308 8799 286,'48'-12'21,"-48"12"9,0 0 7,0 0-37,0 0-23,0 0-262</inkml:trace>
  <inkml:trace contextRef="#ctx0" brushRef="#br0" timeOffset="459204.7668">16372 8707 268,'0'0'11,"0"0"-11,0 0-24,0 0-231</inkml:trace>
  <inkml:trace contextRef="#ctx0" brushRef="#br0" timeOffset="459511.9269">16290 8890 517,'0'0'56,"0"0"19,0 0 70,0 0 24,0 0-65,0 0-52,-16-33-15,20-2-3,8-7-11,4-11-2,-1-14-13,1-14 29,0-19-37,1-21 2,1-5 6,8-2-8,1 22 4,2 27 0,0 27-1,-6 21 27,-4 12-30,-5 9 5,0 3 3,-2 3-8,-3 0-1,0 2-3,-3 2-3,4 0-3,-1 0-19,-3 0-22,-1 0-13,0 7-74,-3-2-95,-2-5-267</inkml:trace>
  <inkml:trace contextRef="#ctx0" brushRef="#br0" timeOffset="459948.2406">16716 7054 872,'0'0'27,"0"0"133,0 0-87,0 0-66,0 0 8,0 0 13,17 184 1,-14-120-19,3-2-7,-3-4 6,1-9-9,-1-5 0,0-9 0,1-9-10,-1-7-52,1-15-93,2-4-99,1-20-172</inkml:trace>
  <inkml:trace contextRef="#ctx0" brushRef="#br0" timeOffset="460344.0656">16713 7120 694,'0'0'99,"0"0"-46,0 0 91,0 0-56,0 0-31,0 0-55,23-95-2,13 95 7,1 0-7,0 10 0,-3 14-8,-9 5 8,-8-2-1,-13 1 1,-4-1 0,-2-1 7,-22 2-6,-10-3 5,-1-4-6,0-6 1,5-5 5,6-6-5,5-4-1,5 0 14,6-4-14,2-2 8,6 2-8,0 4-3,5 0-4,15 0 7,6 6 0,6 9 10,-1 4-6,-4 3 3,0 5-7,-4-4 1,-1 0 0,0-6-1,-1-1-45,-1-5-62,-2-11-133,0 0-322</inkml:trace>
  <inkml:trace contextRef="#ctx0" brushRef="#br0" timeOffset="460498.4133">17058 7305 694,'0'0'117,"0"0"-87,0 0 69,0 0-47,0 0-51,0 0-1,13 0-65,3-6-99,1-7-286</inkml:trace>
  <inkml:trace contextRef="#ctx0" brushRef="#br0" timeOffset="460699.7103">17181 6989 546,'0'0'309,"0"0"-202,0 0 31,0 0-116,0 0-10,0 0 31,10 143-32,-3-94-4,1-3-7,-4-2 0,0-2-6,-2-3-15,-2-5-101,1-13-92,2-15-202</inkml:trace>
  <inkml:trace contextRef="#ctx0" brushRef="#br0" timeOffset="461050.6025">17270 6882 57,'0'0'753,"0"0"-670,0 0 75,0 0-90,0 0-53,0 0-14,74-50-1,-48 67 2,-8 2-2,-7 5 0,-9 1 5,-2 5-3,-18 2-2,-12 0 3,-2-6 1,2-6-4,6-7 0,7-12 2,4-1-1,4-3 12,3-8-13,4 1 3,2 3 9,0 5-9,7 2-1,14 0 6,9 16-7,3 7 1,2 3-2,-1 0-4,-1 4-13,-5 1-144,-10-1-125,-10 6-444</inkml:trace>
  <inkml:trace contextRef="#ctx0" brushRef="#br0" timeOffset="461710.9242">17003 7699 733,'0'0'24,"0"0"130,0 0-58,0 0-51,0 0-2,0 0-18,-24 105 17,24-79-41,0-3 2,6-6-1,5-5 2,3-5-8,1-7 4,6 0-23,3-7 16,-2-15-41,-4-8 3,-3-5 18,-9-3-8,-6-4 2,0 5 10,-8 5 23,-5 14 10,4 8 3,3 8 30,1 2-4,2 0-20,1 11-19,0 5-4,2 1 4,0-3 5,0 0-4,0-4-1,9-5 0,3-4-7,1-1-24,4-2-5,0-15 7,-1-6 16,-4-3-12,-3-2 6,-3-3 17,-6 0 1,0 7 1,0 9 16,0 9 25,0 6 27,0 7-60,0 21-8,0 13 31,0 7 4,0 6 0,1 2-14,2-3-11,-3 0 18,0-4-26,0-6 9,-7-4 1,-10-8-9,1-5 17,-3-8-20,-4-7 1,2-6-4,-3-5-23,2 0-110,3-2-175</inkml:trace>
  <inkml:trace contextRef="#ctx0" brushRef="#br0" timeOffset="461958.0576">17115 8095 315,'0'0'611,"0"0"-557,0 0 98,0 0-99,0 0-30,0 0 11,14 129-31,-14-101 4,0-1-7,0-3 6,0-2-12,0-8-17,-3-4-39,2-10 3,1 0-73,0-11-14,0-13-167,4-7-72</inkml:trace>
  <inkml:trace contextRef="#ctx0" brushRef="#br0" timeOffset="462248.6954">17161 8177 318,'0'0'140,"0"0"64,0 0-111,0 0 6,0 0-7,0 0-27,27-1-4,-18 2-47,0-1 4,3 0-1,3-14-17,0-5 22,1-3-22,-3 0 0,-2 0 8,-2-3-5,-6 4-3,0 4 9,-3 10 15,0 5 24,0 2-18,0 3-23,0 19 5,0 10-10,0 6 4,0 1-6,0 0 3,0-2-3,0-3 0,0 1-17,0-6-38,0-4-122,11-8-86,3-12-135</inkml:trace>
  <inkml:trace contextRef="#ctx0" brushRef="#br0" timeOffset="462507.2086">17404 8250 771,'0'0'108,"0"0"65,0 0-112,0 0-34,0 0-21,0 0 18,1 67-24,10-66 2,1-1 0,3 0 0,1-12 9,2-8-1,-2-1-3,-5-4-4,-3 1-3,-8 2-18,0 4 2,0 10-26,-20 8 8,-5 10-84,-5 18-62,-5 6-295</inkml:trace>
  <inkml:trace contextRef="#ctx0" brushRef="#br0" timeOffset="463372.6613">13250 7567 623,'0'0'14,"0"0"28,0 0 73,0 0-20,0 0-5,0 0-11,0 0-63,-400 794-7,305-641-4,-2-16-1,13-16-8,20-24-58,26-26-45,30-28-56,9-31-505</inkml:trace>
  <inkml:trace contextRef="#ctx0" brushRef="#br0" timeOffset="463620.6056">13606 7797 850,'0'0'8,"0"0"7,0 0 136,0 0-75,0 0-31,0 0-27,-516 609-18,414-504 13,11-12-13,22-12-61,25-18-62,22-23-116,18-21-218</inkml:trace>
  <inkml:trace contextRef="#ctx0" brushRef="#br0" timeOffset="463838.8813">13842 7999 588,'0'0'228,"0"0"-220,0 0 11,0 0 74,0 0-33,0 0-36,-555 501-24,490-422-2,21-12-27,23-20-127,21-24-173</inkml:trace>
  <inkml:trace contextRef="#ctx0" brushRef="#br0" timeOffset="464049.3806">14213 8168 848,'0'0'0,"0"0"25,0 0 127,0 0-73,0 0-17,0 0-62,-593 646 1,539-570-4,15-13-39,13-16-121,10-22-165</inkml:trace>
  <inkml:trace contextRef="#ctx0" brushRef="#br0" timeOffset="465240.5643">13669 7445 843,'0'0'0,"0"0"5,0 0-5,0 0 72,0 0 22,0 0-18,11 270-55,-2-216 5,-2-7 10,-6-7-21,-1-9-4,0-10-8,0-7 2,0-11 8,0-3-7,0-3-3,0-25 17,0-17-16,0-14 0,0-16-4,0-9 3,2-8 2,2 3-5,1 14 0,1 24-3,4 22 2,-1 19 1,2 10 0,9 4 2,7 29 7,8 19-5,-1 11 9,-1 10 6,-5-1-15,-6-3 3,-2-7-7,-8-6 2,-3-8-2,-8-9 0,-1-9-30,0-10-31,-10-15-81,-8-5-162</inkml:trace>
  <inkml:trace contextRef="#ctx0" brushRef="#br0" timeOffset="465399.4659">13787 7660 984,'0'0'13,"0"0"32,0 0 51,0 0-63,0 0-25,0 0-8,145-44-31,-104 21-230,-6-5-295</inkml:trace>
  <inkml:trace contextRef="#ctx0" brushRef="#br0" timeOffset="465556.4526">14210 7447 774,'0'0'115,"0"0"-105,0 0 133,0 0-60,0 0-34,0 0-48,22 34-1,-14-32 0,-2-2-89,0 0-134,-2-5-186</inkml:trace>
  <inkml:trace contextRef="#ctx0" brushRef="#br0" timeOffset="465721.324">14343 7377 474,'0'0'317,"0"0"-263,0 0 129,0 0-72,0 0-41,0 0-33,21 255-6,-16-216-22,-4 0-2,-1-4-2,0-3-5,0-6-53,-1-10-72,-7-14-150,2-2-163</inkml:trace>
  <inkml:trace contextRef="#ctx0" brushRef="#br0" timeOffset="466042.0226">14369 7356 184,'0'0'505,"0"0"-411,0 0 75,0 0-57,0 0-48,0 0-39,84-54-1,-62 60-16,-2 10-4,-3 3 1,-10 8-2,-7 3-3,0 6 2,-13 2-2,-10-2-4,1-10-10,1-9 0,8-14 8,2-3 8,4-7-2,4-10 0,3 4 4,0 1-4,10 5 0,14 7 4,5 0 6,5 0-10,0 12 0,-1 4 3,0-1-1,-9 1-4,-5 2-36,-11 4-149,-8 4-93</inkml:trace>
  <inkml:trace contextRef="#ctx0" brushRef="#br0" timeOffset="466688.0546">14079 8043 1025,'0'0'6,"0"0"143,0 0-71,0 0-78,0 0 10,0 0 2,-10 68-11,6-38 2,0 2 4,3-2-6,1-5 1,0-6-2,1-3 0,11-9-7,6-7-24,3 0-6,6-24 0,1-7-15,-2-7 11,-6-1-18,-7-2-9,-10 0 40,-3 0-34,0 9 42,-3 11 20,-5 12 1,2 9 18,-1 0 17,7 4-18,0 11 6,0 2-16,0 0 8,0-8-2,0-1-14,5-2 9,3-4-9,3-2 0,3 0 12,-1-11-12,3-3-9,-3-6-30,-2-4-10,-1 4 30,-6 1-4,-1 10 23,0 6-12,-3 3 12,2 22 0,0 15 22,-1 13 30,-1 3 11,2 2-7,-1 2-12,-1-6-3,0-4-22,0-7 7,0-8 5,-12-11 0,0-8 5,-3-9-33,-4-4-2,4 0 7,0-17-8,5-3-45,6-3-21,4-2-89,8-4-74,16-4-154</inkml:trace>
  <inkml:trace contextRef="#ctx0" brushRef="#br0" timeOffset="466892.6819">14551 7928 744,'0'0'30,"0"0"61,0 0 82,0 0-60,0 0-59,0 0 1,15 201-47,-11-160 0,2-3-5,-2-3 2,1-4-10,-3-8-31,2-6-72,-3-14-108,3-3-108</inkml:trace>
  <inkml:trace contextRef="#ctx0" brushRef="#br0" timeOffset="467220.507">14603 8042 700,'0'0'48,"0"0"27,0 0 32,0 0-35,0 0-59,0 0-3,35 32 1,-19-32-10,3-9 8,-2-5-9,0-5-6,-3-1 6,-2-3-14,-5 1 14,-1-2 0,-4 6 2,1 4 2,-3 9-4,1 5 21,-1 0 28,0 19-41,3 12 55,-3 5-7,0 4-34,0-1 11,1 2-33,1-2 4,7 0-4,-2-3 0,1-8-44,2-3-51,1-10-129,2-12-99</inkml:trace>
  <inkml:trace contextRef="#ctx0" brushRef="#br0" timeOffset="467484.9341">14921 8190 64,'0'0'691,"0"0"-657,0 0 135,0 0-55,0 0-52,0 0-47,1 125-11,15-120 13,4-5-12,4 0-1,1-9-3,0-12 3,-2-3 7,-4-2-11,-8 0 0,-7 2-7,-4 4 4,0 4-13,-16 10-2,-5 6-13,-6 3-24,1 23-50,-5 10-36,-4 3-157</inkml:trace>
  <inkml:trace contextRef="#ctx0" brushRef="#br0" timeOffset="469124.0522">15959 9140 263,'0'0'38,"0"0"32,0 0 28,0 0-14,0 0-38,0 0 6,0 0 21,10-17-40,-10 12 10,0 2-5,0 1-8,0-1 10,0-1-19,0 0 1,0 1 16,-3-2-26,-3 0 7,-1-2 8,-3 0-14,-1 0 20,-3-2-22,0 3-7,-1-1 16,-2 1-19,1 0 1,-2 0-2,0 2 3,-1 2-5,-4 1 2,0 1 0,-2 0-3,-1 0 4,-1 0-1,3 4 0,0 2 1,6-1-2,5-2 1,4 3 0,3 2-8,1 4 3,2 5 1,-1 8-4,1 0-27,3 3 23,0 2-23,0 1-39,0-1-5,2 0-51,5-8-21,-3-6-98</inkml:trace>
  <inkml:trace contextRef="#ctx0" brushRef="#br0" timeOffset="476736.6474">1016 15634 263,'0'0'379,"0"0"-321,0 0 67,0 0 32,0 0-54,0 0-12,0 0-70,-9-122-9,33 104 20,6 7-31,4 8 9,-1 3-10,-9 4 6,-1 20-7,-9 4 1,-13 6 0,-1 4 3,-7 4 1,-12 3-4,-1-6 0,4-5 6,2-12-7,7-10 1,7-9 0,0-3-7,0 0 13,0 0-6,0 0 0,0 0 5,0-5-16,12-1 11,3 2 0,3 4-3,5 0 3,0 9-6,2 15 0,-8 6 6,-4 8-4,-13-1 4,0 1 0,-16-4 2,-14-7 4,-4-5-6,-4-9 0,-2-7-17,-3-6-8,7-10-82,3-19-96,9-14-101</inkml:trace>
  <inkml:trace contextRef="#ctx0" brushRef="#br0" timeOffset="477421.3404">1168 15451 603,'0'0'67,"0"0"20,0 0 2,0 0-15,0 0-72,0 0 43,-3 111 46,6-53-47,0 2 2,-1 1-12,-2 0-18,0-1 27,0-3-41,0-6 4,0-9 8,1-14-13,4-12 2,-1-6-3,5-6 6,3-4-2,7 0-4,3-21 0,14-8 18,-1-10-18,4-4 0,-2-1-14,-4-2-24,1 5 33,-13 2-16,0 2 16,-9 7-2,-5 10 12,-1 10-5,-6 9 0,0 1 1,0 13 0,0 16 10,0 10-9,-3 9 26,-6 3-20,1 5 1,1 0-9,0-1 8,-5-4-7,6-6-1,3-10-26,3-8-43,0-12-113,0-14-95,3-1-393</inkml:trace>
  <inkml:trace contextRef="#ctx0" brushRef="#br0" timeOffset="477854.3324">1065 15179 720,'0'0'2,"0"0"30,0 0 72,0 0-32,0 0-16,0 0 9,-343 500-27,324-366 18,16 2-34,3-9-2,18-9 7,17-22-22,13-13 3,9-13-8,9-18 5,14-13-6,5-19 1,13-13 0,1-7 13,7-26-13,-6-16-25,-8-12 1,-11-12 24,-9-14-9,-13-17 9,-14-21-5,-18-16-15,-23-15-17,-5-3-1,-40 13 19,-20 15 19,-16 24-4,-13 27 4,-11 34 0,-8 34 7,1 19-7,1 42-3,10 22-36,15 8-181,18 1-419</inkml:trace>
  <inkml:trace contextRef="#ctx0" brushRef="#br0" timeOffset="480257.236">2979 15501 504,'0'0'16,"0"0"90,0 0 17,0 0-59,0 0 9,0 0 8,0 0-24,3-146 13,-3 160-70,-2 24 5,-12 22 49,-5 15-21,2 9 4,-2 2-7,11 1-21,3-5 28,4-5-27,1-12-10,0-13 21,9-15-20,10-9-1,3-6 0,6-12 5,4-5-7,1-5 2,-2-3-26,-4-16-26,-9-3-96,-12-5-98,-6-3-119</inkml:trace>
  <inkml:trace contextRef="#ctx0" brushRef="#br0" timeOffset="480452.8376">2696 15899 656,'0'0'106,"0"0"-75,0 0 46,0 0-2,0 0-31,0 0-43,301-99-1,-228 86 0,-10 1-136,-7 5-89</inkml:trace>
  <inkml:trace contextRef="#ctx0" brushRef="#br0" timeOffset="481021.3276">3587 15904 222,'0'0'231,"0"0"-128,0 0 30,0 0-43,0 0-10,0 0 7,-14-23-44,9 45-1,-4 15-12,-9 11 31,-2 4 9,-3 2-44,-4-3-1,-1-5-4,-2-4-19,2-4 21,-2-7-23,0-6 0,6-7 5,6-8-1,3-7-4,5-3 1,-2-5 6,5-16-10,-1-11 3,8-2-36,0 1 6,8 6-2,11 8 22,6 9 1,3 7 18,2 3-18,3 5 9,3 14 0,0 5-1,-2 0 5,-1 1-4,0-1 0,-5-2 4,-1 0-13,3-5-53,-2-6-82,2-8-63,3-3-530</inkml:trace>
  <inkml:trace contextRef="#ctx0" brushRef="#br0" timeOffset="481322.5586">4128 15562 763,'0'0'17,"0"0"19,0 0 39,0 0-4,0 0-49,0 0-18,177 17-6,-129-17 2,-8 0-100,-12 0-17,-13 0-327</inkml:trace>
  <inkml:trace contextRef="#ctx0" brushRef="#br0" timeOffset="481502.5541">4120 15857 689,'0'0'39,"0"0"53,0 0 35,0 0-43,0 0-69,0 0 5,231 13-20,-174-21-73,-3 3-111,-5 1-119</inkml:trace>
  <inkml:trace contextRef="#ctx0" brushRef="#br0" timeOffset="482154.2971">5383 15395 517,'0'0'62,"0"0"41,0 0 12,0 0-68,0 0 1,0 0 42,20 99-29,-20-36 16,-12 9-30,-8 8 1,0 2-18,2 2-17,4-9 22,4-13-32,10-13-3,0-14 6,12-10-3,7-9-3,8-8 0,3-8-9,6-2 2,-5-18-111,-7-5-118,-14-5-76</inkml:trace>
  <inkml:trace contextRef="#ctx0" brushRef="#br0" timeOffset="482327.2338">5218 15904 722,'0'0'33,"0"0"19,0 0 76,0 0-63,0 0-42,0 0-23,212-10-11,-148 7-64,0-1-177,-10 4-303</inkml:trace>
  <inkml:trace contextRef="#ctx0" brushRef="#br0" timeOffset="482785.0667">5827 16082 520,'0'0'92,"0"0"53,0 0-28,0 0-28,0 0-11,0 0-52,-39 8-4,28 23 19,-1 10 4,5 1-6,2-3-23,5-2-7,0-6 12,0-6-19,12-3-2,5-8 2,2-6-1,2-6-2,6-2-1,3-7 2,-2-15-4,-3-6 4,-4-6-6,-10-3 4,-11-2-19,0-5 15,-15 2-4,-15 5 10,-1 10-9,2 11 9,7 10-2,4 6-1,10 0-47,7 15-51,1 5-70,0 0-254</inkml:trace>
  <inkml:trace contextRef="#ctx0" brushRef="#br0" timeOffset="482988.2556">6205 16227 620,'0'0'97,"0"0"55,0 0-28,0 0-51,0 0-43,0 0-4,-1 14-15,1-14-10,0-6-1,0-3-173,0 1-180</inkml:trace>
  <inkml:trace contextRef="#ctx0" brushRef="#br0" timeOffset="483331.2165">6404 16111 520,'0'0'182,"0"0"-49,0 0 37,0 0-62,0 0-69,0 0-14,-67 94 22,67-70-42,0-3-5,6-5 0,8-1 8,0-8-12,5-2 4,5-5 0,0 0-10,-2-12-1,-1-8-25,-7-1 3,-4-4 2,-9-3 17,-1-4-7,0 1-1,-11 3 7,-4 8 14,-3 8 0,2 9-5,4 3-7,3 0-1,1 15-84,8 4-87,0-1-296</inkml:trace>
  <inkml:trace contextRef="#ctx0" brushRef="#br0" timeOffset="483796.8796">6745 16051 637,'0'0'174,"0"0"-146,0 0 49,0 0-16,0 0 4,0 0-36,-28 107-21,25-84 23,0-5-31,3-2 8,0-6-5,0-5 4,0 0 0,0-5-7,0 0 0,4 0 2,8-8 10,6-6 3,2-1-15,2-1 5,-2 5-2,-1 2-3,0 4 0,-4 3-9,1 2 15,-2 0-6,-1 0 6,-1 13-5,0 6 32,0 3-21,-4 6 3,-4 1 28,-4 2-29,0-1 9,-9-1-4,-13-2-19,-4-4 27,-4-4-27,-1-6 0,1-6 4,2-7-4,4 0-30,5-7-37,7-19-83,4-11-100,8-13-446</inkml:trace>
  <inkml:trace contextRef="#ctx0" brushRef="#br0" timeOffset="483965.2951">6836 16006 514,'0'0'196,"0"0"-137,0 0 71,0 0-84,0 0-40,0 0 3,166-83-9,-140 74-41,-6 3-99,-8-2-284</inkml:trace>
  <inkml:trace contextRef="#ctx0" brushRef="#br0" timeOffset="485221.7141">7103 15425 105,'0'0'6,"0"0"11,0 0 11,0 0-14,0 0-4,0 0-10,-7-13 0,7 13-1,1 0 1,5 3-5,-1 4-33,5-2-93</inkml:trace>
  <inkml:trace contextRef="#ctx0" brushRef="#br0" timeOffset="485748.3007">7176 15519 459,'0'0'82,"0"0"32,0 0-7,0 0-62,0 0 11,0 0 49,118 4-42,-60-3 1,6-1-28,5 0-21,4 0 6,5-2-21,-8-1 0,-10 0-5,-17 3 5,-22 0-104,-14 0-77,-7 0-30,-12 3-326</inkml:trace>
  <inkml:trace contextRef="#ctx0" brushRef="#br0" timeOffset="486008.0948">7567 15316 760,'0'0'18,"0"0"28,0 0 72,0 0-12,0 0-74,0 0 7,214 81-6,-168-40-25,-12 4 22,-12-4-30,-16 1 1,-6-4 16,-16 1-8,-22-2-8,-9-2 5,-5-4-2,-5-4-8,2-3-11,1-10-126,8-6-144</inkml:trace>
  <inkml:trace contextRef="#ctx0" brushRef="#br0" timeOffset="489174.0507">8684 15574 515,'0'0'43,"0"0"52,0 0-7,0 0-33,0 0-13,0 0-19,-86-101-17,57 92 36,-2 9-31,-3 0 7,1 17-1,0 13-11,9 9 12,5 7-11,10 3 14,6-4 27,3-8-40,7-9 9,17-10 1,6-9-17,9-9 6,3 0-5,4-20 3,-1-13 18,-4-12-23,-6-5-2,-7-1 1,-4-3 1,-6-5-3,-8-6 3,-1-7 0,-6-7-1,-3 2 1,0 12 0,0 18 6,0 23-5,0 17 24,0 7-25,0 20 14,-4 21-22,-4 18 15,-1 8-7,1 6 6,1-1-4,3-1 4,1-7-6,3-6 0,0-9 2,6-9-2,9-8 0,6-11 3,4-10-3,1-11-13,9 0-27,1-22-26,4-10 40,-2-8-42,-6-5 23,-3-5 8,-8 0 8,-8 3 24,-10 12-1,-3 13 6,0 15 29,-10 7 3,-10 12 2,-2 16 13,-2 7-2,3 5-2,8 1-25,2 0-7,6-1 15,5-6-25,0-2-1,11-7 1,14 0 4,8-9-8,8-6 3,1-6 0,1-4 0,-3-10 0,-4-13-9,-2-9-4,-8-2-7,-6-1 18,-8 3-28,-5 9 30,-5 7-9,-2 6 15,0 4-6,3 2 13,-3 2-8,2 2 18,-1 0-23,-1 0 0,2 0-1,-1 0 3,-1 0-2,1 0 0,-1 0 3,2 0 1,-2 0-4,3-3 0,0-3 19,2-2-17,0-1-2,3-2 2,-2 0 7,0 2-10,4-4 1,-4 2 0,-1 3-3,-1 3 5,-2 0-2,-1 5 0,-1 0 0,0 0-10,0 0 6,0 0 4,0 0-14,0 5 15,0-2-1,0 0 0,0 0 6,0 0-9,0-1 3,0 1 0,0 0 0,0 0 3,0 0-3,0 1 0,0 0 4,0-1-8,-1 0 4,-2 0 0,-2 0 0,2-3 0,-1 0-6,1 3 4,-3-3-7,3 2 3,0-2-6,1 0-9,-1 0 19,0 2-44,0 1 10,-1 0-26,2-2-12,-3 5 14,1-4-39,0 3-53,1-1-69,0-1-99</inkml:trace>
  <inkml:trace contextRef="#ctx0" brushRef="#br0" timeOffset="489872.1506">9205 15511 91,'0'0'48,"0"0"37,0 0 12,0 0-9,0 0 5,0 0 1,71-27-34,-71 27-1,0 0-2,0-1-22,0-1 3,0 1-24,0-2-13,-4-4 26,-5 2-25,-3-2 5,2 0 26,-1 0 0,2 4-2,3-1-4,3 3-17,3 1 20,0 0-30,0 0-1,0 0-6,-1 0-13,-1 8-44,1 6-41,1 1-67,0-1-43,0 0-186</inkml:trace>
  <inkml:trace contextRef="#ctx0" brushRef="#br0" timeOffset="490314.2679">9439 15539 420,'0'0'27,"0"0"82,0 0-16,0 0-28,0 0 0,0 0-25,-48-64 24,24 54-30,-4 0 7,-5 0 7,-4 2-26,-6 3-6,2 3 0,1 2-7,2 0 39,3 3-47,5 12 6,3 7 8,8 9-12,7 2-2,11 6-1,1-3 1,11 0-17,16-5-55,8-7-52,3-8-17,7-10-120</inkml:trace>
  <inkml:trace contextRef="#ctx0" brushRef="#br0" timeOffset="490772.2568">9697 15397 792,'0'0'35,"0"0"104,0 0 14,0 0-124,0 0-23,0 0 13,5 101-8,-4-54 29,1 2-34,-1 0 1,-1-2 8,0-5-14,0-8 6,0-6-7,0-9 2,0-9 5,0-6 0,0-4-7,-3 0 24,-3-20-5,4-14-5,-1-17-14,3-13 3,0-17-4,0-15 1,3-11-1,8-5-2,4 7-22,-2 19 18,4 30 3,-2 25 4,1 23-15,4 8 11,2 11-2,0 22 2,0 13-3,-11 8-35,-5 3-47,-6 3-66,-6-1-10,-19-5-177</inkml:trace>
  <inkml:trace contextRef="#ctx0" brushRef="#br0" timeOffset="490959.4566">9475 15629 602,'0'0'77,"0"0"13,0 0 69,0 0-50,0 0-54,0 0-46,176-33 2,-125 23-11,-1 0-15,0 3-56,-6 0-109,-8-1-167</inkml:trace>
  <inkml:trace contextRef="#ctx0" brushRef="#br0" timeOffset="491859.8975">10447 15451 677,'0'0'19,"0"0"-8,0 0 118,0 0-54,0 0-31,0 0-36,242-14-1,-191 13-7,-8 1 0,-13 0-56,-11 0-33,-14 0-136,-5 0-340</inkml:trace>
  <inkml:trace contextRef="#ctx0" brushRef="#br0" timeOffset="492047.037">10525 15654 467,'0'0'160,"0"0"-153,0 0 91,0 0-27,0 0-6,0 0-61,137 14-3,-89-17-2,1-2-38,-1 3-86,-4-2-115</inkml:trace>
  <inkml:trace contextRef="#ctx0" brushRef="#br0" timeOffset="492968.3006">11281 15601 0,'0'0'285,"0"0"-220,0 0 18,0 0 36,0 0-21,0 0-28,-6-53 10,6 53 15,0 4-44,0 20-36,0 15 83,0 9-44,0 4 5,0-1-48,0-7 4,0-2 8,-1-6-20,-2-4 7,1-10-10,-2-10 4,3-8 5,1-4-6,-2 0-3,-1-20 27,3-14-25,0-13 1,0-10-3,1-8 1,14-7-16,2-3 0,5 0-13,3 12 13,1 15-4,2 18 17,-1 17-5,-1 13 7,0 10-8,1 21 8,-5 13 0,-8 3 23,-1 5-14,-7 0 8,-1-2-5,-5-5-9,0-4 19,0-7-22,-2-4 0,-7-4 4,-4-3-1,7-6-6,1-8-27,4-4-93,1-5-124,0-6-143</inkml:trace>
  <inkml:trace contextRef="#ctx0" brushRef="#br0" timeOffset="493224.5316">11760 15633 749,'0'0'5,"0"0"121,0 0 6,0 0-87,0 0-27,0 0-18,174-7 5,-144 7-16,-7 0-97,-3 0-105,-7 0-256</inkml:trace>
  <inkml:trace contextRef="#ctx0" brushRef="#br0" timeOffset="493492.6235">12198 15400 783,'0'0'69,"0"0"-25,0 0 130,0 0-91,0 0-42,0 0-9,-10 250-13,-2-202-14,-3-1 14,0-1-19,0 1 0,5-2-3,7-8-21,3-10-50,7-20-112,23-7-220</inkml:trace>
  <inkml:trace contextRef="#ctx0" brushRef="#br0" timeOffset="493734.5732">12559 15533 863,'0'0'44,"0"0"4,0 0 51,0 0-56,0 0-10,0 0-32,164 0-1,-129 0 0,-7 0-10,-10 0-75,-8 1-131,-10 2-219</inkml:trace>
  <inkml:trace contextRef="#ctx0" brushRef="#br0" timeOffset="493936.1515">12536 15716 747,'0'0'32,"0"0"137,0 0-31,0 0-93,0 0-16,0 0-16,144 29-10,-99-30-3,-2-7-10,3 1-93,-2 0-23,-2 0 17,-2-3-208</inkml:trace>
  <inkml:trace contextRef="#ctx0" brushRef="#br0" timeOffset="495052.5091">13160 15637 298,'0'0'197,"0"0"-127,0 0 45,0 0-41,0 0-5,0 0-20,2-5 20,-2 3 18,0-3-29,2-7 1,2-5-25,5-5-34,3-4 24,4-3-24,5 2 2,3 5 8,1 3-6,-1 9-4,-3 7 0,1 3 7,1 15-7,-6 19 0,-3 15 0,-8 10 9,-6 6-3,0 4-4,-20-3 0,-6-2 5,-5-6-3,-4-9-4,3-12 0,0-9 4,7-11-3,6-9-1,4-8 0,4 0 7,3-19-2,4-15-5,4-8-11,0-2 1,13 7 0,8 14 4,2 11 1,4 12 5,3 0-8,1 12 8,2 8 0,0 6-4,-4 1 5,1-3-2,3-2-15,2-3-86,0-9-4,1-10-187,-3 0-278</inkml:trace>
  <inkml:trace contextRef="#ctx0" brushRef="#br0" timeOffset="495412.3401">13784 15441 807,'0'0'108,"0"0"79,0 0-100,0 0-58,0 0 19,0 0-9,-84 160-31,73-107 22,3-2-30,5-1 0,3-5 10,0-2-9,9-6-1,10-6 0,4-8 2,-1-12-16,1-11-9,0 0-3,-3-18 25,-7-9-18,-4-3 4,-7 0-4,-2 0 19,-3 6-11,-14 4 11,-4 10 0,2 8-12,1 2 12,-1 1-2,7 14-1,0 5-55,11 0-62,1-5-151,4-4-471</inkml:trace>
  <inkml:trace contextRef="#ctx0" brushRef="#br0" timeOffset="495604.1836">14119 15688 839,'0'0'78,"0"0"100,0 0-116,0 0-61,0 0 12,0 0-26,174-34-91,-137 30-163,-5-1-398</inkml:trace>
  <inkml:trace contextRef="#ctx0" brushRef="#br0" timeOffset="495810.3446">14573 15483 768,'0'0'24,"0"0"108,0 0 64,0 0-112,0 0-33,0 0-18,-29 222-31,29-175 19,0 0-21,0 2 0,0 0-5,-5-4-11,2-6-81,3-15-136,0-17-225</inkml:trace>
  <inkml:trace contextRef="#ctx0" brushRef="#br0" timeOffset="496008.2296">14888 15656 671,'0'0'287,"0"0"-273,0 0 104,0 0-54,0 0-56,0 0-4,191-6-4,-158 6-66,-13 0-41,-17 6-165</inkml:trace>
  <inkml:trace contextRef="#ctx0" brushRef="#br0" timeOffset="496187.4698">14853 15869 734,'0'0'137,"0"0"-96,0 0 131,0 0-69,0 0-50,0 0-48,171-22-5,-116 8-20,1 0-106,6 0-130,-3-1-225</inkml:trace>
  <inkml:trace contextRef="#ctx0" brushRef="#br0" timeOffset="496718.9686">15641 15543 771,'0'0'33,"0"0"94,0 0 32,0 0-65,0 0-65,0 0-11,-118 23-18,109-23 7,0 0 4,3-7-9,5-7-2,1-7 0,0-1 0,22-5-1,6-1-4,8 0-1,1 6-15,1 4 17,-4 8-1,0 10 5,-2 0-2,-7 11-1,-1 20 3,-5 8 0,-8 5 10,-8 4-6,-3-2-1,-6-2 7,-18-6-9,-6-6 7,-6-2-8,-1-4 2,1-7 2,6-5 0,7-8-4,5-6 6,8 0-5,6-17 8,4-7-9,0 0 1,0 4-10,8 8 9,3 7-6,2 5 5,4 6-6,1 17 7,6 5 0,-2 3 1,-2-1 10,2 2-9,-2-5-2,2-3 0,2-7 0,0-5-34,4-10-119,2-2-117,3-2-49</inkml:trace>
  <inkml:trace contextRef="#ctx0" brushRef="#br0" timeOffset="497152.5253">16196 15537 731,'0'0'112,"0"0"53,0 0-72,0 0-31,0 0 21,0 0-60,-8 105 3,2-78-7,-3-3-11,5-5 4,0-4-12,0-4 0,3-4 2,-1-3-1,2-4-1,0 0 6,0 0-6,0 0 13,5-8-13,9-8 1,5-5 4,2 0-5,0 1 0,1 6-1,-1 7-2,-2 5 2,2 2-4,-2 2 5,1 12-4,-2 6 4,-6 2 0,-3 2 5,-9 3-2,0 2 6,-2 3-9,-19 2 0,-5-1 6,-7-2-6,-2-2 0,-3-7 1,4-5 5,1-5-12,7-8-25,4-4-36,6 0-9,9-20-157,7-14-81</inkml:trace>
  <inkml:trace contextRef="#ctx0" brushRef="#br0" timeOffset="497333.5626">16311 15478 740,'0'0'55,"0"0"39,0 0 8,0 0-43,0 0-56,0 0 2,233-59-5,-198 57-60,-15 0-99,-10-1-386</inkml:trace>
  <inkml:trace contextRef="#ctx0" brushRef="#br0" timeOffset="499290.9268">5680 16697 527,'0'0'60,"0"0"-20,0 0 48,3 0-15,14 0 0,8 0 16,15 0-18,17 0-8,23 0-25,27 0-16,28-7 38,31-6-47,17 1-5,11 3-3,-8 6-2,-24 3-1,-31 0-2,-39 8 0,-35 4-4,-27-3 4,-17-1-3,-13-2 2,0 0 2,-13-1 6,-13 0-7,-8-1 5,0-1 1,7 1-3,9-3-3,5 1 0,8-2-13,4 0-44,1 1-45,0-1-65,3 3 43,8 0-49,0-3-92</inkml:trace>
  <inkml:trace contextRef="#ctx0" brushRef="#br0" timeOffset="517440.5432">17316 15738 239,'0'0'38,"0"0"-11,0 0 115,0 0 2,0 0-31,0 0 9,0 0-33,-79-51 2,79 51-36,0 0-26,25 8 15,18-2-5,10-5-28,13-1 10,-1 0-21,-2 0-6,-14 0-75,-19 0-138,-18 0-84</inkml:trace>
  <inkml:trace contextRef="#ctx0" brushRef="#br0" timeOffset="517638.4776">17282 16029 264,'0'0'454,"0"0"-435,0 0 118,0 0-19,0 0-70,0 0-42,203-63 1,-139 33-7,0 2-97,-3-1-112,-5 0-325</inkml:trace>
  <inkml:trace contextRef="#ctx0" brushRef="#br0" timeOffset="517837.2004">18009 15427 627,'0'0'208,"0"0"-85,0 0 13,0 0-75,0 0-13,0 0 11,36 125 6,-27-76-54,-1 0 2,-2-1-6,0-2-2,-2 0-5,4-3 0,-2-10-70,3-12-37,4-17-211,3-4-486</inkml:trace>
  <inkml:trace contextRef="#ctx0" brushRef="#br0" timeOffset="518116.1515">18322 15668 728,'0'0'33,"0"0"96,0 0-13,0 0-68,0 0-14,0 0-29,0 36-5,0-36 56,0-16-41,0-6-10,0-4-5,0 2-1,5 6-13,2 8-1,1 10-6,2 0 5,0 8 8,3 9 8,-2 3-2,-1-1-42,3-3-41,-2-5-59,4-6-113</inkml:trace>
  <inkml:trace contextRef="#ctx0" brushRef="#br0" timeOffset="518474.1706">18646 15445 422,'0'0'426,"0"0"-404,0 0 166,0 0-90,0 0-71,0 0-11,133-33-16,-95 21 3,-4 1 1,-2 0-4,-9 4 0,-11 2 1,-6 5 4,-2 0-10,-1 0-7,-3 13 12,0 13 30,0 7-22,-10 6 28,-5 3-4,3 1-18,1 0 17,1-2-25,4-1-3,3-2 12,3-1-14,0-3-1,0-1 0,0-6-19,0-5-44,2-11-120,2-11-159</inkml:trace>
  <inkml:trace contextRef="#ctx0" brushRef="#br0" timeOffset="518656.2556">18746 15734 761,'0'0'67,"0"0"114,0 0-66,0 0-111,0 0-1,0 0-3,263-64-70,-197 53-70,2-5-144</inkml:trace>
  <inkml:trace contextRef="#ctx0" brushRef="#br0" timeOffset="518954.9401">19400 15513 619,'0'0'85,"0"0"104,0 0-37,0 0-55,0 0-58,0 0-23,-95 41 36,91-16-51,4 0 6,0-1-5,0-2 5,17-1-7,0-5 0,8-5 0,1-5-9,1-6 8,-2 0-17,-2-9 11,-5-12-6,-3-8 9,-9-5-11,-5-4-23,-1 4 23,-1 8-36,-8 11 21,-3 9-11,3 6-52,1 0-35,1 0-83,7 6-305</inkml:trace>
  <inkml:trace contextRef="#ctx0" brushRef="#br0" timeOffset="519442.3964">19841 15433 502,'0'0'146,"0"0"13,0 0-31,0 0-39,0 0-19,0 0-46,-29 37 25,43-23-28,6 2-3,5 0 14,2 5-28,3 4-4,3 6 9,-2-1-8,-1 1 34,-6 1-35,-12-3 0,-6-3 4,-6-1-4,-3-4 0,-20-4 2,-7-1 6,-5-3-4,0-6-4,4-4 0,4-3 6,9 0-3,3-13-3,6-9 0,5 0-8,4-6-3,0 2 2,10-2-14,16 2 21,2-3-31,2 0 7,0-1 10,-2-4-9,-6-2 24,-7 3-22,-10 0 10,-5 9 0,0 7 12,-15 9 1,-14 8-2,-7 0 6,-8 12-16,-4 12 12,-4 5-118,-2-4-187</inkml:trace>
  <inkml:trace contextRef="#ctx0" brushRef="#br0" timeOffset="520668.228">16045 9299 76,'0'0'86,"0"0"-41,0 0-10,0 0 9,0 0 0,0 0 24,0 0-11,-108-55 0,89 43-14,2 0 3,3 3-17,-1 4-14,0 0-7,0 5 18,2 0-23,1 0 8,0 0 7,2 0-8,3 0 9,3 0-11,4 0-7,0 0 21,0 0-19,0 0-2,7 0 9,6 0-7,1 0 9,0 0-12,-5 0 1,-2 0-7,-4 0 5,-3 2-25,0 3 10,-5 5 16,-17-1 3,-3 2-3,0 0 0,4-3 5,6-1-4,6-7-1,6 2 2,0-2 3,3 0-10,0 0 3,4 0-20,8 0 19,6 0-9,2 0-20,1 0-2,3-2-39,5-1-104,-1-3-57</inkml:trace>
  <inkml:trace contextRef="#ctx0" brushRef="#br0" timeOffset="520854.3931">15871 9307 258,'0'0'54,"0"0"15,0 0 35,0 0 5,0 0-52,0 0-14,-57 15-30,57-15-13,0-3 0,15-5-90,7-3-91,1 1-125</inkml:trace>
  <inkml:trace contextRef="#ctx0" brushRef="#br0" timeOffset="521038.3493">15871 9307 529,'-50'-8'53,"50"8"-16,0 0 55,0 0-11,0 0-50,0 0-31,-29-26-36,55 8-129,2 1-168</inkml:trace>
  <inkml:trace contextRef="#ctx0" brushRef="#br0" timeOffset="529773.6773">16030 9431 151,'0'0'37,"0"0"-30,0 0-2,0 0-2,0 0-6,0 0-6,0 0-20,3-50 26,-15 42-30,0 0-68</inkml:trace>
  <inkml:trace contextRef="#ctx0" brushRef="#br0" timeOffset="530206.2326">15917 9206 62,'0'0'76,"0"0"-22,0 0 22,0 0 11,0 0-53,0 0-11,0-51-23,-4 51-4,-1 2-6,-4 12-1,2 1 11,5 0 2,1-8 0,1 0-2,0-7 9,0 0-9,0 0 16,0 0 40,0-14-14,3-6-31,3-4-11,-5-2 0,-1 1 0,0-1 3,0 4 6,0 3-9,0 5 0,0 8 28,0 6-3,0 0-13,0 3-9,0 15-3,2 4 28,5-2-19,-3-1-7,2-3 7,-3-4-6,3-3-6,1-4-36,0-5-251</inkml:trace>
  <inkml:trace contextRef="#ctx0" brushRef="#br0" timeOffset="530712.5762">15581 9544 588,'0'0'65,"0"0"23,0 0-6,0 0-32,0 0-4,0 0 62,8 155-26,-8-99-40,0-5 14,0-3-39,-2-9-13,-2-7 10,2-4-11,2-4-3,0-9 0,0-7-22,0-5-30,2-3-131,13-16-103</inkml:trace>
  <inkml:trace contextRef="#ctx0" brushRef="#br0" timeOffset="531040.5032">15830 9782 519,'0'0'138,"0"0"-92,0 0 60,0 0-32,0 0 20,0 0-74,0 15 9,0-15 24,0 0-27,-3-12-15,-6-8-11,-2-5 5,5 1-5,1 7 0,4 5 0,1 7-8,0 5 0,0 0 5,7 3-4,9 13 14,-2 1-11,4 1 4,-2-1-11,0-3-28,3-1-93,-3-7-25,-1-6-192</inkml:trace>
  <inkml:trace contextRef="#ctx0" brushRef="#br0" timeOffset="531430.2023">16053 9515 718,'0'0'35,"0"0"42,0 0 72,0 0-103,0 0-16,0 0-20,82-12-7,-57 7 24,-3-2-25,-4 2-2,-1-2 18,-10 4-16,-1 3 7,-6 0-9,2 0 11,-2 3 0,0 13-5,0 7 12,0 10 23,-2 6-15,-4 5-2,0-1-2,2-1-21,0-1 27,0-4-28,3-2 0,1-3 2,0-2-2,0-2 0,0-5-18,0-4-65,0-10-35,0-9-152,0 0-270</inkml:trace>
  <inkml:trace contextRef="#ctx0" brushRef="#br0" timeOffset="531620.3058">16129 9791 755,'0'0'63,"0"0"108,0 0-78,0 0-83,0 0 16,0 0-26,130-34-3,-80 24-111,-2-1-110,-2-1-164</inkml:trace>
  <inkml:trace contextRef="#ctx0" brushRef="#br0" timeOffset="531916.1584">16576 9585 588,'0'0'97,"0"0"46,0 0-14,0 0-12,0 0-79,0 0-10,-81 66 19,71-35-25,4-2-3,3-2-14,3-2 0,0-3 10,0-6-15,9-2 0,3-10-1,5-2 5,4-2-4,2-6 2,1-16 8,-4-6-20,-4-8-1,-4-3-19,-7-2 18,-1 4-22,-4 10 17,0 13 12,-4 10-38,-4 4 7,-1 0-104,3 11-13,6-1-164</inkml:trace>
  <inkml:trace contextRef="#ctx0" brushRef="#br0" timeOffset="532374.1928">16878 9528 296,'0'0'339,"0"0"-236,0 0 10,0 0-50,0 0-19,0 0 1,0 12-18,7-1 25,4 3-37,5 5 6,2 2 7,-1 5-18,-1 3 7,0 1-6,-1 1-11,-3-2 44,-2-2-30,-9-4-14,-1-5 13,-4-1-12,-15-3 5,-6-4-6,0-3 4,0-7 8,4 0-12,5 0 0,3-12 7,5-4-4,5 0-1,3-2-2,0-1-9,18-6-3,8 0 1,5-3 0,2-3 5,0-4-16,-4-2 9,-5-6-6,-9 0-23,-9 0 22,-6 8-23,-3 9 35,-21 14 2,-9 12 6,-9 1-1,-10 29-6,-4 12-69,-1 12-144</inkml:trace>
  <inkml:trace contextRef="#ctx0" brushRef="#br0" timeOffset="533568.26">15912 9056 348,'0'0'13,"0"0"74,0 0 16,0 0-37,0 0-24,0 0-21,-16 75 22,15-74-30,-2-1 3,1 0 12,-1 0 25,-3-14-36,0-5-17,2-1 1,1-3 3,1 3-4,2 3 0,0 5 1,0 5 4,0 4-8,0 3 3,0 3-10,0 16-2,5 4 12,5 0 0,-1 1 1,0-3-1,1-2-24,-2-4-125,-1-10-210</inkml:trace>
  <inkml:trace contextRef="#ctx0" brushRef="#br0" timeOffset="533890.1245">15976 9225 145,'0'0'0,"0"0"-145</inkml:trace>
  <inkml:trace contextRef="#ctx0" brushRef="#br0" timeOffset="542146.2478">16230 9129 29,'0'0'27,"0"0"32,0 0-2,0 0 19,0 0-4,0 0-9,0 0 10,-31 3-7,31-3-16,-2 0 4,2 0-31,0 0 4,0 0 4,0 0-17,0 0 11,0 0-15,0 0-10,3 0 31,17 0-19,6 2 21,7 2-10,6 1-16,5 0 21,3-1-28,2 1 1,-5-2 13,-4 2-7,-3-2-7,-7-3 12,-4 0-11,2 0 16,-3 0-10,2 0-4,0-3 11,1-2-10,-2 2-4,3 1 0,1-1 6,-2 0 0,-1 1-6,-3-1 0,0 2 6,-3-2-5,-4 3-1,2 0 0,-2 0 4,-3 0-4,2 0 0,-4 0 0,1 0 0,0 0 4,-1 0-4,1 0 0,-1 0 7,-2 0-7,1 0 0,-4 0 0,-1 0 4,-3-2 0,-1 2-4,-2 0 0,0-1 2,0-1 0,0 1-2,0-4 0,-11 4-4,-7 1-35,-3 0-43,-5 0-6,-7 0-59,-6 0-154</inkml:trace>
  <inkml:trace contextRef="#ctx0" brushRef="#br0" timeOffset="542554.662">16425 8875 222,'0'0'23,"0"0"37,0 0 17,0 0 22,0 0-32,0 0-28,-66 140-16,55-123-21,3-3 20,4-4-22,2-3 0,1-2-6,1-3-37,0-2-140,6 0-212</inkml:trace>
  <inkml:trace contextRef="#ctx0" brushRef="#br0" timeOffset="542784.4727">16651 8857 626,'0'0'23,"0"0"-2,0 0 54,0 0 18,0 0-44,0 0-15,-176 124-19,158-108-9,-2-1 1,8-1-7,4 0-31,5-1-71,3-7-81,10-6-195</inkml:trace>
  <inkml:trace contextRef="#ctx0" brushRef="#br0" timeOffset="543003.4146">16778 8897 653,'0'0'6,"0"0"45,0 0 54,0 0-44,0 0-27,0 0-8,-163 139-26,153-122 3,10-2-3,0-3-38,0-3-40,16-6-93,9-3-213</inkml:trace>
  <inkml:trace contextRef="#ctx0" brushRef="#br0" timeOffset="543199.4442">16919 9002 575,'0'0'40,"0"0"68,0 0-34,0 0-17,0 0-46,0 0-3,-121 116-11,114-99 3,5-3-106,2-6-183</inkml:trace>
  <inkml:trace contextRef="#ctx0" brushRef="#br0" timeOffset="543399.2021">16983 9119 504,'0'0'36,"0"0"20,0 0-2,0 0-49,0 0-4,0 0-1,-62 102-135,56-96-212</inkml:trace>
  <inkml:trace contextRef="#ctx0" brushRef="#br0" timeOffset="543624.4061">16910 9154 535,'0'0'25,"0"0"67,0 0-11,0 0-14,0 0-23,0 0-30,-30 103-7,30-96-7,0-2 3,0-3-11,0-2-72,8 0-49,7-7 5,6-10-123,-2-9-33</inkml:trace>
  <inkml:trace contextRef="#ctx0" brushRef="#br0" timeOffset="544404.2332">16910 9154 257,'94'-91'188,"-94"91"-31,0 0-30,0 0-55,0 0-62,0 0 69,-25 51-17,12-17-22,7 0-5,-2-3-17,3-1 2,1-7-20,0-3 9,1-6-5,1-4-4,1-6 0,1-2-3,0-2 0,0 0 3,0-17-8,8-11-14,3-11 9,-2-11 9,-4-6-10,2 2 6,-4 13 7,-2 14 1,-1 16 0,0 11 2,0 0 10,0 19 2,-4 17-12,-6 8 40,1 4-24,1 2 5,3-5-7,0-7-15,3-11 17,2-3-18,0-12 0,0-2 4,0-6-2,0-4 5,0-3 1,12-20-6,3-8 14,3-11-16,-1-10-8,-1-7-7,-4-3-12,-2 13 21,-4 17-2,-4 19 8,-2 13-13,0 9 7,-7 20 6,-7 11 14,0 7 4,1 4 0,4-7-8,3-4-8,0-5 12,2-9-14,1-7 0,3-9 2,0-5 2,0-5-8,0 0 1,0-9-16,11-16 8,1-16-35,0-12 23,-1-10 9,-1-3-18,-2 8 11,-3 17 8,-3 19 13,-2 15 16,0 7-13,0 10 0,-9 19 14,-4 6 27,-1 7-8,4 2-22,2-1-10,4-2 23,1-7-26,1-8-1,1-5 4,1-7-2,0-8 0,0-5-2,0-1 0,0-6-12,10-14 11,6-13-60,-2-5-16,-2 1-100,-2 9-119</inkml:trace>
  <inkml:trace contextRef="#ctx0" brushRef="#br0" timeOffset="549814.36">13911 9646 155,'0'0'11,"0"0"-11,0 0-2,0 0 2,0 0 0,0 0 4,0 0-4,9-82 0,-9 72 10,-2 0-2,-2 1 3,1 3-3,0 0 18,3 3 17,0 1-6,0 2 15,0 0-6,0 0-29,0 2 52,0 7-8,0-1-34,0-1 19,0-1-27,0-2-10,0-2 12,0-1-17,0-1 6,-3 0 5,-2 0-11,-4 0 17,-3-4-21,1-7 0,2-5 14,4 1-11,3 2 3,2 4-6,0 6-4,5 3-1,10 0 5,3 13-42,1 13-16,-8 3-140</inkml:trace>
  <inkml:trace contextRef="#ctx0" brushRef="#br0" timeOffset="550515.9924">12316 12830 662,'0'0'0,"0"0"-10,0 0 10,0 0 58,0 0 14,0 0 11,145 15-40,-77-13 0,21-2 2,23 0-23,38 0 21,33-13-16,32-3-26,25 1 37,20-1-36,22 1 1,14 1 13,16-5-16,5 6 22,-4-1-8,-13 2-9,-23 0 2,-16 1-1,-21 2-6,-17-3 32,-19 3-22,-27 2 1,-32-1-11,-36 2 0,-35 2 9,-32 0-9,-21 1 0,-16 0-1,-5-1 0,-18 0-12,-27-4-4,-26 3-99,-22 0-37,-19-7-48,-15-5-215</inkml:trace>
  <inkml:trace contextRef="#ctx0" brushRef="#br0" timeOffset="551605.422">12674 12122 564,'0'0'31,"0"0"-24,0 0 62,0 0 4,0 0-7,0 0-3,90 154-15,-41-150 36,6-4-49,11 0-4,4-14-10,6-9-14,6-7 6,1-4-13,-2-4 4,3-5 0,1-1-2,-2-9-2,-4-1 5,-4-2-3,-7 1-1,-2-3-1,-5 1 0,-3-7 1,-6-4-1,-4-7 0,2 3-2,-3-2 6,1 3-11,1 3 3,-2-1 4,3 2-6,1 2 6,-3 1-1,-1 5-2,0 4-4,1 4 6,3 6-9,0 6-1,-2 10-4,-4 5 1,0 5 1,-5 2 12,-1 6-11,-7 3 4,-3 3 2,-6 5 6,-3 0-14,1 7 8,-1 10 5,2 9-3,2 8 6,0 7-5,0 5 3,1 0 0,3 6-2,2-1 2,1 2 0,2 0 6,2 2-3,3-1 5,4 1-8,3-4 0,1-1 13,6-1-5,2 2-8,0 3 12,6-1-11,-1 1 7,2 0-8,-1-3 0,1-2 2,-1-2-2,-2 0 0,0-2 1,-1-3 5,-4-1-2,1-4-4,4 1 0,2-4-3,3-5 8,-2 0-5,-3-6 0,2-6 5,-2-4-5,0-8 0,-3-3 0,-3-2 4,-4 0-2,-3 0-2,-5 0 0,-3-3 1,-7-3-5,-4-1 1,-9 0-37,-6-1 17,-11-1-64,0-6-24,-16-2-108</inkml:trace>
  <inkml:trace contextRef="#ctx0" brushRef="#br0" timeOffset="552295.0236">14876 10730 31,'0'0'354,"0"0"-354,0 0 22,0 0 69,0 0-58,0 0 37,21 60-15,-14-33-11,0 2-5,0-4-24,-1 1-6,0 5 17,-2 1-23,0 7 10,-3 4-8,-1 8 2,0 10-4,0 6-3,0 5 0,0 6 1,0 4 3,0 1-4,0-1 0,0-10-8,-1-7-5,1-3-74,-4-10-133</inkml:trace>
  <inkml:trace contextRef="#ctx0" brushRef="#br0" timeOffset="552527.9856">14949 12671 302,'0'0'258,"0"0"-249,0 0 8,0 0 32,0 0-49,0 0-26,-11 16-76,11-13-37,0 3-229</inkml:trace>
  <inkml:trace contextRef="#ctx0" brushRef="#br0" timeOffset="553268.0142">14599 13254 488,'0'0'31,"0"0"105,0 0-16,0 0-26,0 0-47,0 0 16,0 3 0,0-3-35,4 0 8,8-6 9,7-15-21,1-8 21,3-13-44,1-9 5,-6-7 10,1-8-16,-6 0 6,-6 6-6,0 9 4,-7 16 10,0 18-12,0 14 5,0 3-4,0 10-3,0 22 0,0 15-3,-1 8 7,-2 3 10,0-3-14,3 1 0,0-6 4,0-6-2,10-12-2,0-10 0,0-10 2,2-8-6,1-4 4,7-8 0,2-20 16,2-13-16,0-10-1,-6-4-10,-6-4 2,-4 8-6,-3 12 10,-4 17 5,-1 13-8,0 9 4,0 9-5,2 21 9,-2 13 5,4 9 36,-1-1-38,4-1 2,1-4 14,-2-5-17,0-4 0,-1-8-2,1-9-3,1-7-6,1-7-49,7-6-68,-1-8-86,1-22-237</inkml:trace>
  <inkml:trace contextRef="#ctx0" brushRef="#br0" timeOffset="553462.8048">15137 12989 800,'0'0'17,"0"0"45,0 0 122,0 0-89,0 0-45,0 0-47,23-3 18,4 0-21,2 0 5,-1 1-16,-7 2-95,-3 0-155,-11 0-164</inkml:trace>
  <inkml:trace contextRef="#ctx0" brushRef="#br0" timeOffset="553667.16">15204 13112 617,'0'0'53,"0"0"23,0 0 64,0 0-67,0 0-41,0 0-22,63 38-10,-25-40-104,3-13-124,1-3-435</inkml:trace>
  <inkml:trace contextRef="#ctx0" brushRef="#br0" timeOffset="553871.3952">15557 12992 641,'0'0'74,"0"0"13,0 0 73,0 0-49,0 0-35,0 0-36,-56 106-30,56-91 28,6 0-38,7-6 0,4-4 3,5-4 1,5-1 6,1-3-10,0-16 7,-2-3-15,-8-4 8,-5-4-13,-10-4 13,-3 3-15,-3 3 1,-18 6 8,-6 12 6,-5 10-16,-4 0 7,-3 21-39,-4 11-73,3 3-189</inkml:trace>
  <inkml:trace contextRef="#ctx0" brushRef="#br0" timeOffset="555402.0152">16199 11935 87,'0'9'38,"0"0"-12,0-5 26,0-1 2,0-1 1,0-2-11,1 0-24,1 0 13,-2 0 19,0 0-38,0-7-2,1-4 3,1 2-13,-1-4 2,1 0-4,0 0 1,0-2-4,-2 1 3,0 2 0,0-2 2,0 4-1,0 2 19,-2 4 36,-3 2-21,2-1 27,-2 3-30,-1 0 1,2 0-11,-1 0-9,-2 0 8,3 11-7,-2 8 10,-1 9 41,1 5-19,1 6 7,1 4 9,4 4-17,0 1-8,0 2-14,0 3-12,0 2 34,0 1-43,0-1 11,2-3 22,4-5-30,-3-8 13,4-5-10,0-6-6,-3-3 25,-1-5-24,-1-6-3,-1-1 6,-1-2-3,0-2 0,0-1-3,0-3 0,0-1-11,0-2 11,0 2-38,0 1-28,0 6-64,-3-1-109,0-1-162</inkml:trace>
  <inkml:trace contextRef="#ctx0" brushRef="#br0" timeOffset="555793.4342">16165 13240 666,'0'0'192,"0"0"-191,0 0 48,0 0 52,0 0-39,0 0 24,6 99-44,-2-63-22,1 0 35,-1-2-50,0-3 4,-2-4-4,-1-5 2,1-10-6,-1-3-1,1-7-40,4-2-49,2-14-191,3-15-212</inkml:trace>
  <inkml:trace contextRef="#ctx0" brushRef="#br0" timeOffset="556055.4716">16390 13251 966,'0'0'14,"0"0"-14,0 0 78,0 0-14,0 0-13,0 0-49,37 58-1,-37-58 16,0 0-7,0 0-10,0-1 11,0-10-5,-7-3-8,1 4 2,4 5-19,2 1 17,0 4-56,0 0-78,12 0 0,-1 0-46,2-3-283</inkml:trace>
  <inkml:trace contextRef="#ctx0" brushRef="#br0" timeOffset="556370.6186">16544 13084 860,'0'0'9,"0"0"82,0 0 24,0 0-47,0 0-27,0 0-39,47-33 15,-35 32 7,0 1-21,-5 0 34,1 0-28,1 4-7,-2 12 32,1 6-30,-2 7 15,-5 5 2,-1 4-20,0 1 30,0 0-31,0-1 0,0 2 2,-4-2 0,-1-6-4,1-4-26,2-11-43,1-6-13,-1-11-150,-1 0-120</inkml:trace>
  <inkml:trace contextRef="#ctx0" brushRef="#br0" timeOffset="556562.1818">16579 13305 874,'0'0'36,"0"0"-17,0 0-8,0 0 1,0 0-3,0 0-9,96-20-190,-65 6-270</inkml:trace>
  <inkml:trace contextRef="#ctx0" brushRef="#br0" timeOffset="556790.4435">16866 13126 426,'0'0'409,"0"0"-405,0 0 77,0 0 85,0 0-98,0 0-37,-5 100-19,13-82-5,3-1 2,1-5-9,4-7 0,0-5-8,-1 0 8,3-10-1,-2-7-7,-3-8-14,-3 1 16,-5-2-29,-5 2-19,0 5 38,-5 4-24,-6 7 24,0 7-28,1 1-36,4 0 38,5 3-61,1 1-201</inkml:trace>
  <inkml:trace contextRef="#ctx0" brushRef="#br0" timeOffset="557181.1054">17230 13065 813,'0'0'83,"0"0"-65,0 0 137,0 0-75,0 0-37,0 0-27,71 102-12,-45-82 20,-5 1-24,-5 0 0,-6 1 6,-10-2-2,0-3-4,-10 2 0,-10-4 6,-6-4 1,3-3-7,2-6 0,2-2-2,4 0 3,5-14-1,5-3 0,5-5 0,0-4-5,5-6 5,13-4 0,6-6 0,-1-4 3,0-4-6,-8 1 3,-8 1-28,-7 12 11,0 8-33,-24 12 19,-12 15-48,-16 1-22,-12 4-29,-10 10-74</inkml:trace>
  <inkml:trace contextRef="#ctx0" brushRef="#br0" timeOffset="557534.7796">16587 12109 701,'0'0'7,"0"0"-5,0 0 83,0 0-15,0 0 20,0 0-42,23 87-1,-30-46 16,-15 5-32,-8 6-8,-7-4-23,2 0 7,3-7-5,5-5-2,10-8-29,8-7-82,9-10-84,0-11-97</inkml:trace>
  <inkml:trace contextRef="#ctx0" brushRef="#br0" timeOffset="557744.7846">16710 12257 911,'0'0'17,"0"0"12,0 0 44,0 0-5,0 0-40,0 0-28,-111 254 0,111-229-7,0-7-141,3-8-69,13-10-406</inkml:trace>
  <inkml:trace contextRef="#ctx0" brushRef="#br0" timeOffset="557947.0893">16952 12297 839,'0'0'29,"0"0"-19,0 0 63,0 0-6,0 0-18,0 0-49,-97 246-7,97-219-14,0-9-133,15-13-78,6-5-397</inkml:trace>
  <inkml:trace contextRef="#ctx0" brushRef="#br0" timeOffset="558144.2806">17158 12359 905,'0'0'12,"0"0"82,0 0-5,0 0-32,0 0-56,0 0 15,-82 245-16,82-224-57,4-9-159,11-10-179</inkml:trace>
  <inkml:trace contextRef="#ctx0" brushRef="#br0" timeOffset="558345.1424">17391 12354 531,'0'0'367,"0"0"-359,0 0 122,0 0-41,0 0-53,0 0-6,-100 210-29,94-186-2,-1-3-1,3-3-102,-3-6-160,2-12-348</inkml:trace>
  <inkml:trace contextRef="#ctx0" brushRef="#br0" timeOffset="558629.1537">16548 12104 590,'0'0'16,"0"0"18,0 0 40,0 0 4,0 0-16,0 0-33,-189 235 18,148-186-36,2-6-6,6-7-4,4-8-1,6-8-39,4-7-67,7-11-128</inkml:trace>
  <inkml:trace contextRef="#ctx0" brushRef="#br0" timeOffset="558829.051">16296 12296 810,'0'0'7,"0"0"-13,0 0 12,0 0-3,0 0-3,0 0-19,4 205-116,10-192-263</inkml:trace>
  <inkml:trace contextRef="#ctx0" brushRef="#br0" timeOffset="559185.7266">16825 12622 225,'0'0'7,"0"0"-1,0 0 25,0 0-31,0 0-1,0 0-20,-1-22 19,-2 20-1,-6 0 3,-5 2 0,-3-3-144</inkml:trace>
  <inkml:trace contextRef="#ctx0" brushRef="#br0" timeOffset="560270.0222">16645 12580 422,'0'0'0,"0"0"-2,0 0 2,0 0 7,0 0-2,0 0-5,134-52 49,-121 52-22,-4 0-8,-4 0 2,-5 7-2,0 5 16,0 5-20,-5 0 2,-14 0 12,-2 0-22,-1-2 10,-1-2-3,2-2-9,7-8 25,1-3-28,5 0 0,5-3 14,3-14-12,0-2-4,1-3 0,13 2 2,-1 4-2,3 3 0,1 1 0,1 5-6,-2 5 9,2 2-3,-4 0 0,2 7 3,-4 11 6,0 5-9,-5-1 0,-4 2 11,-3-2-10,0-2 10,0-3-1,-13-4-4,-5-4 30,-1-5-31,-1-4-4,-1 0 16,3-8-16,5-13 7,5-8-8,5 0 3,3-5 2,0 3-5,0 4 0,12 7-7,6 8 7,0 5 0,2 7 0,2 0 3,-2 4-15,-1 16 12,0 4 0,-7 5 11,-7 0-10,1 3 8,-6 0 2,0-5-10,-9-2 28,-9-5-27,-3-6 9,-3-5 10,0-6-17,2-3 2,2 0-2,6-16 0,3-9 14,5-9-18,6-6 0,0 0-4,3 4 4,14 5-9,5 10 6,3 9 0,1 3-9,3 7 12,-2 2-1,-1 0-6,-6 16 11,-2 4-4,-9 3 5,-6 3 1,-3 1 19,0-3-23,-9-3 2,-8-1 18,-5-4-19,-2-6 10,1-4-8,-1-6 0,4 0 12,3-4-14,6-13-3,2-9 9,8-3-5,1 0-8,0 2 1,8 8-5,5 7-7,0 6 12,2 6-4,0 0 0,3 13 4,-2 7 2,-2 2 1,-4 3 0,-3 0 0,-7 0 0,0-4 0,0-4 5,-7-2-4,-5-9 4,0-2-5,-1-4 3,1 0-3,2-8 0,0-10-29,4-2-42,4 1-64,2 5-141</inkml:trace>
  <inkml:trace contextRef="#ctx0" brushRef="#br0" timeOffset="561630.9614">16858 12698 206,'0'0'39,"0"0"-16,0 0 47,0 0 20,0 0-12,0 0-30,28 0 1,-26 4-14,-1-1-16,-1 1 22,0-4-36,0 0 2,0 0 3,0 0-7,-3 0 28,-13 0-29,-2 0 5,-1 0-2,3 0-3,3-8-2,5-1 0,4-6 4,4 0-8,0-2-3,0-1 7,14 3 0,4 4 0,0 3-3,1 5 2,-4 1 1,1 2 0,-2 0-2,-3 3 2,0 10-10,-3 1 9,-3 5 1,-2-2 2,-3 0 1,0-1-2,0-3-1,0-1 0,-8-3 3,-4-1-2,0-5-1,0-2 1,3-1-1,3 0 0,1-7-27,5-10-12,0 0 7,0-2-112,3 5-130</inkml:trace>
  <inkml:trace contextRef="#ctx0" brushRef="#br0" timeOffset="561960.3815">16895 12659 669,'0'0'11,"0"0"-4,0 0 28,0 0 7,0 0-28,0 0-14,0-19-29,0 13-34,0-6-265</inkml:trace>
  <inkml:trace contextRef="#ctx0" brushRef="#br0" timeOffset="562161.0664">16895 12659 217,'-1'-22'334,"1"22"-334,0 0 0,0 0 15,0 0-15,0 0-2,8 6-212</inkml:trace>
  <inkml:trace contextRef="#ctx0" brushRef="#br0" timeOffset="562604.4072">16900 12680 602,'0'0'11,"0"0"-5,0 0 90,0 0-31,0 0-25,0 0-36,0-1 22,0-1 1,0 2-23,0 0 15,0-1-19,0 1 0,0-2 3,0 2-1,0 0-2,0 0 0,0 0 2,0 0-4,0 0 2,0-1 0,0 1 2,0-2 2,0 2-4,0 0 0,0-3 4,0 3-4,0 0 0,0 0 0,0 0-4,0 0 4,0 0 0,0 0 0,0 0 0,0 0-5,0 0 5,0 0-29,0 0-7,0 0-31,0-4-7,0-3-20,0-3-200</inkml:trace>
  <inkml:trace contextRef="#ctx0" brushRef="#br0" timeOffset="563714.5334">16251 9053 442,'0'0'70,"0"0"-63,0 0-7,0 0 43,0 0-10,0 0 9,-13 0-27,13 0 5,0 0 12,0 0-12,0 0-1,0 0-10,0 0-8,0 0 23,-2 0-24,2 0 0,-1 0 12,1 0-12,0 0 5,0 0-3,0 0 1,0 0 22,0 0-21,0 0 12,0 0 9,0 0-15,0 0-1,0 0-9,0 0 3,0 0-13,0-2-56,0-13-100,0-11-483</inkml:trace>
  <inkml:trace contextRef="#ctx0" brushRef="#br0" timeOffset="565050.8417">17227 8356 91,'0'0'52,"0"0"-52,0 0 58,0 0 3,0 0-27,0 0-6,3 0-9,-3 0 0,0 0 13,0 0-20,0 0 14,0 0 11,0 0-13,0 2 2,0-2-17,0 0-6,0 0 20,0 0-21,0 0 13,0 0 3,0 0-5,0 0 6,0 0-10,0 0-6,0 0 21,0 0-23,0 0 0,0 0-1,0 0 4,0 0-8,0 0 4,0 0 0,0 0-4,0 0 4,0 0-2,0 0 1,3 0-1,-2 3 0,1-3-2,-2 0 3,1 3-9,2-2-1,-1 0-2,0 1 6,0 1-7,-1-2 13,0 0-1,1 1 2,-2-1-7,2 1 0,-1-2-32,-1 3-51,0-2-14,0-1-54</inkml:trace>
  <inkml:trace contextRef="#ctx0" brushRef="#br0" timeOffset="567156.4228">1505 17374 209,'0'0'14,"0"0"-5,0 0 65,0 0-10,0 0 3,0 0 31,0 0-28,-15-102 12,11 98-23,3 4 3,-1 0-6,-1 0-6,3 14-48,-4 18 17,-1 12-3,-3 4 29,-2-5-13,3-6-24,2-4 6,2-10-14,0-6 4,3-6 6,0-3-8,0-8-2,0 0 9,0 0-6,0 0 17,0-5 8,0-10-6,5-7 2,1-5-19,1-1-5,2-1 3,0 2 1,3 6-7,1 11 3,1 0 0,2 10-14,4 0 14,5 15-1,3 11 1,-2 7 0,-4 4 11,-7-1-11,-3 1 3,-11-4-7,-1 0 9,-13-2-5,-13-2 9,-4 0-9,-5-11 0,0-5-44,1-11-89,6-2-39,7-21-187</inkml:trace>
  <inkml:trace contextRef="#ctx0" brushRef="#br0" timeOffset="567658.9679">1492 17330 343,'0'0'55,"0"0"-11,0 0 5,0 0-8,0 0-35,0 0 4,176-197-10,-152 170-6,-5 0-41,-7 0 41,-6-1 5,-6 1 1,0-3 0,-22-1 21,-8 0 41,-12 4 1,-3 10 23,-5 13-41,-10 4 5,-4 22-17,-6 21-17,-3 16 44,7 20-29,5 20 12,6 15-3,13 9-12,12-4 10,21-10-17,9-13-21,18-21 12,24-15-12,7-13 0,14-11 0,13-9 0,12-11 3,7-8-1,4-8 8,-7-9-20,-7-21-4,-12-11 14,-13-10 5,-12-13 5,-14-14-16,-16-17 6,-15-16-13,-3-16-7,-23-5-13,-14 7 1,-6 19 26,-9 33 4,1 33 2,-6 33 0,1 18 0,-2 39-6,8 23 1,7 19-33,13 0-140,15-6-315</inkml:trace>
  <inkml:trace contextRef="#ctx0" brushRef="#br0" timeOffset="568328.6204">3659 17254 549,'0'0'71,"0"0"25,0 0-10,0 0-24,0 0-45,0 0 10,0 0 62,5 208-43,-1-141-34,-2-6 10,-2-3-22,0-10 0,0-9-5,0-11-21,0-15-52,0-12-35,1-2-73,5-29-128</inkml:trace>
  <inkml:trace contextRef="#ctx0" brushRef="#br0" timeOffset="568558.2319">3662 17481 162,'0'0'94,"0"0"27,0 0 56,0 0-64,0 0-23,0 0 13,-61-240-51,88 223-28,9 3 6,14 8-20,16 6 21,4 23-27,-2 18 10,-15 7 6,-17 5-11,-23-3-5,-13 0 7,-19 1 0,-22-1 31,-8-1-38,-3-8-2,4-7-4,11-15 0,12-9-84,14-10-81,11-15-103</inkml:trace>
  <inkml:trace contextRef="#ctx0" brushRef="#br0" timeOffset="569429.1018">4196 17472 458,'0'0'34,"0"0"54,0 0-32,0 0 24,0 0-41,0 0-5,149-3-3,-123-24-26,-5-7 22,-7 0-27,-8-4 0,-6-1 1,0-7 2,-15 3-3,-6 6 12,-4 12-8,0 19 41,-2 6-33,0 25-10,2 17 3,7 9 0,5 7-5,13-4 4,0-1-3,0-7 23,17-9-24,6-2 0,-2-8 11,7-8-11,4-7 0,7-10 5,3-2 1,-3-14 8,-3-15-14,-6-3 0,-3-8-3,-5-6 2,-6-5-11,-4 0-6,-4 10 18,-2 17-10,1 14 10,0 10-16,3 0 6,0 14-6,0 0 16,-2-1 5,1-3-1,-3-5 12,-3-1-15,-3-4-1,0 0 24,0 0-5,0-9 9,0-6-28,-6-1 6,-6 3-6,0 4 0,-4 6-2,4 3-3,-6 11-5,1 19-3,-2 11 6,8 3 7,5 2 7,4-1-4,2-1 8,0-5 11,15-7-19,10-7 4,0-6-7,5-8 5,0-8-4,1-3 4,3-3-5,1-16 0,-1-8-6,-1-7-23,0-2 28,-9-7 2,-6-5 5,-8 4-6,-7-2 0,-3 14 3,0 13-2,0 13 18,0 6 6,0 13-12,-3 16-6,0 4-6,1 7 5,1-1 7,1-1-10,-2 2-2,-2-5-1,3-6-12,-1-5-57,2-15-70,0-9-51,0-6-139</inkml:trace>
  <inkml:trace contextRef="#ctx0" brushRef="#br0" timeOffset="569982.3902">4960 17019 653,'0'0'17,"0"0"52,0 0-20,0 0-14,0 0-34,0 0 7,92 160-8,-71-144 3,-6-3-5,-7 0 2,-7 0-32,-1 1 8,0 1 17,0 0 7,0 4 0,0-5 1,6 0 7,10 2-4,8 0 17,3 4 17,4 3-21,-1 4 17,-5 4-3,-6 4-30,-9 1 31,-10 0-32,0 0 4,-24-6 16,-4-4 1,-1-9 10,7-4-12,5-10-6,4-3 34,6 0-9,4-19-15,3-7-14,0-8-3,16-4-3,10-4-3,5 4-3,9 1-9,-1 8-20,1 1 15,-1 6 8,-2 5 7,-7 5 2,-9 8 0,-6 4 2,-6 3-15,-3 17 5,-3 12 8,-3 5 30,0 2-18,0 1 4,0-1-16,0 1 6,0-3-3,0-8-3,0-8-49,0-12-50,4-9-101,10-13-201</inkml:trace>
  <inkml:trace contextRef="#ctx0" brushRef="#br0" timeOffset="570194.9952">5637 17084 325,'0'0'367,"0"0"-319,0 0 0,0 0-45,0 0-3,0 0-11,60 241-114,-20-225-177</inkml:trace>
  <inkml:trace contextRef="#ctx0" brushRef="#br0" timeOffset="570822.7495">5856 17319 512,'0'0'111,"0"0"13,0 0-7,0 0-32,0 0 37,0 0-63,-113 164-32,113-127-3,0-3-19,0-1 7,13-5-12,2-6 6,9-2-2,6-9-4,3-5 0,5-6 7,3-3-7,-2-18-25,1-9-45,-9-5 43,-10-11-46,-11-7-13,-10-6 13,0-3 25,-17 5 0,-7 12 29,-4 17 19,-1 20 19,2 8 43,2 11-24,2 16 5,7 1 1,7-2-24,8-1 0,1-4-4,0-3-12,13-5 15,2-5-19,9-6 0,1-2 16,9 0-13,2-3 16,5-13-19,3-4 9,-3 2-18,-7 2 3,-6 10-12,-10 6 16,-4 0-9,-7 17-7,-1 8 16,-5 5 2,-1-2 6,0-1 2,0-6-8,-1-3 8,-6-2-8,1-10 8,3-2-8,1-4 5,2 0 25,0-4-14,0-16-15,12-6 4,6-9 1,4-5-3,3-10-3,8 0-28,3 5 22,2 14-34,-1 15 40,-7 16 5,-3 8-5,-1 23 5,0 10 14,-4 4-15,-7 2 38,-10 2-42,-5 0-1,-2 2-27,-10-9-196,-1-9-632</inkml:trace>
  <inkml:trace contextRef="#ctx0" brushRef="#br0" timeOffset="572176.153">7112 17145 717,'0'0'14,"0"0"-11,0 0 0,0 0-3,0 0 0,0 0-139</inkml:trace>
  <inkml:trace contextRef="#ctx0" brushRef="#br0" timeOffset="572414.5119">7068 17579 686,'0'0'36,"0"0"76,0 0-15,0 0-16,0 0-45,0 0-26,49 6-10,-23-26-76,0-3-202</inkml:trace>
  <inkml:trace contextRef="#ctx0" brushRef="#br0" timeOffset="572624.1084">7376 17374 537,'0'0'316,"0"0"-272,0 0 119,0 0-99,0 0-32,0 0-32,136-36 4,-106 31-10,-2 5-67,-4 0-165,-3 0-369</inkml:trace>
  <inkml:trace contextRef="#ctx0" brushRef="#br0" timeOffset="573968.1526">9380 17043 366,'0'0'76,"0"0"74,0 0-61,0 0-19,0 0-18,0 0 12,-71 113-23,59-109-7,-4-2 36,5-2-30,-5 0 3,1-10-12,-1-7-15,1 0 11,3-3-15,2-1-9,3-2 15,4 0-11,3-2-7,0 2 0,2-2 2,16 4-8,7 0 6,10 3 0,3 8-3,-2 5 4,-3 5-2,-3 6 1,-6 20-6,-2 6 0,-6 8 6,-8 6 0,-5 8 0,-3 4 3,-3 1-3,-14-2 2,-8-5 2,-2-8 5,-3-7-9,-1-6 0,0-5 6,-1-8 0,4-6-6,4-4 3,4-8 3,4 0 6,4-13-12,1-12 2,5-6 4,4-2-6,2 3 0,2 4-4,15 8-4,3 7 2,8 8 6,0 3 0,4 5-7,-1 12 6,-1 5 1,-3-2 0,-2 1 3,-1-2-4,0-2 1,3-1-44,-2-5-39,-1-7-107,-3-4-19,-5 0-241</inkml:trace>
  <inkml:trace contextRef="#ctx0" brushRef="#br0" timeOffset="574270.9869">9623 17201 629,'0'0'65,"0"0"17,0 0 23,0 0-29,0 0-42,0 0-4,23 86-30,-21-82 0,1-4 12,-3 0-11,0-4 22,4-13-23,-4-5-14,3-7 4,2 1-4,-2 3 14,-1 7 2,0 10 2,0 8-4,-1 0 0,2 2-6,-1 10 2,2 8 4,2 1 0,-2-1-3,4 3-40,3-7-158,5-2-397</inkml:trace>
  <inkml:trace contextRef="#ctx0" brushRef="#br0" timeOffset="574567.968">9964 16941 721,'0'0'134,"0"0"42,0 0-70,0 0-51,0 0-51,0 0 8,15 90 36,-7-42-36,0 2 7,-3 0-19,-1-2 8,-2-2-4,-1-3-4,-1-7-9,0-5-22,2-11-84,4-12-173,12-8-532</inkml:trace>
  <inkml:trace contextRef="#ctx0" brushRef="#br0" timeOffset="575092.4167">10505 17004 145,'0'0'606,"0"0"-502,0 0 21,0 0-27,0 0-67,0 0 2,-19-121-15,6 107-15,-1 0 19,-1 11-20,-4 3-2,-3 0 7,-2 22-4,-2 9-3,2 5 0,8 0 5,6-2-5,5-3 0,5-4 0,0-3-4,14-5 8,5-6-4,3-6 0,5-6-13,5-1 9,0-8-32,-5-13 27,0-2 1,-5-2 7,-4 0-5,-6 0 3,-4 3 3,-5 8-7,0 8 7,-3 6 0,2 0 16,-2 17-12,0 13 30,0 11 7,0 6-14,0 3 27,0-1-46,-2-3-3,-3-3 14,-1-6-19,0-1 7,0-5-7,0-2 1,-1-7-10,7-5-29,0-7-77,0-9-139,12-1-286</inkml:trace>
  <inkml:trace contextRef="#ctx0" brushRef="#br0" timeOffset="575684.844">10792 17011 506,'0'0'135,"0"0"-23,0 0 20,0 0-44,0 0-44,0 0-8,-5-5-22,41 17 44,13-1-22,5-1-27,6-4 35,3 2-39,-2-2 1,-2 0 5,-4 1-10,-7 0 3,-8 0-4,-8 0 1,-8-2-3,-11 1 2,-4-1 0,-8 4-8,-1 2 8,0 6 0,-11 6 4,-12 6-4,-9 0 34,-4 5-27,-9 2 2,0-2 21,-1-2-14,0-1 5,5-2-15,7-8 0,7-3 7,5-2-13,10-5 0,6-5-2,3 1 5,3-3-6,0-1-13,0 0-43,13 0 16,11 1-69,9-4-133,10-4-62</inkml:trace>
  <inkml:trace contextRef="#ctx0" brushRef="#br0" timeOffset="576314.9209">11745 16967 167,'0'0'95,"0"0"73,0 0-29,0 0-23,0 0 0,0 0 17,0-58-61,0 85-54,0 14 69,1 10-14,1 5-30,-2 2-19,6-7-23,-2-3 17,2-2-18,0-10 0,0-4-1,5-10-3,2-8-67,6-14-89,8-4-157</inkml:trace>
  <inkml:trace contextRef="#ctx0" brushRef="#br0" timeOffset="576614.2758">12024 17089 665,'0'0'20,"0"0"97,0 0-58,0 0 26,0 0-47,0 0 1,0 68-8,0-68-5,-3 0 7,-1 0-9,2-14-23,1-6 14,1-5-15,0 1 0,0 4-1,6 8-6,5 6 1,1 6-1,2 0 12,-2 6-17,-2 8 11,3 2 1,-2 1 3,2-3-3,-2-4-57,4 0-102,4-10-102</inkml:trace>
  <inkml:trace contextRef="#ctx0" brushRef="#br0" timeOffset="576974.1472">12318 16905 715,'0'0'105,"0"0"-4,0 0 5,0 0-63,0 0-11,0 0-4,109-11-18,-81 8-6,-3 0 20,-7 1-21,-6 2-3,-3 0 3,-4 0-1,-2 0-3,-1 6 1,0 13 0,0 7 39,-2 5-29,0 7 18,0 1-2,0 3-12,-8 3 5,4-3-16,-1-1 1,-1-4 5,6-4-9,0-5 0,0-5 0,0-6-15,0-4-58,0-10-91,0-3-146</inkml:trace>
  <inkml:trace contextRef="#ctx0" brushRef="#br0" timeOffset="577190.2356">12385 17173 716,'0'0'61,"0"0"43,0 0-15,0 0-41,0 0-33,0 0-11,198-31-8,-146 22-60,1 2-146,-3-3-219</inkml:trace>
  <inkml:trace contextRef="#ctx0" brushRef="#br0" timeOffset="577560.1748">13026 16907 748,'0'0'67,"0"0"33,0 0-14,0 0-41,0 0-32,0 0 22,-88 94-1,79-58 6,8-1-16,1-1-17,0-3 21,0-3-26,16-6-2,5-7 0,5-5 3,12-10 6,2-2-9,-1-21 0,-4-8 4,-10-5-4,-9-3-1,-11 0-2,-5 1-7,-3 7 7,-13 6-10,-4 14 6,-1 8-4,3 3-16,3 7-32,9 6-69,6 1-87,5-2-266</inkml:trace>
  <inkml:trace contextRef="#ctx0" brushRef="#br0" timeOffset="578032.4088">13420 16929 576,'0'0'133,"0"0"6,0 0-86,0 0-6,0 0-12,0 0 3,63 97-4,-20-69-15,4 11 18,-2 5-19,-3 0-4,-8-1 37,-14-4-48,-10-5-3,-10-8 4,0-1-1,-24-4 4,-9-4-4,-5-6-1,1-4 10,1-7-10,7 0-2,5 0 5,6-10-2,6-7 3,8 1-6,4-4 0,0-5-1,14-1 2,10-6-1,6-7 0,2-1 0,2-7 2,-5-3-2,-8 2-18,-8 4 16,-10 4-20,-3 10 21,-12 10-5,-12 11 10,-6 6-8,-4 3 4,3 1 0,1 19-3,0 4 3,5 10-3,7-2-143,4 3-163</inkml:trace>
  <inkml:trace contextRef="#ctx0" brushRef="#br0" timeOffset="578612.807">14082 17112 514,'0'0'92,"0"0"22,0 0 22,0 0-39,0 0-39,0 0-12,104-36-14,-47 27 13,6 1-27,4 1-13,-1 3 17,-10 1-22,-8 1 0,-17 2 0,-13 0-4,-7 0-19,-11 0-116,-3 14-30,-24 6-15,-13 6-453</inkml:trace>
  <inkml:trace contextRef="#ctx0" brushRef="#br0" timeOffset="578857.1626">14119 17290 677,'0'0'31,"0"0"29,0 0 71,0 0-53,0 0-14,0 0-12,157 35-49,-84-35 12,9 0-15,-1-4-1,-7-6-3,-9-4-184,-16-3-84</inkml:trace>
  <inkml:trace contextRef="#ctx0" brushRef="#br0" timeOffset="579090.0524">14485 16827 707,'0'0'42,"0"0"61,0 0-13,0 0-15,0 0 0,0 0-47,258 124 12,-236-57 1,-14 5-33,-8 4 24,-12-3-28,-24-8-3,-12-9 13,-7-10-11,-7-3-6,-1-3-26,8-9-151,8-10-208</inkml:trace>
  <inkml:trace contextRef="#ctx0" brushRef="#br0" timeOffset="579875.788">15531 16997 48,'0'0'88,"0"0"46,0 0-1,0 0-35,0 0 13,0 0-22,-12-142-14,10 128 16,2 8-27,-2 4 38,2 2-36,0 21-63,0 20 26,2 17 24,4 8-25,-6 4 7,0-2-25,0-4 9,0-5-19,0-11 4,0-7 0,0-7-4,3-12-17,11-7-32,6-11-98,9-4-157</inkml:trace>
  <inkml:trace contextRef="#ctx0" brushRef="#br0" timeOffset="580192.1857">15962 16822 724,'0'0'61,"0"0"-1,0 0-29,0 0 52,0 0-9,0 0-27,0 155-2,-5-106-20,-4 4 26,0 3-39,-1-3 2,1-2 16,2-5-22,6-8 1,1-6-9,0-4 5,9-8-4,12-7-1,3-6-14,6-7-17,-1 0-44,-4-19-67,-6-6-90,-10-7-310</inkml:trace>
  <inkml:trace contextRef="#ctx0" brushRef="#br0" timeOffset="580425.0927">15848 17163 688,'0'0'55,"0"0"20,0 0 8,0 0-52,0 0 27,0 0-58,180-34-1,-115 21-16,-4 0-144,-10-1-191</inkml:trace>
  <inkml:trace contextRef="#ctx0" brushRef="#br0" timeOffset="580656.1019">16360 16841 701,'0'0'79,"0"0"80,0 0-30,0 0-85,0 0 20,0 0-36,60 120 5,-56-66 9,-4 10-28,0 5 1,0 0-15,-7-3 5,7-11-5,0-10 0,8-8-5,15-8-8,4-9-76,3-16-124,0-4-262</inkml:trace>
  <inkml:trace contextRef="#ctx0" brushRef="#br0" timeOffset="581437.0748">16900 16927 334,'0'0'95,"0"0"52,0 0-31,0 0-23,0 0 7,0 0-24,-14-14-33,34 14-5,10 3-7,7 8 28,6 1-45,3 0 1,1 4 6,0-5-19,-2 1 9,-6-4-11,-2 0 0,-6-2 3,-4-2-3,-7 0 0,-4 0 0,-9 1 0,-3 0-2,-4 4-1,0 4 6,-9 4 8,-18 6-11,-9 4 8,-10 4 10,-6 2-18,-4-1 9,-3 0-9,7-5 0,8-3 0,9-1 0,16-4-36,11-3-105,8-6-94,4-6-266</inkml:trace>
  <inkml:trace contextRef="#ctx0" brushRef="#br0" timeOffset="581940.9622">17749 16905 273,'0'0'86,"0"0"62,0 0-27,0 0-1,0 0-35,0 0 0,-23-140 13,23 137-24,0 3-3,0 7-61,-4 25 3,-5 19 32,-4 9-10,-4 6-9,1 4 2,2 0-16,8-5 9,6-4-21,0-11 2,0-8 3,12-11-4,7-4-1,7-15 0,2-4-2,8-8-23,3 0-48,-2-17-112,-2-11-118</inkml:trace>
  <inkml:trace contextRef="#ctx0" brushRef="#br0" timeOffset="582172.1339">17581 17169 213,'0'0'539,"0"0"-402,0 0 28,0 0-94,0 0-62,0 0-4,162-43-5,-92 37-110,-3-1-66,-2 3-78</inkml:trace>
  <inkml:trace contextRef="#ctx0" brushRef="#br0" timeOffset="582486.2514">18241 17106 686,'0'0'52,"0"0"42,0 0 32,0 0-55,0 0 2,0 0-29,-103 246-17,79-204 26,-1-3-45,1-3 5,-3-7 2,2-7-14,1-3 13,5-10-14,3-9 2,6 0 9,1-6-7,4-17-4,5-8 0,0-1-39,7 4 5,13 4-3,10 11-4,5 6 28,9 7 13,3 2-1,3 18-1,0 7-13,-3 2-12,-6 1-38,-4 1-41,-10-3-3,-5-1-75</inkml:trace>
  <inkml:trace contextRef="#ctx0" brushRef="#br0" timeOffset="583807.2448">18814 17079 308,'0'0'181,"0"0"-169,0 0 60,0 0 10,0 0-7,0 0-28,-50-81 29,34 81-11,-5 0-11,-2 13-31,2 13-13,1 7 10,6 5-15,5-1-4,5-1 28,4-5-26,0-8 1,4-7 2,9-9-2,6-7-2,2 0 1,6-14 7,4-12 12,1-8-22,2 2-15,-9-4-10,-4 7-2,-11 4 22,-5 6 3,-4 9 2,-1 10-3,0 0 3,0 10-1,-1 19 1,-3 5 6,4 2 20,0 0-26,0-4 1,12-7 7,4-6-4,3-10-4,2-9 0,6 0 1,3-12 10,-2-15-11,0-9-16,-8 0 13,-4-4-23,-4-5 16,-10 0 3,-2 0-17,0-1 23,0 10-12,-1 12 13,-5 14 19,-1 10-11,-2 0 12,0 20-12,-4 15-1,4 10 34,3 5-32,6-1 0,0 3 15,0-7-22,4-3-2,7-3 0,4-9 7,1-10-17,2-6-35,0-11-84,-2-3-116,-1-12-300</inkml:trace>
  <inkml:trace contextRef="#ctx0" brushRef="#br0" timeOffset="584054.5834">19024 17062 684,'0'0'19,"0"0"47,0 0-12,0 0-10,0 0-14,0 0-26,0 0-4,206-2-124,-156-10-290</inkml:trace>
  <inkml:trace contextRef="#ctx0" brushRef="#br0" timeOffset="584332.4136">19497 16941 508,'0'0'27,"0"0"64,0 0-26,0 0-15,0 0 2,0 0-17,12-49 40,-12 49-10,0 0-14,0 0 9,-3 11-42,-12 15-5,-6 12 13,-1 4-19,5 6 23,4 4-30,8 1 1,5-5 8,0-3-6,8-9-3,13-3 0,4-7-54,9-10-55,2-8-140,0-8-366</inkml:trace>
  <inkml:trace contextRef="#ctx0" brushRef="#br0" timeOffset="584714.8254">19762 17014 237,'0'0'558,"0"0"-476,0 0 71,0 0-74,0 0-31,0 0-18,-31 129-29,31-99 21,3-4-22,1-6 0,-1-5 3,-1-8-2,-2-4-1,0-3 1,0 0 2,0-13 6,3-17-9,1-11-15,5-7 14,2-2-26,2 7-1,0 11 9,3 9 17,-2 13-14,1 7 16,2 3 0,-2 7-6,2 15 8,-3 5-2,-2 5 0,-3 2 7,-3-1-3,-3 3-4,-2-2-7,-1-3-85,0-9-115,0-10-152</inkml:trace>
  <inkml:trace contextRef="#ctx0" brushRef="#br0" timeOffset="584937.3649">20074 17015 644,'0'0'49,"0"0"11,0 0-9,0 0-44,0 0-5,0 0-2,85 30-165,-59-30-221</inkml:trace>
  <inkml:trace contextRef="#ctx0" brushRef="#br0" timeOffset="585175.1556">20354 16905 588,'0'0'167,"0"0"-94,0 0 55,0 0 3,0 0-67,0 0-28,-4 182-20,4-127-10,0 2 1,0 7-7,0 4-8,-8-8-85,-15-9-247</inkml:trace>
  <inkml:trace contextRef="#ctx0" brushRef="#br0" timeOffset="585862.3884">20601 16736 696,'0'0'48,"0"0"21,0 0 1,0 0 12,0 0-9,0 0-22,0 0-28,185 355-3,-184-270-8,-1-3-8,-24-2 17,-21-7-21,-16-9 0,-16-7-1,2-5-6,-4-13-100,3-14-159</inkml:trace>
  <inkml:trace contextRef="#ctx0" brushRef="#br0" timeOffset="587560.1038">21297 16924 601,'0'0'83,"0"0"48,0 0-24,0 0 17,0 0-116,0 0-1,0 73 69,0-18-32,2 2 1,-2 3-28,0-5-13,0-5 14,0-5-17,0-9-1,0-7 0,-2-7-40,1-8-26,1-11-100,0-3-106,0-12-187</inkml:trace>
  <inkml:trace contextRef="#ctx0" brushRef="#br0" timeOffset="587872.349">21364 17126 637,'0'0'67,"0"0"-55,0 0 51,0 0-31,0 0-11,0 0 15,78 0-30,-44 0 7,-1-3-11,-3-14 1,-7-5 7,-4-2-10,-3-2 0,-6 1 6,-2-3-6,-5 3 0,-3 5 28,0 8 8,0 8 31,0 4-26,0 7-36,0 20 10,0 6-5,-3 11 13,3-1-9,0 3-11,0 0 5,0-2-8,0 0-9,0-7-74,9-9-151,4-11-265</inkml:trace>
  <inkml:trace contextRef="#ctx0" brushRef="#br0" timeOffset="588141.9856">21758 17244 721,'0'0'5,"0"0"142,0 0-74,0 0-19,0 0-23,0 0-24,13 86 12,1-83-19,7-3 0,1 0 16,1-3-16,-1-14 20,-3-6-14,-7-2-3,-7-6-1,-5-5-2,0 1 0,-15 7-5,-3 11 5,0 12-17,-2 5-56,1 10-30,4 10 5,5 3-135</inkml:trace>
  <inkml:trace contextRef="#ctx0" brushRef="#br0" timeOffset="588734.3524">22141 17188 795,'0'0'42,"0"0"132,0 0-80,0 0-72,0 0 20,0 0-39,60-42-2,-36 22 13,-3 0-12,0-4-2,-2 1 0,-2-3 4,-2-3-3,-2-5-1,-3 8 0,-1 4 8,-6 11-2,-3 11 0,0 0-6,0 16 2,0 13-3,0 7 1,-1 0 0,-3-4 4,4-5 0,0-5-4,0-3 0,7-7 2,2-7-2,4-5 0,7 0 0,6-20 15,7-2-11,-3-9-4,-2 1 0,-7-1-10,-6-3 7,0-2-19,-8 7 20,1 11-7,-6 7 12,-1 11-3,-1 0 0,2 5 1,2 18 0,2 7 1,-3 6 5,3 1 26,1 2-24,3 3 10,-2 5 2,-6-5-19,-2-4 16,-5-5-18,-19-8 0,-9-8 4,-3-7-4,-1-10-27,-1-3-68,8-31-132,7-17-202</inkml:trace>
  <inkml:trace contextRef="#ctx0" brushRef="#br0" timeOffset="588954.6882">22386 16685 672,'0'0'1,"0"0"18,0 0-19,0 0-30,0 0-632</inkml:trace>
  <inkml:trace contextRef="#ctx0" brushRef="#br0" timeOffset="589836.5969">23024 17224 598,'0'0'28,"0"0"108,0 0-28,0 0-63,0 0-9,0 0 8,123-59-22,-99 29-9,-1-6-10,-6-6 6,-7-6-9,-4-5 0,-6-5-13,0 7-18,-18 9 23,-4 16 6,-2 16 2,-1 10 0,1 5 8,2 17-7,5 6-1,8 0 16,8-5-10,1 0 1,8-5-7,15-3 6,8-2 3,8-9-9,1-2 0,4-2-4,-1 0-18,-5-6-9,-3-7-18,-9 6 12,-6 2 29,-11 3 7,-4 2-8,-5 0 6,0 10 3,0 4 5,0 6 29,-6-1-3,1 0 8,4-2-27,1 0-9,0-5 12,4 2-14,11-6 6,7-3-7,7-4 3,1-1 14,4-3-13,0-14 3,1-3-14,-1-6-4,-5-1-18,-7-7 0,-5-4-5,-8 1 28,-7 4-9,-2 10 15,0 9 33,-9 11 11,-9 3-17,0 4-25,-4 17 5,3 8 13,3 2-19,5 3 1,6 0 20,5-1-17,0-5 3,0-4-8,16-1 4,8-9-1,7-5-3,5-7 0,2-2 7,-2-7-7,0-16-62,-7-3 0,-2-5 45,-6-8 9,-7-2-5,-6 2 13,-5 5 1,-3 13 6,0 9 42,0 7 6,0 5-17,0 2-24,0 22-6,-3 6-8,-1 10 33,2 6-10,0 5 1,2 4-8,0 3-15,0 1 22,0-3-23,-4-5 0,-3-10 3,-5-11 0,-7-10 3,-8-12-6,-3-8-30,-1-11-9,2-25-100,6-20-95,8-20-110</inkml:trace>
  <inkml:trace contextRef="#ctx0" brushRef="#br0" timeOffset="590087.0945">23783 16615 587,'0'0'120,"0"0"-50,0 0-2,0 0-45,0 0-23,0 0-58,176 212-212</inkml:trace>
  <inkml:trace contextRef="#ctx0" brushRef="#br0" timeOffset="591382.2857">24138 16927 535,'0'0'142,"0"0"-51,0 0 31,0 0-76,0 0 6,0 0-16,36 46-13,-9-46 0,0 0-23,-4 0 1,-3 0 15,-2-9-16,-4-5-6,-2-6-16,-1-2-32,-8-5-13,-1 1-7,-2 7 21,0 6 46,-8 12 12,-10 1-5,-2 19 12,2 9 4,-1 10 11,6-1 2,6 0-1,3 1 11,2-4-36,2-1 6,0 1 7,10-6-15,7-5 6,4-6-7,3-10 0,1-7 6,1-7-6,4-15-11,0-7 0,-1-5-37,-2-7 12,-6 7 5,-4 7-8,-6 9 34,-7 12 0,-2 2-1,-2 4 6,0 0 0,0 0 10,0 4 28,0 0-17,0-1 28,5-3-32,-4 0 16,2 0 5,4 0-25,-1-3 26,0-8-39,-1 2 6,-4-4-17,-1 6 11,0 5-15,-4 2 10,-11 0-12,-5 12 11,-2 14 2,2-1 4,6 7 1,3 1 7,8 3-6,3-7 4,0-2-3,30-3-1,12-9 0,8-8 54,2-7-30,-6-10-21,-10-20-10,-4-9-2,-6-6-13,-9-7 19,-3-9-3,-7-7 4,0-7 4,-3-1-4,-4 6 0,0 15 0,0 18 2,0 21 33,-7 16 3,2 10-36,0 24 17,-1 14-10,5 10 15,1 3 4,0 1-19,0-4 5,0-4-14,1-4 2,5-8 1,2-6-3,2-8-1,1-8-23,0-17-18,11-3 15,4-17 25,4-14-24,0-8 1,-3 0-70,-7 0-14,-6 13 51,-6 6 55,-5 11 3,-3 9 0,0 0 4,0 14 17,0 8-8,0 4 19,0-5-6,0 0-11,0-6 5,0-1-15,0-6-4,0-2 14,0-6-15,1 0 0,9 0 2,0 0 14,5 0-5,-2-12-11,-1 2-8,-3 1-1,-3 0-11,-5 3 15,-1 2 0,0 1 5,0 1-1,-10 2-4,-2 0 5,0 7-5,-3 10 10,3 5-5,-1 4 19,4 1-8,1 2 1,3-2-10,5-5 3,0-5 4,0-8-5,0-4-8,7-5 8,6-7 5,7-15 12,5-10-21,-1-4-18,-3-8 13,3-6-7,-5-7 7,-4-8 3,0-1 4,-7 2 3,-4 13-5,-3 17 0,-1 17 25,0 15-2,0 2-3,-6 29-19,-7 14 12,1 11 30,1 10-14,3 2-19,0-3 19,4 3-29,2-4 0,0-1 1,1-6-1,-2-9-8,-3-13-96,-4-18-134,5-15-13,-2 0-357</inkml:trace>
  <inkml:trace contextRef="#ctx0" brushRef="#br0" timeOffset="591619.1492">24522 16877 688,'0'0'77,"0"0"53,0 0-32,0 0-60,0 0-38,0 0 13,344 0-13,-286 0-8,-11 2-13,-11 2-82,-15-1-41,-12 2-312</inkml:trace>
  <inkml:trace contextRef="#ctx0" brushRef="#br0" timeOffset="597248.1119">7564 18160 37,'-5'0'740,"5"9"-700,0 18-23,0 10 108,5 11-37,1 3-52,0-2-9,-3-7-9,-2-4-13,-1-9 23,0-5-23,0-9-2,0-11 9,0-1-4,0-3 21,0-13 9,-1-18-22,1-21-5,0-16-10,0-13-1,10-4 1,7-6-1,1 3-3,-2 9-15,2 21-9,-1 23 15,2 24 1,0 11 6,7 21 1,-1 20 8,-1 18 5,-2 7 7,-7 4-15,-2-1 27,-4 1-28,-5-2 0,-4-4 2,0-13-2,0-7-29,-4-13-69,-9-15-132,-5-13-110</inkml:trace>
  <inkml:trace contextRef="#ctx0" brushRef="#br0" timeOffset="597485.1252">7637 18279 704,'0'0'66,"0"0"-2,0 0 28,0 0-73,0 0-19,0 0-57,251-19-187,-207 14 21</inkml:trace>
  <inkml:trace contextRef="#ctx0" brushRef="#br0" timeOffset="598118.7197">8046 18151 658,'0'0'133,"0"0"-27,0 0-41,0 0 2,0 0-11,0 0-33,49 36-10,-40-26-13,1 0 5,1 2 2,-2-2-7,1-1 0,1 0 0,2-5-19,1-4-14,7 0-51,7 0-43,-4-11 70,1-2 0,0-1-192,-1 3 104,-2-1 136,0 4 9,0-1 8,-4 1 51,-2 2 46,3 3-8,0 3 32,3 0-92,0 0-8,-5 0 6,-1 0 43,-5 0-69,-7-3 18,0-3-27,-1-5 11,-3-1 27,0-2-16,0 4 8,0 0-5,-3 1-19,-5 6 36,0 3-31,-3 0-6,0 12-5,0 8 1,4 6-3,2-2 2,5 1 0,0-4-2,0-8 2,8-1 0,1-7-1,6-3-9,7-2 10,3 0-8,4-12 4,-6-7-18,-3-1-62,-10 2 29,-2-4-15,-5 6 17,-3 6 31,0 4 17,0 6 5,0 12 14,0 20-10,-8 21 41,4 16 30,2 8-3,2 5 9,0-6-24,0-13-28,0-7 0,0-10-25,-1-9-3,-17-11 5,-3-10-4,0-8 12,-1-8-14,0-5 0,3-20-5,6-9-13,7-8-68,6-5-157,15 2-198</inkml:trace>
  <inkml:trace contextRef="#ctx0" brushRef="#br0" timeOffset="598742.7868">9536 18196 376,'0'0'116,"0"0"-60,0 0 36,0 0-50,0 0 12,0 0 52,-40-159-50,29 159-14,1 0-32,-1 14-2,4 8-16,4 6 7,3 0 1,0-1 6,0 2-4,12-2 3,6 1 9,4 1-12,4 0 23,8 0-20,1 1 5,4-1 22,-1 0-31,-10-4 20,-9-5-9,-11-2-6,-8-2 17,0 1-20,-21-1 13,-6 2 20,-10-4-31,7-6-2,3-5-3,11-3-36,8 0-75,8-18-95,14-8-262</inkml:trace>
  <inkml:trace contextRef="#ctx0" brushRef="#br0" timeOffset="599527.9978">10022 18222 607,'0'0'94,"0"0"48,0 0-79,0 0 19,0 0-18,0 0-43,-106 4-7,96 25-3,5 7-10,5 5 13,0-7-14,5 1 0,10-12 1,1-3 2,4-10-3,2-4 0,0-6 0,-1-6-11,-1-15-3,-2-9 11,0-1 0,-2-6-51,-3 1 24,-2 2-11,-5 2 40,-2 11-7,-2 8 16,-2 11-5,4 2 20,1 9-11,5 16-1,1 4 28,5 5-33,0-4 14,2-2-20,2-8 0,-3-11 11,0-7-11,-5-2 0,0-8 0,3-19-12,-3-10 7,1-5-29,-4-8 16,-2-3 16,-1-10-16,-1-8-5,-4-6-21,-1 5-2,0 18 41,0 19 4,0 24 1,0 11 82,0 17-73,0 24 44,5 12 39,5 8-56,5-5 11,-1-3-38,3-5-5,1-1 8,5 0-9,2-6 0,6-3-3,-1-12 2,-2-13-4,4-10 2,-1-3-26,2-19 9,-2-15 6,-4-7-28,-5-7 11,-8-6-48,-5-3 35,-6 6-46,-3 7 62,0 17 25,-10 16 8,-6 11 53,-3 0-5,-2 24-17,5 6 45,6 9-47,7 0-10,3 0-2,3 0-21,16-3 1,12-1-5,15-8-11,11 1-7,16-7-119,5-8-99,9-6-456</inkml:trace>
  <inkml:trace contextRef="#ctx0" brushRef="#br0" timeOffset="601472.327">11468 18216 456,'0'0'68,"0"0"53,0 0-45,0 0-8,0 0 3,0 0-21,-148-123-2,134 128-34,3 14-10,5 5 21,3 4-21,3-7-3,0-2 9,0-6-9,3-6 3,13-7-4,9 0 0,10-7 17,8-16-2,0-6-10,-6-1-3,-5 0-2,-10 1-9,-7 4-11,-9 6 5,-4 10 7,-2 9 8,0 0-10,0 29 7,-10 18 3,-3 14 32,-5 10-17,5 9-9,-1-2 20,4-5-23,1-17-3,2-10 2,1-16 1,0-13-1,1-10-2,3-7 0,2-5 37,0-26-37,13-17 9,15-18-18,6-10 9,8-5-17,1 10-42,0 16 16,-2 19 37,-7 19-10,-7 12 10,-8 5 4,-2 0 4,-5 4 4,-1 4 14,-1 2-7,2 1 22,-1 0-25,-2-2 2,2 2-1,-3-8-11,2 0 8,-3 1-8,6-4 1,1 0 17,2 0-16,4-14-1,0-2-1,1-4-22,-2 4-7,0 2-8,-6 8-3,-1 6 38,-4 0-13,0 11 4,3 7 11,-1 2 2,3-2 11,1-3-6,-2-4-5,3-5 19,0-3-16,3-3-5,3 0 12,1-12-5,2-5 3,0-3-10,-2 0-10,-7-2-22,-2 1-2,-6-3-2,-4 4 20,-2 5 0,-1 4 16,2 11 0,-1 0-3,4 5-2,4 11 10,5 4 5,3-6 8,4 1-3,1-2 5,2-4-20,0-1 8,-1-7 8,5-1-13,-2 0-3,-2-1 7,-3-8-3,-4 2-6,-5-2 2,-4 0-8,-3 1 7,-5-4-39,0 4 15,0 0 13,0 0 12,0 2-4,0 1 4,0-2 0,0 3 1,0-1 0,0 2-1,0-1 9,0 1 3,0-4 0,0-5-12,0-3 0,0-7-9,4-6 7,7-5 2,-2-5 0,-5-5 0,-4-1-2,0 4 4,0 10 3,-1 13 77,-6 12-26,4 5 10,1 14-59,-1 17 2,1 14 20,2 9-7,0 1-13,0 3 20,0-2-26,0-3-3,0 2 0,0-5-1,-1-6-3,-4-12-55,1-12-36,1-13 41,-4-7-34,-1-18 25,1-13-35,-3-15-7,2-4 77,2-5 0,1 10 13,5 14 15,0 14 74,0 12-10,6 5-27,14 0-14,8 0 40,11 5-26,10 0 3,7-1 43,7-1-82,-2-3 6,-1 0-2,-7 0-1,-3-3 1,-13-1-5,-13 1 0,-12 3 5,-9 0-5,-3 0-21,0 6 21,-3 9 1,-4 5 30,2 0-31,4-3 1,1-2 10,0-4-8,0-6-3,4-2 5,4-2-3,0-1 20,5 0-8,1 3-9,3-2 3,2 3-6,-1 1-2,4-4 0,5 1 3,0-2-1,3 0-2,-2-3-7,-4-10-11,-3 0-56,0 0-7,-3 3-6,-3 1-64,-2 7-112,5 2-70</inkml:trace>
  <inkml:trace contextRef="#ctx0" brushRef="#br0" timeOffset="601734.1745">13856 17894 520,'0'0'157,"0"0"45,0 0-49,0 0-86,0 0-49,0 0 35,1 106-16,-1-55-7,0 2-24,0 3 14,0 3-20,-3 7 0,-6 1-6,2-9-43,-2-12-95,-2-24-96,-1-19-170</inkml:trace>
  <inkml:trace contextRef="#ctx0" brushRef="#br0" timeOffset="602634.0557">13689 18081 630,'0'0'32,"0"0"-1,0 0 48,0 0-32,0 0-11,0 0-36,284 26 0,-212-27 15,-8-15-15,-12-4 2,-10-5-2,-9-2 6,-6 0-6,-9 1 0,-9-1 0,-6 8 17,-3 6 9,0 12 46,0 1-49,0 10-10,3 16-1,4 5 12,0 3-6,-1 0 13,1-4-20,0-2 7,-1-6-4,0-5-10,0-5 14,0-5-18,4-7 0,-1 0 8,4 0-8,2-2 0,0-11-7,2 1-43,-4-2 35,2 3-27,-4 7 34,-1 2 3,0 2-3,1 0 8,5 12-2,4 7 2,11 3 19,9 0-18,7-5 11,2-5 5,0-4-17,-6-6 7,-4-2-7,-8 0 6,-7-10-8,-5-5 2,-8-2-20,-5 0 11,-6-5-11,0 1 16,0 1-3,-4 8 7,-4 5-16,0 7 9,-2 0-5,1 10 9,2 9 2,4 1 1,3-3 26,0 2-15,0-9 26,9 0-37,6-9 0,7-1 20,2 0-13,6-8 6,3-7-13,-4-2 4,1 0-14,-5 0 7,-2 0-7,-10 4 6,-2 6 5,-8 6-2,1 1-5,-4 5-7,0 16 13,0 3 11,-4 6 5,-3-2 12,2-2-20,2-3 3,1-10-11,2-5 1,0-6 15,0-2-11,0 0 6,9-14 18,9-7-20,6-6-4,2-3-5,0-3 1,2 3-14,-2 7-7,-5 12-6,-8 11 25,-3 0-15,0 11 16,-3 12-1,1 2 4,-3 4 10,1 3-13,-4 5-2,-2-2-83,0 3-283</inkml:trace>
  <inkml:trace contextRef="#ctx0" brushRef="#br0" timeOffset="603078.1141">15658 17980 233,'0'0'420,"0"0"-318,0 0 64,0 0-68,0 0-54,0 0-42,44 28 32,-38 18 14,-4 4-24,-2 2-15,0-2 8,0 4-16,0-3-1,0-5 0,2-11-41,15-15-85,7-20-81,10-4-128</inkml:trace>
  <inkml:trace contextRef="#ctx0" brushRef="#br0" timeOffset="603422.1012">16015 17984 676,'0'0'113,"0"0"-56,0 0 143,0 0-106,0 0-61,0 0-23,26 143 21,-14-121-29,2-6-1,-4-5 3,0-4-1,0-7-6,4 0 6,5-4-3,3-16 0,-1-5-6,2-5-14,-5-3-1,-5 9-12,-2 4 32,-6 13-4,-5 7 5,0 3 4,0 19 0,0 6 34,0 3-3,0-1-25,0-2 3,1 0-13,6-2 0,1-6-10,1-1 9,7-6-84,8-10-143,8-3-75,6-6 46</inkml:trace>
  <inkml:trace contextRef="#ctx0" brushRef="#br0" timeOffset="603684.0895">16500 18076 229,'0'0'466,"0"0"-369,0 0 37,0 0-52,0 0-31,0 0-26,-31 93 4,47-80-26,2-3-3,6-5 2,3-5 22,3 0-24,-1-7 9,-2-14-9,-7-1 13,-4-5-13,-8-3-9,-8-4 2,0 1-71,-8 7 10,-14 10 27,-5 16-10,-7 0-32,-4 19-110,-3 11-184</inkml:trace>
  <inkml:trace contextRef="#ctx0" brushRef="#br0" timeOffset="604269.8819">17083 18100 554,'0'0'90,"0"0"31,0 0-59,0 0 16,0 0 43,0 0-35,-4 165-38,-10-107-40,-2 2-3,2 1-5,1-3-45,3-9-174,5-13-315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59:48.775"/>
    </inkml:context>
    <inkml:brush xml:id="br0">
      <inkml:brushProperty name="width" value="0.05292" units="cm"/>
      <inkml:brushProperty name="height" value="0.05292" units="cm"/>
      <inkml:brushProperty name="color" value="#1F497D"/>
    </inkml:brush>
  </inkml:definitions>
  <inkml:trace contextRef="#ctx0" brushRef="#br0">4103 5204 247,'2'-8'0,"1"3"0,3 1 2,0 1 2,2-2 16,1 3-20,2 0-9,4 1 9,-3 0-31,-1-2-163</inkml:trace>
  <inkml:trace contextRef="#ctx0" brushRef="#br0" timeOffset="9941.0662">928 5741 674,'-6'-17'47,"3"2"62,0 3 45,3 6-53,-2 3-34,2 3-22,0 0-38,0 16-1,-1 16-2,1 11-4,-4 8 27,-1 3-26,-1-4 4,-3-3-5,3-8 7,-1-9-15,4-13-52,3-8-109,0-9-102,6-13-286</inkml:trace>
  <inkml:trace contextRef="#ctx0" brushRef="#br0" timeOffset="10342.9067">707 5503 707,'0'0'27,"0"0"64,0 0 15,0 0-56,0 0-27,0 0 24,-173 286-17,162-192-3,7 3 7,4-7-31,0-11 4,17-12-7,11-11 2,8-9 5,10-11-7,9-13-27,8-12-9,10-11-10,0-2 11,0-24 35,-9-14-28,-10-9 10,-11-10 5,-12-12 13,-11-15 12,-14-11-1,-6-8 13,-22 6 12,-14 19-13,-6 22 28,-1 20-21,1 21-15,0 17-2,-1 2-13,9 27-2,7 10-5,13 9-49,14 4-44,2-5-65,26-8-116</inkml:trace>
  <inkml:trace contextRef="#ctx0" brushRef="#br0" timeOffset="10644.8809">1750 5621 672,'0'0'113,"0"0"-74,0 0 178,0 0-126,0 0-84,0 0-4,0 83 39,0-34-23,0 3 17,0 2-24,0-2-7,0-2 3,0-5-5,0-5-1,0-4-2,3-7-31,0-9-46,6-13-201,0-7-117</inkml:trace>
  <inkml:trace contextRef="#ctx0" brushRef="#br0" timeOffset="10981.7496">1796 5859 703,'0'0'6,"0"0"70,0 0 13,0 0-45,0 0-6,0 0-22,51 16 19,-24-27-27,-3-11-4,2-2 14,-9-2-16,0-3-2,-7-2 6,-3-1-5,-6 3 11,-1 7-3,0 7 20,0 10 50,0 5-47,0 3-32,0 22-6,0 6 6,0 8 19,0 4-5,0 0-13,0 6 18,2 0-17,1-4-2,0-1 4,6-6-4,3-6-46,0-7-182,-1-11-134</inkml:trace>
  <inkml:trace contextRef="#ctx0" brushRef="#br0" timeOffset="11319.7482">2099 6038 787,'0'0'41,"0"0"2,0 0 133,0 0-62,0 0-79,0 0-17,-11 116-2,15-96-13,7-3 6,1-4-9,5-1 1,1-7 1,1-4 0,5-1-2,-6 0 0,0-10 3,-6-7 1,-5-4-4,-6-1-1,-1-3-12,0 1 6,-17 3 7,-4 9-3,4 4 6,0 6-6,3 2 2,2 0 1,6 0-12,3 0-34,3 0-140,0 0-146,11-12-321</inkml:trace>
  <inkml:trace contextRef="#ctx0" brushRef="#br0" timeOffset="11485.7067">2464 5641 903,'0'0'11,"0"0"100,0 0-17,0 0-84,0 0-10,0 0 0,20 46-4,-13-31-103,-4 2-181</inkml:trace>
  <inkml:trace contextRef="#ctx0" brushRef="#br0" timeOffset="11641.7119">2545 5997 777,'0'0'93,"0"0"114,0 0-90,0 0-45,0 0-54,0 0-6,-6 51-10,6-46 8,3-1-20,3 2-85,-6 1-280</inkml:trace>
  <inkml:trace contextRef="#ctx0" brushRef="#br0" timeOffset="12041.8859">1659 6602 910,'0'0'40,"0"0"16,0 0 88,0 0-130,0 0-8,0 0 42,6 116-26,-6-68 10,0 4-26,0 5 1,-6 2 0,0 1-7,0-3-7,4-8-5,2-15-85,0-19-83,8-15-84,16-26-292</inkml:trace>
  <inkml:trace contextRef="#ctx0" brushRef="#br0" timeOffset="12391.521">1761 6815 784,'0'0'34,"0"0"-2,0 0 109,0 0-84,0 0-19,0 0-38,53 53 3,-23-53 16,6-16-19,-2-4-2,-7-9-35,-2-3-34,-7-1 33,-4-6-16,-4 2 20,-7 6 26,-3 9 8,0 12 21,0 8 45,0 2-4,0 10-30,0 19-10,0 11 54,0 7-13,0 1-15,0 3-8,-3-1-16,0-2-23,-1-1 16,1 3-17,0-2-1,0-3-2,-2-9-86,5-9-191,0-17-467</inkml:trace>
  <inkml:trace contextRef="#ctx0" brushRef="#br0" timeOffset="12581.7597">2042 7228 792,'0'0'136,"0"0"-66,0 0 119,0 0-88,0 0-79,0 0 3,0 201-25,2-172 0,-2-3 0,0-6-3,0-9-61,0-9-95,3-2-198</inkml:trace>
  <inkml:trace contextRef="#ctx0" brushRef="#br0" timeOffset="13173.8302">2469 6602 1041,'0'0'7,"0"0"49,0 0 41,0 0-94,0 0-1,0 0-4,3 19-19,-3-4-143,0 2-199</inkml:trace>
  <inkml:trace contextRef="#ctx0" brushRef="#br0" timeOffset="13314.9724">2500 7033 751,'0'0'9,"0"0"95,0 0 28,0 0-71,0 0-41,0 0-20,80 44-3,-58-64-230</inkml:trace>
  <inkml:trace contextRef="#ctx0" brushRef="#br0" timeOffset="13492.7006">2773 6852 888,'0'0'85,"0"0"-22,0 0 93,0 0-114,0 0-15,0 0-27,221 9-4,-172-21-60,-7-3-342</inkml:trace>
  <inkml:trace contextRef="#ctx0" brushRef="#br0" timeOffset="27612.6004">17772 5158 345,'-6'-17'250,"3"1"-246,2 0 68,1-1 0,0 3 1,0 3-20,0 5-13,0 3 17,0 1-2,0 2-25,0 0 12,0 3-41,0 25-1,0 23 28,1 21 18,1 21-6,-2 16-12,0 19-3,0 17 37,0 15-50,-16 13 9,-3 11 11,-3 1-17,-6 6 16,0-5-19,2-3-10,1-15 27,7-18-23,-1-15-6,1-14 17,-2-11-14,0-9 14,-4-6-17,1-6 0,1-2 15,1 3-15,1-4 0,2 0 0,-2-2 8,6-9-9,-2-2 1,4-6 0,1-7 2,3-6-1,-1-11-1,4-10 0,2-10 4,0-9-13,2-6 8,1-8-29,0 0 19,0-5-46,0-24 1,1-17-16,16-16-37,5-16-103,0-16-302</inkml:trace>
  <inkml:trace contextRef="#ctx0" brushRef="#br0" timeOffset="30245.3878">18701 5307 209,'0'0'4,"0"0"41,0 0 27,0 0-36,0 0 39,0 0-30,0 0 6,-33-26-2,31 26-8,2 0 14,0 0-20,0 0-7,0 5 4,0 14-22,0 11 50,0 7-24,0 3-8,0 1 17,0-3-30,0-6-7,0-5 16,0-6-22,-3-3 4,2-7-2,-1-5-1,1-3 11,1-3-12,0 0 9,-2-11 45,0-13-53,2-5 6,0-10-9,0-6 3,0-5 5,0-2-8,4 3 0,6 6-8,4 8 8,2 10 0,3 5-3,0 6 7,1 6-7,2 6 5,1 2-2,2 8 0,-1 20 9,-2 11-9,-1 4 11,-7 5-10,-7-4 25,-3-3-19,-4-5-4,0-5 13,-4-6-13,-5-6-1,2-4-2,1-5 4,3-3-14,3-7-52,0 0-128,3-7-102</inkml:trace>
  <inkml:trace contextRef="#ctx0" brushRef="#br0" timeOffset="30522.0454">19164 5271 688,'0'0'100,"0"0"-97,0 0 113,0 0-35,0 0-51,0 0 20,111-7-47,-74 0-2,-6-1 7,-7 2-8,-5 4-22,-9-1-84,-3 3-61,-7 0-110</inkml:trace>
  <inkml:trace contextRef="#ctx0" brushRef="#br0" timeOffset="30717.5204">19219 5428 736,'0'0'18,"0"0"136,0 0-28,0 0-63,0 0-23,0 0-13,133 8-23,-93-18 1,-1 1-5,-6-2-37,-5 0-85,-8 1-143,-6-2-305</inkml:trace>
  <inkml:trace contextRef="#ctx0" brushRef="#br0" timeOffset="31093.0714">19867 5092 607,'0'0'136,"0"0"-52,0 0 109,0 0-77,0 0-80,0 0-34,4 34 41,1 3-7,-3 4-11,0 0-6,0 0-13,-2-2 2,1-1-8,3-6 0,-1-1-9,5-7-40,1-7-85,4-9-166,4-8-400</inkml:trace>
  <inkml:trace contextRef="#ctx0" brushRef="#br0" timeOffset="31474.8248">20234 5054 502,'0'0'408,"0"0"-393,0 0 173,0 0-94,0 0-28,0 0-66,-10-11 0,9 32 1,-6 10 4,-4 10 13,-1 7-12,-3 0-6,5 0 24,2-4-22,7-2-2,1-6 1,0-5 3,12-5-1,9-4-3,7-7-3,2-5-6,4-8-14,-3-2-1,-4 0-4,-9-13-4,-3-4 22,-10-3-7,-5 3-2,0 2 14,-17 9-9,-9 5 6,-4 1 3,-3 4-8,-2 12-24,1 7-68,1-1-141</inkml:trace>
  <inkml:trace contextRef="#ctx0" brushRef="#br0" timeOffset="32951.0947">18727 6007 505,'0'0'69,"0"0"45,0 0 35,0 0-39,0 0-40,0 0-33,0 0-18,7 4 24,19 27-6,8 9 5,2 5-8,0-1-18,-5-3-5,-4-4-11,-3-8 4,-8-3-2,-3-4-2,-5-5-10,-2-5-18,-1-6-44,-1-6-51,3 0-81,-1-11-103</inkml:trace>
  <inkml:trace contextRef="#ctx0" brushRef="#br0" timeOffset="33251.1276">19000 5992 682,'0'0'85,"0"0"72,0 0-48,0 0-29,0 0-38,0 0-8,-10-21-19,4 25-13,-8 13 20,-5 12-21,-8 9 9,-3 2 9,-1 6-15,-1 0 8,1 3-12,4-1 2,4-5 0,3-4-2,8-7-1,5-9 0,4-6-45,3-5-45,0-9-129,0-3-97</inkml:trace>
  <inkml:trace contextRef="#ctx0" brushRef="#br0" timeOffset="33621.3069">18699 5845 653,'0'0'86,"0"0"-73,0 0 104,0 0-33,0 0-35,0 0-5,0 0-17,122-10 18,-70 5-43,3 0 4,1 2-6,-8-1-1,-7 2 1,-11-1-88,-12 3-89,-9 0-59</inkml:trace>
  <inkml:trace contextRef="#ctx0" brushRef="#br0" timeOffset="40205.164">22358 3628 572,'0'0'3,"0"0"10,0 0 11,0 0 38,0 0-5,0 0-32,0 0-2,128 7 33,-82-7-19,14 0-8,19 0 10,19 3-20,13 2 23,7 1-15,-2 0-24,-10 1 4,-8-2-7,-15-1 0,-8-1 8,-9 2-8,-8-4 1,-11 0-1,-8 0 4,-7-1 3,-8 0-7,-5 0 0,-1 0 9,-6 0-9,-2 0 7,-2 0-7,-4 0 4,-1 0 0,0 0-4,-3 0 0,2 0 11,-2 0-10,0 0 4,0 0-5,0 0 0,0 0 0,0 0 0,0 0 0,0 0-1,0 0 4,0 0-2,0 0-1,0 0 2,0 0-5,0 0 3,0 0 0,0 0 8,0 0-6,0 0 2,0 0-4,0 0 0,0 0 4,0 0-4,0 0 0,0 0 1,0 0 1,0 0 1,0 0-3,0 0 0,0 0 2,0 0-2,0 0 0,0 0 4,0 0 0,0 0-3,0 0-1,0 0 0,0 0-2,0 0 2,0 0 0,0 0 1,0 0 3,0 0-6,0 0 2,0 0 0,0 0-4,0 0 4,0 0 0,0 0-1,0 0 5,0 0-5,0 0 1,0 0 0,0 0-4,0 0 4,0 0 0,0 0 0,0 0 4,0 0-7,0 0 3,0 0 0,0 0-2,0 0 2,0 0 0,0 0 0,0 0 2,0 0-5,0 0 1,0 0-28,0 0 10,0 0-29,0 0 6,0 0-21,0 0-14,0 0-4,0 0-35,-6 0-136</inkml:trace>
  <inkml:trace contextRef="#ctx0" brushRef="#br0" timeOffset="42846.7902">19432 6203 709,'-1'-5'21,"1"-2"53,0 2 90,0 0-105,14-2-28,11 2-3,9-2-11,5 2 8,7-1-22,-2 1 4,-3 2-3,-8 2-4,-13 1-44,-10 0-102,-10 0-140,-18 12-290</inkml:trace>
  <inkml:trace contextRef="#ctx0" brushRef="#br0" timeOffset="43005.7888">19440 6353 579,'0'0'27,"0"0"141,0 0-28,0 0-31,0 0-35,0 0-50,160 43-11,-113-43-13,1 0-6,-2 0-11,-7-4-204,-3-10-158</inkml:trace>
  <inkml:trace contextRef="#ctx0" brushRef="#br0" timeOffset="43228.7427">19995 5995 759,'0'0'83,"0"0"78,0 0-37,0 0-97,0 0-7,0 0 30,39 129-23,-34-84-21,0-1 16,-3 0-21,-2-4-1,0-1 0,0-8-6,0-6-55,0-11-118,9-12-129,7-2-418</inkml:trace>
  <inkml:trace contextRef="#ctx0" brushRef="#br0" timeOffset="43534.8329">20204 6127 799,'0'0'22,"0"0"149,0 0-68,0 0-26,0 0-67,0 0 5,-39 155-2,42-140-11,14-2 3,5-7-5,8-6 0,-1 0 22,3-9-21,-5-13-2,-7-6-1,-5-4 0,-10-2-2,-5 0 4,0 4 0,-5 6 1,-7 8 0,-5 8-1,1 8 0,-4 0-6,-1 5 4,1 12-19,7 3-104,9-1-78,4-5-238</inkml:trace>
  <inkml:trace contextRef="#ctx0" brushRef="#br0" timeOffset="44074.752">20604 5947 821,'0'0'107,"0"0"85,0 0-103,0 0-28,0 0-57,0 0-1,83-53-1,-61 53 5,-2 1-13,-1 15 6,-4 2 0,-6 2-11,-3 2 14,-6-1-3,0 1 0,-6 0 7,-7-2-6,-4-1-1,1-4 0,4-6 1,3-1-1,2-4 0,4-2 0,3-2 6,0 0 2,0 0-8,0 0 0,0-2 6,11-5-6,1 2-4,5 2 2,-1 3 4,5 0-6,-2 3 4,1 14 0,-4 5-11,-5 3 12,-7 3-1,-4 1 11,0-3-10,-7-3 30,-14-3-18,-3-2-2,-3-4 31,-5-2-41,2-4 6,-2-8-4,2 0 4,1-5-14,7-15 4,9-5-73,9-3-42,4 0-253</inkml:trace>
  <inkml:trace contextRef="#ctx0" brushRef="#br0" timeOffset="44392.5089">20960 6110 489,'0'0'106,"0"0"70,0 0-70,0 0-23,0 0-27,0 0-38,40 71 1,-40-69-4,0 0-12,0-2 23,0 0-14,0-2 21,0-10 2,0-5-30,0 0-5,0 1 0,0 6-15,0 6 15,0 4-56,2 0-12,8 3 21,-2 10-101,-1-1-94,-2-1-364</inkml:trace>
  <inkml:trace contextRef="#ctx0" brushRef="#br0" timeOffset="44781.4043">21213 5872 688,'0'0'103,"0"0"97,0 0-72,0 0-97,0 0-13,0 0-11,60-27 1,-33 27 0,0-3-8,-2 3 0,-3-3 4,-3 2-4,-5 1 0,-5 0 0,-1 0 1,-3 0-10,-4 11 16,2 7-7,-3 9 35,0 4-14,0 3 9,-7 2-1,-3-3-23,0-1 30,-2-2-36,2-2 0,7 3 4,3-1 0,0 1-4,0-3 0,3-5-27,3-6-29,-3-7-155,-2-10-188</inkml:trace>
  <inkml:trace contextRef="#ctx0" brushRef="#br0" timeOffset="44946.7735">21283 6137 237,'0'0'525,"0"0"-345,0 0 8,0 0-95,0 0-85,0 0-6,48-31 4,-10 24-6,6 1-29,1-3-116,0-2-64,-5-3-115</inkml:trace>
  <inkml:trace contextRef="#ctx0" brushRef="#br0" timeOffset="45357.4633">21718 5908 623,'0'0'130,"0"0"-9,0 0-86,0 0 80,0 0-66,0 0-11,-17 130 11,16-109-45,-2-3 8,0-2 5,3-5-16,0-2 4,0-4-5,0-3 3,0-2 4,0 0-7,0 0 0,0 0 12,9-9 1,3-6 2,4 1-15,0-1 1,0 1 1,-2 4-2,0 5-3,-2 5 0,-2 0-4,1 0 5,0 8-4,-3 8 6,-3 1 4,-2 0 1,-3 3-3,0 1 20,0-1-12,0-1 27,-3-2-35,-13-2 3,-3-1 11,-3-2-15,-4-5-1,2-2 0,-2-5-16,0 0-56,7-11-98,4-14-205</inkml:trace>
  <inkml:trace contextRef="#ctx0" brushRef="#br0" timeOffset="45538.7242">21697 5845 744,'0'0'104,"0"0"103,0 0-101,0 0-42,0 0-58,0 0-5,226-77 3,-200 76-4,-7 1-34,-4 0-138,-9 0-126</inkml:trace>
  <inkml:trace contextRef="#ctx0" brushRef="#br0" timeOffset="54599.4328">18342 7089 0,'0'-12'505,"0"-1"-459,0 2 74,0-2-12,0 6-48,0 2-21,0 0 29,0 2-6,-1 1-7,-10 2-22,-2 0-20,-6 0 7,-8 6-19,3 10-1,-2 3 0,3 4 4,2 1-9,6-1 5,2-3 0,3-3-2,6-4 2,2-2 0,2-3 0,0-4 3,0-2-11,0 1 8,3 2 0,8-2 8,5-2-5,1-1-3,2 0 7,3 0-1,0 2 2,3 0-8,-3 6 0,2 2-4,-3 2 5,0 6-1,-5 3 0,-4 3 4,-4 2 4,-5-1-7,-3 1 2,0-2 21,-9-2-24,-15-1 12,-3-3-4,-4-3-5,-2-5 7,1-7-10,3-3-7,2 0-1,6-13-97,6-6-111,9-6-65</inkml:trace>
  <inkml:trace contextRef="#ctx0" brushRef="#br0" timeOffset="55117.2943">18520 6790 161,'0'0'489,"0"0"-433,0 0 83,0 0-54,0 0-7,0 0-61,-8-96 0,19 90 18,-1 4-30,1 2-1,-2 0-4,3 16 0,-3 10-3,-5 5 3,-1 3 0,-3-2 26,0-1-25,-12-2 10,1-5 8,2-4-16,1-4 30,3-3-29,2-4-4,2-4 17,-1-2-16,2-1 2,0-2-3,0 0 5,0 0-2,0 1-3,0 0 0,14-1 6,5 0-5,3 0 8,1 0-9,1 0-17,-3 0-35,-2 8-115,-6 1-94,-5 3-260</inkml:trace>
  <inkml:trace contextRef="#ctx0" brushRef="#br0" timeOffset="55343.0161">18708 7228 676,'0'0'26,"0"0"107,0 0 9,0 0-102,0 0 25,0 0-46,70 1-18,-42-1 9,-3 0-8,-5 0-4,-4 1-52,-9 2-95,-7 2 3,0 2-142</inkml:trace>
  <inkml:trace contextRef="#ctx0" brushRef="#br0" timeOffset="55506.718">18715 7374 395,'0'0'132,"0"0"19,0 0-18,0 0-43,0 0-23,0 0 6,59 21-55,-25-22-16,2-10-2,-1 2-4,1-1-124,-6 0-63,-5-2-297</inkml:trace>
  <inkml:trace contextRef="#ctx0" brushRef="#br0" timeOffset="56308.8063">20028 7100 582,'0'0'59,"0"0"33,0 0 21,0 0-35,0 0-29,0 0-9,60-121 2,-57 109-5,-3 2 17,0 2-39,0 1 6,-16 3-9,-12 4-12,-12 0 5,-11 0-5,-4 15 0,-2 4-1,8 3 1,6-1 0,10 1 1,11-2 3,8-3-6,7-5 2,5-2 0,2 0-10,0-1 10,12 3 0,12-3 5,4-1-5,8 0 8,3-4-8,-3 0 1,-2-1 2,-9 2-3,-7-2 0,-10 0 0,-5 1 0,-3 1 0,0 4-9,-3 6 9,-14 2 7,-7 0-7,-1 5 0,-3-3 9,1 4-9,1-3 9,4 2-9,1 1 5,4-7 9,6 1-13,5-3-1,3-4 3,3-1 2,0-1-1,12-3-4,16-5 1,10 0 18,9 0-19,7-7 0,1-6 0,4-2 0,-1-1-29,-5 4-24,-12 1-70,-14 5-28,-14 4-62,-13 2-230</inkml:trace>
  <inkml:trace contextRef="#ctx0" brushRef="#br0" timeOffset="56678.8228">19574 7674 624,'0'0'39,"0"0"118,0 0-17,0 0-89,0 0-48,0 0-1,-1 41 49,-1-14-1,-2 3-19,2-2 26,1-1-45,-2-4 2,-1-3-6,2-3-5,0-2 2,1-6-5,1-4-9,0-5-20,0 0-120,7-17-65,5-12-391</inkml:trace>
  <inkml:trace contextRef="#ctx0" brushRef="#br0" timeOffset="56840.7203">19617 7553 407,'0'0'373,"0"0"-234,0 0 24,0 0-123,0 0-40,0 0 4,14-4-14,2 8 10,1-1-154,-2-3-48,0 0-534</inkml:trace>
  <inkml:trace contextRef="#ctx0" brushRef="#br0" timeOffset="57022.4351">19771 7699 621,'0'0'72,"0"0"86,0 0 19,0 0-103,0 0-16,0 0-30,67 16-28,-44-16 8,-4 0-8,-3 0-112,-5 0-86,-6 0-209</inkml:trace>
  <inkml:trace contextRef="#ctx0" brushRef="#br0" timeOffset="57195.447">19816 7846 619,'0'0'126,"0"0"58,0 0-62,0 0-38,0 0-65,0 0-9,25 24 5,1-24-15,0 0-10,6-5-142,1-4-93,1-6-189</inkml:trace>
  <inkml:trace contextRef="#ctx0" brushRef="#br0" timeOffset="57397.9948">20174 7654 161,'0'0'586,"0"0"-399,0 0 10,0 0-125,0 0-50,0 0-16,-8 29 7,16-6 4,0-2-13,-1 1 8,-4-2-12,-2-1 0,-1-3-7,2-1-37,1-7-100,-2-8-93</inkml:trace>
  <inkml:trace contextRef="#ctx0" brushRef="#br0" timeOffset="58506.3925">19948 6640 273,'0'0'63,"0"0"76,0 0-18,0 0-67,0 0 0,0 0-1,-8-2-38,6 16 40,1-1 3,1 1-34,0 1 20,0 1-35,0-1-1,0 2 11,-2 0-14,1-2 3,-1-3-6,1 2 6,1-7-1,-3 0-7,3-6 0,0-1 8,0 0-8,0 0 10,0 0 5,0 0-12,0-5 24,0-3-27,0-1 0,0 2 4,0 0-3,3 2-1,-2-2 0,1 3 5,-1 0-13,1 2 8,-2 2 0,0 0-6,0 0 6,0 0-4,0 0 0,0 0 4,0 0-9,0 0 9,0 0 0,1 0-6,1 0 2,-1 0 1,-1 0 2,3 2-3,0 1-5,-2-1-8,0 1 2,2-3 2,-3 2-7,0-2 12,0 0 0,0 0 8,0 0-12,0 0 12,0 0-9,0 0 8,1 0-9,1 0 7,-2 0-3,1-6 6,-1 0-4,2-2 4,-2 1 0,3 0 2,-2 1 0,1 1-2,1-3 0,-2 2 2,2-2 4,0-3-2,2 2-2,0-3 18,3 0-17,1-1-1,6-1-2,-3 1 8,4-1-8,-2 7 0,-1 2-4,-5 5-2,2 0-2,0 9 5,-1 14 1,-3 5 2,-1 2 35,-2 3-33,-3-2 10,1-3-4,-1-3-6,0-6 1,0-1-3,2-4-9,-1-3-15,5-4-140,0-7-250</inkml:trace>
  <inkml:trace contextRef="#ctx0" brushRef="#br0" timeOffset="59909.8309">20759 6870 136,'0'0'64,"0"0"11,0 0 5,0 0 39,0 0-11,0 0-32,32-70-11,-30 63-1,-2 2-30,0 1 14,0 2 14,0-1-38,0 3 33,-15 0-15,-10 7-33,-8 22 22,-6 15-22,3 14 15,-1 11 21,4 4-22,8 2 2,5-5-13,9-4-8,6-4 7,5-4-11,0-7 0,22-9 2,8-6-2,9-9-42,9-8-96,-2-9-84,0-10-209</inkml:trace>
  <inkml:trace contextRef="#ctx0" brushRef="#br0" timeOffset="69845.4472">20954 7048 568,'0'0'14,"0"0"17,0 0 40,0 0 2,0 0-44,0 0-6,0 0 11,163-139-17,-134 168 12,0 15 9,-10 8-17,-8 6 17,-11 2-28,0-5 15,-17-4-2,-5-3-10,-5-5 2,3-6-15,5-12 8,4-8 1,7-8-5,7-5-4,1-4 20,0-4 12,0-18-3,16-12-29,9-8 3,10-3 1,5-4-4,5 0 0,0 5-2,1 4 8,-6 5-6,-4 5 0,-6 11 0,-11 4-4,-8 8 4,-7 7-2,-3 0 0,-1 9-17,0 18 18,0 9 0,-8 3 1,-3 0 11,1-2-9,1 0-2,4-4 0,5-2 6,0-6-7,0-5 1,15-6 0,0-6-1,6-3 5,3-5-4,3 0 7,0-17-4,0-4-1,-2-2-2,-4-4 0,-6-1-6,-2-2 6,-4 2 0,-5 6-1,0 6 7,-4 8-6,0 8 0,0 0 0,0 8-12,0 16 11,0 10 1,-4 6 7,4-1-4,0 1 6,0-2-9,0-4 0,0-5 2,4-7-2,3-3 0,-4-8 0,0-5-34,3-6-85,0-3-145</inkml:trace>
  <inkml:trace contextRef="#ctx0" brushRef="#br0" timeOffset="70004.044">21738 7023 783,'0'0'96,"0"0"75,0 0-101,0 0-70,0 0 0,0 0-19,63 25-19,-30-11-149,1-2-195</inkml:trace>
  <inkml:trace contextRef="#ctx0" brushRef="#br0" timeOffset="70196.7263">22101 7153 880,'0'0'110,"0"0"73,0 0-125,0 0-49,0 0 6,0 0-14,118-21-1,-91 21 0,-3 0-106,-4 0-210</inkml:trace>
  <inkml:trace contextRef="#ctx0" brushRef="#br0" timeOffset="70745.1254">22510 6892 827,'0'0'109,"0"0"104,0 0-116,0 0-91,0 0-1,0 0-5,88-23 7,-60 49-8,-5 15 1,-9 7 0,-11 5 0,-3 2 3,-9-4-3,-14-7 0,-4-7 6,0-5-2,6-6-4,3-9 0,6-8-2,9-4 6,-1-5-4,4 0 8,0-8-3,0-11 1,7-2-6,12-6 0,5 1-6,3-3 6,3-1-6,-3 0 3,1-1-6,-1-4-8,-7 1 14,-2 2 3,-5 6-9,-5 9 9,-1 7 0,-6 6 0,-1 3 7,0 1 7,0 0-14,0 3-2,0 20-5,0 12 11,-6 2-4,1 2 0,5-2 6,0-5-5,0-5-1,0-3 0,16-4-1,7-2 1,10-6 0,3-4-17,-1-8-81,-3-2-205,-6-17-450</inkml:trace>
  <inkml:trace contextRef="#ctx0" brushRef="#br0" timeOffset="70935.1634">22478 6805 767,'0'0'67,"0"0"144,0 0-151,0 0-57,0 0 3,0 0-5,214-43-2,-155 41-216,-5-1-129</inkml:trace>
  <inkml:trace contextRef="#ctx0" brushRef="#br0" timeOffset="71157.7864">23065 6740 696,'0'0'109,"0"0"6,0 0 20,0 0-57,0 0-9,0 0-45,134 254-4,-130-191-8,-4 2-8,0-6 14,-19-2-18,-5-7 0,-3-5 7,-3-7-5,2-9-4,1-5-42,8-15-142,10-9-212</inkml:trace>
  <inkml:trace contextRef="#ctx0" brushRef="#br0" timeOffset="71644.7737">23422 6442 718,'0'0'100,"0"0"-22,0 0-34,0 0-27,0 0-13,0 0-5,195 8 1,-191 14 0,-4 6 10,-7 0-7,-16 0 12,-5-2 0,-1-1-6,4-1 32,4-6-26,5-2 5,6-2 4,2-3-16,6-2 4,2 0-12,0-2 1,13-1 10,10-2-4,7 0 2,3 0 2,0 1-9,-2-3 0,-1 3-2,-5-4 1,-2 2-3,-4 2 2,-6-2 0,-3 0 0,-3 1-13,-4 2-24,-3 4-50,0 1-67,-2 1 40,-13 2-223</inkml:trace>
  <inkml:trace contextRef="#ctx0" brushRef="#br0" timeOffset="75823.044">19565 8053 170,'0'0'49,"0"0"-40,0 0 97,0 0-11,0 0-31,0 0-5,-52 0-22,49 0 14,2 0-2,-2 0-21,3 0 24,0 0-34,0 0 3,0 0-2,10 0-9,17 0-4,13 0 11,10-2-16,6 0 18,7-2-19,0 1 0,-4-2 11,-1 0-10,-3 2 5,-1-3-6,-4 3 7,-2-2-1,-4 1-6,-3 2 0,-5-1 3,0 3 0,-1-3 1,-1 0-4,4 1 5,7-2 15,9-1-16,7-1 27,3 2-9,-2 0-19,-3 1-3,-2 1 0,-4-1 3,-3 0-1,-1 0-2,-4 0 0,-1 2 1,-2-2 1,-3 2-2,3-2 0,-2 0 2,3 1-3,2 2 1,2 0 0,5 0 0,0-2 4,0 2-4,-3-1 0,-1-1 0,-2 1-3,2-2 3,2 0 0,3 1 0,2-1 3,2 0-3,2 1 0,-1 1 0,1 1 0,-4 0 0,3 0 0,0 0-2,-2 0 8,2 0-6,1 0 0,-1 0 2,4-2-3,2-1 1,4 1 0,2-2 1,-1-1 1,-3-1-3,-2 0 1,-1-2 0,0-3 1,-6 0-1,-1 0 0,-6 1 0,-3 0 3,-1 1-3,-4 2 0,1 3 0,-3 1-5,-3 0 5,3-2 0,1-1 1,1 2 6,4-3-10,2 0 3,2 0 0,2-3-11,0 1 8,-4-3-13,0-4 12,-6-1 2,-6-2 1,-5-4 1,-7-2 0,-2-4 2,-5-3-2,-2-1 0,0-1 0,0 0 6,-2-2-6,4 0 0,0-3 0,1 0 2,0-1-2,-5 1 0,-4 0-9,2 0 18,-4 0-4,-1 0-5,-1-3 7,-1-3 3,-2-2-10,-2-3 0,0 2 6,0 2-4,0 1 3,0 0-5,0 2 0,-5 4-1,-2 3 1,1 4 0,-2 3 5,-1 3-3,2-1 2,1 4-4,-3 0 0,-4 1 7,0 0-7,-6 0 0,-5 2 4,-5 0 2,-7 3-7,-2 0 1,-1 1 0,-2 2-1,-1 3 1,0-1 0,-1 2-4,0 0 9,-2 0-10,-1 2 5,-6 0 0,-4 2-1,0 0 1,1 1 0,5 2-4,1 3 11,6 0-11,0 0 4,2 0 0,-1 0-4,-1 8 4,-3 0 0,-5 0 0,-1 0 7,1 1-8,1-1 1,-1 1 0,0 0-1,-1 2 1,-5-2 0,1-1-4,2 1 10,6-1-8,5 1 2,4 1 0,3-1-5,1 4 5,-1-4 0,-1 5-2,-1-3 9,-2 0-12,-2 0 5,-4 0 0,-2 0-3,-1 0 3,1-1 0,3 2-3,2-3 10,3 0-10,3-1 3,1 0 0,-1 1 0,4-1 0,2 0 0,-1 1-1,1 2 8,0-1-11,-4-2 4,2 3 0,2-3 0,-3 2 0,-1-4 0,0-2-2,1 3 9,2-5-11,4 0 4,4 0 0,-2-1-4,4 1 4,3-2 0,2 0-4,-1 0 9,0 0-9,-2 0 4,-3 0 0,0 0-2,0 0 2,-2-3 0,-2-1-1,0-1 7,0 0-11,-1-1 5,0 0 0,1 1-1,4-1 1,1 0 0,3-1 0,0 1 6,3-3-9,1 2 3,0 0 0,2 0 0,0 1 0,-1 0 0,-1 3 0,2-2 5,-3 1-9,2 1 4,-4 1 0,-3 2-4,-4 0 4,-4 0 0,1 0 0,0 0 3,0 0-6,2 0 3,2 0 0,3 0 0,6 0 0,1 0 0,2 0 0,-3 0 6,-2 0-10,1-2 4,-1 1 0,1-3-2,-2 3 2,-3-1 0,0 1 0,-3 1 6,2-1-9,1-2 3,3 1 0,1 0-3,-2 1 6,2-1-3,3 2 0,1-2 1,0 2-4,-1-1 3,-2 1 0,1 0-2,-5 0 4,-1 0-2,-1 0 0,2 0 2,-3 1-4,3 4 2,-1 0 0,0-1-3,2 1 5,3 0-2,-1-2 0,5 0 3,-4 1-5,1 3 2,-4-1 0,-2 2-4,-5 4 5,-2 1-1,-3-1 0,-1 1 3,4-1-6,-1 1 3,4 2 0,2-1-3,2 0 4,3 1-1,-2 2 0,2 2 0,-1-1-2,1 1 2,5-2 0,1 3-6,0 2 6,3-1 0,0 5 0,2 1 0,-1 3-4,2 3 4,3 1 0,1 0-4,2 2 6,0-2-2,0-1 0,0 0 3,0-2-4,0 0 1,0 0 0,0 1 1,0 2 1,0 3-2,0 2 0,-4 1 6,-3-1-5,2-1-1,-1-1 0,0-1 2,2-2 2,1-2-4,-1-1 0,4-2 4,0-1 2,0-1-6,0 1 0,0 0 6,0-2-1,0 2-3,5-2-2,0-2 4,2-2-3,2 0-1,3-2 0,-1-1 6,-1 1-4,0 0-1,-1 0-1,-1-2 2,2 0-2,-2-4 0,-1 1 0,2-5 0,0 1 5,-1-3-4,-1-1-1,2 0 4,0 1 8,0-5-12,1 6 0,1-1 4,-2-2-1,0 2-3,1 0 0,-1 1 1,3 0-3,1-2 2,4 1 0,-1-2 1,2 1 2,-1 0-3,0-3 0,-4 1 3,3 0-17,-6-2-39,-2 0-45,1 0-40,-8-3-153</inkml:trace>
  <inkml:trace contextRef="#ctx0" brushRef="#br0" timeOffset="80620.7784">4350 4330 282,'0'0'31,"0"0"60,0 0 11,0 0-14,0 0-46,0 0-26,0 0 19,-2 0-4,2 0-19,0 0 10,0 0-18,2 0-4,11 3 26,8-1-13,3-1 16,6 1-17,5-1-6,0-1 25,5 2-26,-1-2-5,0 1 7,-2-1-4,3 0 15,-1 0-18,-2 0 1,2 0 18,-1 0-14,0 0 0,2 0 5,2 0-7,6 0 18,2 0-15,3 3-6,-1-2 18,-1 2-12,-3 3-6,-1-1 0,1-1 7,0 2-7,1-1 0,-7-1 0,4 1 2,-3-1 3,1-4-5,0 0 0,-1 0 6,2 0-2,-3 0-4,-2 0 0,3 0 0,-2 0 2,2 0-2,-3 0 0,-2 0 2,-2 0-2,-1 0 0,-2 0 0,0 0-3,1 0 5,0 0-2,5 0 0,3 0 4,0 1-6,0-1 2,2 0 0,0 0-5,0 0 7,1 2-2,0-2 0,0 0 2,1 0-5,-6 0 3,-1 1 0,-2 2-2,-3 2 3,1 0-1,-1-2 0,2 1 4,1 1-6,2-1 2,3 2 0,-5 1-2,3-2 4,-1 1-2,-2 0 0,-1 1 3,0-2-4,-1-1 1,1 0 0,0 0-3,0 1 7,3-1-4,1 1 0,3-2 0,2 0 0,0-1 0,1-1 0,-3 1-4,2-1 4,-2-1 0,6 0 0,-2 0 3,2 0-4,3 0 1,-1 0 0,-2 0-2,-4 0 5,1 0-3,-1 0 0,1 0 2,0 0-3,0-1 1,-1 1 0,0 0-1,3 0 1,6-2 0,8 2 0,8-1 3,5 1-2,-2-1-1,-3 0 0,-6-2-4,-2 0 5,-2 1-1,0-1 0,-5-1 2,-4 2-4,-6-1 2,-3 1 0,-5 0-2,3 1 6,-3-1-4,2 0 0,2-1 3,0-1 1,1-1-4,1 2 0,-1 0 3,-2-2-3,2 1 0,-3-1 0,0 2 3,0-1-3,1-2 0,2-1 0,-1 2 1,-2 1 1,-1-1-2,-1 0 0,0 1 0,0 1 0,0-2 0,1 1 0,0 2 11,3-2-9,-1 1 4,5 0-5,-3-1 5,0 2 11,-1 0-17,-2 0 0,-2 2 19,2-1-18,-3 0 7,-1-1-8,-3 2 6,1 0-2,-4 0-4,4 0 0,5-1 0,2 1 3,0 0-3,2 0 0,-4 0 1,0 0-1,-1 0 0,-1 0 0,-1 0-2,1 0 8,0 0-6,-1 0 0,-2 0 0,-1 0-7,1 0 7,-3 0 0,0 0-1,-3 0 6,-2 0-5,-1 0 0,-1 0 0,0 0-3,-1-2 3,1-1 0,-4-2 2,1 2 3,-1-3-5,-5 3 0,2-2 0,-7 3 0,-5 1 0,-1-2 0,-1 3 2,-2-1 3,0-1-4,0 2-1,0-3 0,0 3 9,0 0-5,0-2-4,0-3 4,0 1 3,0 1-14,0-5 2,0-1 5,-2-1-21,-5 0 20,-1-3-4,-2 2 3,3 0 1,2 2-2,0 0 3,1 2 0,-2 0-5,2 1 5,1 0 0,0 0-2,0 2-1,1-2 3,-2 2-17,4 1 17,0 1-17,-2 1 17,2 1-7,0 0 4,0 0-8,-1 0 11,1 0-4,0 0 4,-2 0-3,1-1 3,-4-1 0,1-2 0,-2 0 5,4-2-9,-2 0 4,-1-2 0,1-4-11,-3 0 11,2-5-3,-3-1 1,2-4 1,-4-5-3,1 0 4,-1-2 0,-2 0-3,3 2 3,0 4 0,-2 3 0,0 5-6,-3 1 6,-2 1-8,-3 2 8,-1 1-18,-2 1 14,-2-1-10,-4 3 4,-1-3-1,-1 1 10,-2 0-1,-3 1 2,1 0-7,-5 0 7,-3 3 0,0-2-2,-3 4 5,-2-4-10,1 0-1,2 2 8,2 1-12,3 0 12,-3-4 0,4-1-1,0-2 9,-1 1-8,0-3 0,0 2 0,-4-2-2,1 3 3,-2-1-1,3 0 0,-2 4 4,-3 0-6,2 1 2,-2 1 0,1 0-1,-2 1 1,-4 2 0,2-1 0,-2 0 6,3 3-11,1 0 5,-1 0 0,5 0-4,-6 0 4,-2 3 0,-6 5 0,-4-4-6,-2 1 1,5-1-2,1-3 7,4 0 2,-1 1-2,5-2 0,-2 0 0,5 1 5,1-1-8,5 0 3,-2 0 0,5 0-1,-1 2 2,1-1-1,-2 0 0,-1 1 5,0-1-8,-3 0 3,2 2 0,1 1-3,-2 1 3,2 0 0,3 2-1,-5-1 7,-1 1-12,-2 0 6,-3-3 0,-1 4 1,0-4-1,-2-1 0,-2-2 0,4-1 4,-4 0-5,-5 0 1,1 0 0,-4-3 0,3 0 0,-2-2 0,2 2 0,0-3 4,1 3-4,-6 0 0,1 2 0,2 1-3,5 0 4,3 0-1,0 0 0,4 0 3,-4 4-4,-2 3 1,-3 1 0,-1 0-3,-1 1 8,-3-4-5,3 1 0,-1-3 4,-1 2 1,0-2-5,4 0 0,0-2 0,5-1 5,1 0-5,3 0 0,-4 0 3,0-3 2,3 1-5,1 0 0,3 1 7,1 1-4,2 0-3,-1 0 0,-2 0 3,-4 0-3,-1 4 0,-5 1 0,-1 3 0,-4-2 3,5 0-3,-1-2 0,9 0 2,2 0 0,3-3-2,5 0 0,0-1 15,4 0-11,2 0 4,-2 0-8,6 0 2,0-1 5,0-4-7,-3 0 0,-4 1 6,-6 1-5,-2 1 1,-4 2-2,1 0 2,-1-1 7,3 0-9,3 0 0,2-1 0,5 1 0,2 1 0,0 0-1,-1-2 5,1 2-2,0 0-2,-1 0 0,1 0 2,-2 0-1,-1 2-1,-1 3 0,-3 2 3,4 1-4,-1-2 1,-1 2 0,2 2-1,0 0 3,-6 3-2,5-1 0,-1-1 2,-1 2-4,5-1 2,2-3 0,7 2 0,7-2 1,4-2-1,4-2 0,1 2 1,-2-3-14,6 3 13,0 3 0,-2 0-5,2 5 5,0-1 0,2 1 0,-1 5 0,1-1-4,1 1 4,0 0 0,0 0 0,0-1 2,0 1-2,0-1 0,0 1 2,0-2-3,4-1 1,1-2 0,-1 1 0,-2-3 1,1-1-1,0 1 0,0-1 2,3-2-3,-5 2 1,4 1 0,-2-3 0,0 1 3,0 0-3,1 0 0,1 0 2,0-1-2,0 0 0,-2-1 0,3 1 0,-1-3 5,1 4-5,1-3 0,0 1 2,2-1-2,2 0 0,-1-2 0,1 0 4,0 1-3,0-1 1,1 0-2,3-3 4,0 1-13,3-1 11,4-2-2,1 0 11,3-1-10,1 2 3,0-2-4,-2 3 0,-5-1-12,1 4 12,-6 0-25,-2 0-4,-1 4-15,-2 4 9,-1-3-6,2 7-14,2-2-10,4-1-46,2 0-123</inkml:trace>
  <inkml:trace contextRef="#ctx0" brushRef="#br0" timeOffset="82923.5497">19623 8170 193,'-9'-9'21,"-1"2"16,0 2 20,-1-3 24,1 2-40,1 0 18,0-2-22,2 2-5,2 2 39,2 0-48,3 4 2,-1 0 0,1 0-13,0 0 17,0 0-29,0 0 0,0 0 10,4 3-7,10 7 18,12 1-1,7 1-13,8 3 34,10 1-33,9 3-6,4-4 28,7-2-24,5-2 15,3 0 17,7-5-30,-1 2 23,-4-5-31,1 2 0,0-3 5,3 1-2,6 1-3,-2 2 0,1 3 4,-5-1-3,-3-2-1,-3 2 0,-6-2 0,-4-1 4,-3 1-4,2-2 0,2 0 5,3-1-5,0-3 0,3 0 0,6 0-5,6 0 8,3 0-3,0 0 0,-3 0 3,-4 0 4,-1-1-7,-1-1 0,-3 2 5,-2-1-3,0-2-2,-2 3 0,4-3 4,-3 2-4,-2-2 0,-1 0 0,3-1-2,2-1 2,5-1 0,2 0-1,-3 1 5,-2 0-6,-5 3 2,-1-1 0,-5-1 7,-5-1-4,-1 2 0,-1-5-3,-1 2 9,-1 0 0,1-1-9,-9 3 0,-4-1 5,-8-1-1,-6 2-4,-8-1 0,-4 1 2,-10 0-4,-7 3 2,-5 0-3,0 1 0,0 0-33,-26 0-26,-20 13-13,-21 1-81,-21 3-113</inkml:trace>
  <inkml:trace contextRef="#ctx0" brushRef="#br0" timeOffset="83658.6177">21536 8831 123,'0'0'342,"0"0"-279,0 0 35,0 0 6,0 0 4,0 0-87,0-20-9,0 20 0,0 20-10,0 9 25,0 5 21,0 3-30,0-1 33,0-3-44,0-4 10,0-5 9,0-5-19,0-6 7,0-4-10,0-4 2,0-5 20,0 0-20,0 0 9,0-14 38,0-12-50,0-9 9,0-11-12,7-4 0,8-4 0,1 4 0,4 3 0,1 9-2,4 6-2,2 7 4,3 7-3,1 5 3,2 9-5,-2 4 5,-2 2-5,-5 20 5,-7 8-3,-5 5 2,-6 1 1,-3 1 0,-3-2 23,0-1-18,0-1-5,-7-4 5,1 0-1,1-5-1,1-3-3,1-3-15,3 1-3,-3-5-173,3-1-127</inkml:trace>
  <inkml:trace contextRef="#ctx0" brushRef="#br0" timeOffset="84691.0681">18405 9844 258,'6'-12'61,"0"-5"39,-1 3 21,-1-1-45,0-2-8,-4 5-18,0-5-2,0 3 14,0 0-30,-10 3-18,-10 3 35,-8 2-47,0 6 2,-5 0 3,0 12-2,2 13-2,1 6-3,5 0 0,7 1 17,7-6-12,7-6-5,4-6 14,0-2-12,1-5 9,10-2-11,3-5 0,5 0 41,1 0-39,6 0 0,-2 0-2,3-2 9,1 2-14,0 0 5,1 7 0,-4 11-14,-3 7 14,-4 3 0,-6 0-1,-6-1 12,-6-3-2,0 0-3,-2-6-5,-13-4 40,-5-1-40,-9-4 18,-7-4-14,-4-3 5,-2-2-17,4 0 7,-1-10-101,9-9-21,8-7-137</inkml:trace>
  <inkml:trace contextRef="#ctx0" brushRef="#br0" timeOffset="85148.4091">18482 9294 809,'0'0'4,"0"0"30,0 0 10,0 0 41,0 0-70,0 0-14,141-62 15,-119 62-15,-5 20-1,-6 7 0,-8 8 6,-3 4 2,-2 2-8,-15-2 0,-5-3 30,-1-2-29,1-5 11,4-5-7,6-6 4,3-5 12,3-3-21,5-5 0,1-2 27,0-1-23,0-2 6,0 0 11,7 0-18,11-2 29,9-8-32,0 0 0,3 3-1,-4 3 1,-2 3-13,-1 1-90,-4 0-76,0 0-47,-5 5-411</inkml:trace>
  <inkml:trace contextRef="#ctx0" brushRef="#br0" timeOffset="85391.2399">18885 9925 575,'0'0'49,"0"0"110,0 0-3,0 0-64,0 0-44,0 0-40,34 0 33,-11-6-41,2 1 0,1-1 1,-4 3-1,-2 3-17,-7 0-97,-10 0-84,-3 6-22,0 7-341</inkml:trace>
  <inkml:trace contextRef="#ctx0" brushRef="#br0" timeOffset="85552.9073">18883 10086 414,'0'0'108,"0"0"29,0 0-32,0 0-26,0 0 2,0 0-56,78 21-17,-46-21 4,-3 0-12,7 0-60,4 0-106,1 0-31</inkml:trace>
  <inkml:trace contextRef="#ctx0" brushRef="#br0" timeOffset="86310.9645">19844 9719 487,'0'0'46,"0"0"72,0 0-48,0 0-21,0 0-10,0 0-25,-79-18 35,64 23-33,3 3 3,4-1 13,3 1-20,2-2 3,3 2-12,0-4 4,3 4 21,13-3-24,8 2 7,2 2 17,5-2-24,5 4 4,-1 1-8,0 4 1,-1 4-1,-3 2 0,-4 4 0,-4 1 7,-10 0-3,-7-2 8,-6 3-6,0-4 0,-19 2 17,-10-5-22,-6-3-1,-1-6 14,1-4-11,1-8 3,6 0-6,3-10 4,2-9 6,10-1-10,2-1 0,7-1 8,4 0-6,0 2 1,3 1-3,11 0 1,6-1-8,4 1 7,3 0 0,3 1 0,5-1 6,0 1-6,-3 0 0,0-2 0,-5-1-5,-7-1 5,-5 0-1,-5 0-4,-9 0 4,-1 4-3,0-1 2,-9 3 2,-9 2 0,-6 7 0,-3 4 0,-2 3-4,-1 0 2,0 10 0,0 7-1,8 2 3,4 3-20,6 3-57,10-4-35,2 0-41,8-6-108</inkml:trace>
  <inkml:trace contextRef="#ctx0" brushRef="#br0" timeOffset="86812.9564">20322 9618 762,'0'0'30,"0"0"36,0 0 24,0 0-69,0 0-17,0 0 23,20 64 1,-20-34-9,-2-2 32,-4 1-45,0-1 6,1-3 7,4-3-12,1-2 3,0-8-10,0-3 0,6-6 3,8-3 5,4 0-8,6-10 13,5-9-7,-3-5-9,0-3 3,-5-2 0,-2-1-18,-4 2 18,-4 4 0,-4 7 1,-3 7 4,-2 5 2,-2 5-7,0 0 1,0 0-9,0 17 13,0 10-5,0 4 19,0 3-13,0 0 12,0 0-18,0-2 1,0-3 6,0-2-7,0-1 0,0-5-2,0-6-32,5-6-88,12-9-146,7 0-380</inkml:trace>
  <inkml:trace contextRef="#ctx0" brushRef="#br0" timeOffset="87368.7554">20763 9634 734,'0'0'53,"0"0"84,0 0-20,0 0-31,0 0-61,0 0 2,76-135-27,-53 128 2,5 6-1,-4 1-1,1 5 0,-4 17-3,-7 6 0,-6 4-3,-6-3 6,-2 3 0,-3-3 0,-16-3 3,1-2-3,0-4 0,1-6 7,7-4-8,2-6 1,5-1 0,2-3 6,1 0 5,0 0-11,0 0 36,0-4-34,4-4 15,5 1-17,2 2 0,2 3-5,2 2 5,3 0-1,0 0-2,1 12 6,-1 5-14,-3 7 11,-2 1 0,-7 3 0,-3-2 1,-3-3-1,0-2 6,-17-1-2,-3-3 20,-7-6-24,-1-5 0,-5-2 16,-3-4-13,-1-2-3,3-13 0,7-4-5,7 0-1,7 3-60,10 4-45,3 4-57,6 0-124</inkml:trace>
  <inkml:trace contextRef="#ctx0" brushRef="#br0" timeOffset="87721.9504">21266 9749 349,'0'0'321,"0"0"-297,0 0 81,0 0-22,0 0 5,0 0-65,33 51 1,-33-48-9,0-2-14,0-1 38,-6 0-37,-3 0-1,1-10 18,1-4-15,1-3-4,3 1 0,3 7 2,0 3-13,0 6 11,0 0-20,0 0 15,0 8-2,10 4 7,3 2 0,1 0 3,1 0-18,-3-2-118,7-5-54,1-7-221</inkml:trace>
  <inkml:trace contextRef="#ctx0" brushRef="#br0" timeOffset="88096.7091">21552 9533 716,'0'0'5,"0"0"90,0 0 24,0 0-104,0 0 13,0 0-23,115-21-5,-90 18 37,-2 0-28,-4 0 8,-2 1-15,-8 0 10,-5 2-9,-3 0-3,-1 0 0,0 15 4,0 3 10,0 6 16,-8 4 6,-2 2-22,1 0 42,1 3-54,2 1 4,1 0 15,1 0-15,2 0-4,1 0-2,1-3 5,0 1-13,0-3 8,0-6-66,0-5-75,0-15-125,3-3-418</inkml:trace>
  <inkml:trace contextRef="#ctx0" brushRef="#br0" timeOffset="88270.8707">21688 9818 765,'0'0'6,"0"0"79,0 0-12,0 0-42,0 0-18,0 0-13,252-53-52,-200 37-62,-8-4-154</inkml:trace>
  <inkml:trace contextRef="#ctx0" brushRef="#br0" timeOffset="88695.9414">22207 9531 276,'0'0'348,"0"0"-263,0 0 21,0 0-84,0 0 20,0 0 42,-28 76-34,20-51 6,4 0-16,-1-2-30,2-4 26,2-2-36,1-5 0,0-4 15,0-4-12,0-1 0,0-3-3,0 0 3,0 0 24,7 0-25,7-11 4,2-5 4,2-1-4,1 3-6,-2 2 0,1 4 1,-5 4-6,0 4 5,-2 0 0,1 0-9,-3 15 17,1 5-8,-4 3 2,-3 4 2,-3 1 32,0 2-34,-4-2 6,-13-5 9,-5 0-17,-8-4 10,-4-2-10,2-6 4,1-2-4,4-7 0,2-2-44,5 0-32,3-21-153,5-11-301</inkml:trace>
  <inkml:trace contextRef="#ctx0" brushRef="#br0" timeOffset="88901.8539">22167 9528 774,'0'0'45,"0"0"113,0 0-43,0 0-97,0 0 16,0 0-34,289-85 0,-254 80-2,-10 0 2,-6 5-46,-10 0-115,-7 0-31,-2 3-162</inkml:trace>
  <inkml:trace contextRef="#ctx0" brushRef="#br0" timeOffset="89910.4419">19796 10340 123,'0'0'40,"0"0"29,0 0-7,0 0 0,0 0 2,0 0-32,-72 15 3,59-15-8,-3 2-16,0-1 11,-2-1 2,-4 0-23,3 0 17,0 0-10,3 0-4,2 0 21,5 0-2,4 0 30,5 0-13,0 0-24,7 2 22,16 1-18,17-2 26,10 1-14,11-2-24,8 0 11,7 0-19,5 0 6,7 0 28,6-3-33,3-5 15,0-1 5,-2-1-17,-6-1 18,-3 0-21,-1-1 2,-5 0 25,-4 2-22,0-2-6,-3 1 13,2 2-11,-4-3 19,-2 2-21,0-1 2,-2 1 5,1 1-7,0 1 0,-6 1 0,-4 0 9,-4 1-12,-3-1 3,-2 2 0,3-2 9,1 0-8,3 0-1,-5 1 2,2-1 5,0 0-4,-6 1-3,1-2 0,-5 2 3,-1 0 3,-4-1-6,0 1 0,-2 2 8,-2-1 0,-4 0-8,-4 3 0,-1-1 8,-3 3-8,-1 0 0,0 0 0,0 0 5,1 0-9,-2 0 4,-1 0 0,-4 3 0,-8-1 1,-4-2-1,-3 0 0,0 0-74,-22 0-10,-9 0-136,-7-11-111</inkml:trace>
  <inkml:trace contextRef="#ctx0" brushRef="#br0" timeOffset="91154.9581">20739 10768 558,'0'0'3,"0"0"85,0 0 34,0 0-21,0 0-13,0 0-31,31-96 26,-29 96-61,6 12-19,-1 18 21,-4 16-6,-3 6 16,0 1-28,-1 0 1,-8-4 2,1-5-9,3-5 0,1-6 3,4-9-3,0-9-19,4-10-71,18-5-122,7-12-24</inkml:trace>
  <inkml:trace contextRef="#ctx0" brushRef="#br0" timeOffset="91561.6709">21236 10536 736,'0'0'43,"0"0"77,0 0 21,0 0-76,0 0-65,0 0 6,-61 54 35,39-21-37,5 4 20,-1 4 8,5 1-16,-1 1 6,5 3-16,3-5 0,5 0 11,1-5-17,0-5 0,13-4 3,11-6 2,3-8-5,1-8 0,-1-5-14,-4 0-4,-4-15-1,-3-3-1,-7-4 17,-7 2-15,-2 1 15,0 6-4,0 6 7,-15 7-18,-2 0 9,-3 13-15,-6 9-20,4 5-94,4-4-59,4 1-266</inkml:trace>
  <inkml:trace contextRef="#ctx0" brushRef="#br0" timeOffset="92836.832">22779 9919 540,'0'0'65,"0"0"-7,0 0 61,0 0-27,0 0-55,0 0 45,21-2-49,-2-8-16,4 0 20,3 1-35,-4-1-2,-4 4 0,-3 2-12,-6 4-40,-3 0-140,-6 0-82,0 6-236</inkml:trace>
  <inkml:trace contextRef="#ctx0" brushRef="#br0" timeOffset="92985.1913">22783 10062 340,'0'0'131,"0"0"19,0 0-65,0 0 24,0 0-51,0 0-36,75 27 2,-37-29-24,2-4-17,2-4-144,6-1-293</inkml:trace>
  <inkml:trace contextRef="#ctx0" brushRef="#br0" timeOffset="103354.4922">17310 8857 307,'0'0'14,"0"0"1,0 0 27,0 0 40,0 0-24,0 0-22,0 0-9,43-39 6,-41 35 33,-1-1-36,1 1-4,-2-2 25,0 1-25,0 0 9,0 3-7,0 0-17,0-1 36,0 3-33,0 0-12,0 7-4,-5 18 9,-5 7-7,2 12 21,0 10-19,-1 8 38,4 12-19,-3 12 3,-3 8 9,-3 2-31,-4 1 10,0-6-12,-1-3 7,1-5-2,3-4-5,0-4 0,5 0 5,-1 2-2,2 3 36,4-2-27,2 8-9,3 2 33,0 3-35,0-1 2,0-5 19,0 3-21,0-2 9,0 1-10,0-6 6,-7-5 1,0-3-7,-1-3 0,0-1 10,0 0-5,-1 3-3,-3 6-2,-1 1 8,1 3 6,-3-6-14,0-4 0,2-6 11,-3-4-10,5-3 4,-1-8-4,2-2 8,2-8 4,2 2-13,1-1 0,2-2 9,-2 6-6,3-3 0,1 1-3,1 1 5,0-3-2,0-3-3,0-7 0,0-6 0,1-7 4,4-9-4,-1-6 0,-3-3 4,1-1-18,-1 0 14,4-17-26,0-12-12,-2-8-43,0-6-26,-3-3-109,0-9-70</inkml:trace>
  <inkml:trace contextRef="#ctx0" brushRef="#br0" timeOffset="118224.959">3344 6220 376,'2'7'47,"1"-2"77,-3-5-1,3 0 46,1 0-61,3-14-32,7-8 10,-2-5-37,1-4-1,-2-6-21,1-5-8,0-8 23,-2-9-35,-1-3 8,-1-1-3,-1 5-12,-2 12 17,-2 16-17,0 12 0,-3 8 9,0 10-9,0 0-1,0 5-9,0 20 1,0 14 3,0 8 6,0 4 0,0 0-1,0-4 1,0-8 0,1-9 0,9-9 5,1-6-10,4-10 5,4-5 0,5 0 2,3-21 3,-2-10-5,1-13 0,-2-7 11,-5-4-17,-4-2 6,-3 7 0,-7 6-4,0 13 6,-2 14-2,-1 9 0,-2 8-1,0 0-7,0 14-5,0 17 11,0 12-6,0 10 15,0 5-7,0 0 10,0-2-7,0-8 12,6-9-15,-3-6 0,7-8 5,-2-5-4,2-6-1,6-7 0,8-7-49,9 0-12,4-17-139,2-17-255</inkml:trace>
  <inkml:trace contextRef="#ctx0" brushRef="#br0" timeOffset="118434.593">4315 5666 608,'0'0'188,"0"0"-156,0 0 154,0 0-62,0 0-96,0 0-6,38 0 10,-10 0-22,3 0 10,2 0-20,-3-3-7,-5 3-24,-7 0-153,-9 0-105,-9 0-332</inkml:trace>
  <inkml:trace contextRef="#ctx0" brushRef="#br0" timeOffset="118612.9011">4360 5853 474,'0'0'159,"0"0"-40,0 0 56,0 0-62,0 0-45,0 0-6,39 18-47,-12-18 12,4 0-27,1 0-7,6-9-15,3 1-123,2-1-65,1-3 42</inkml:trace>
  <inkml:trace contextRef="#ctx0" brushRef="#br0" timeOffset="118944.4722">5030 5551 603,'0'0'64,"0"0"125,0 0-20,0 0-88,0 0-51,0 0-23,0 49 30,0-12 1,0 4-31,-2-2 41,-6 2-45,3 0-2,-1-5 7,3 0-3,2-7-5,1 2 0,0-8-55,1-6-38,15-10-108,5-7-255</inkml:trace>
  <inkml:trace contextRef="#ctx0" brushRef="#br0" timeOffset="119310.6496">5264 5661 811,'0'0'19,"0"0"117,0 0-3,0 0-96,0 0-18,0 0 42,-46 94-47,46-65-4,0-4 7,0-4-15,0-2 0,15-6-2,2-4 7,8-9-2,1 0-5,3-10 0,-1-15-3,-4-5-8,-6-2-12,-8-4 12,-10 2-2,0 1-3,-10 8 14,-10 6 2,-5 12 2,3 7-2,-5 0 0,9 4-2,-3 13-16,9 3 15,6 2-146,6-3-98,9-6-218</inkml:trace>
  <inkml:trace contextRef="#ctx0" brushRef="#br0" timeOffset="119858.463">5737 5581 624,'0'0'22,"0"0"103,0 0 11,0 0-24,0 0-94,0 0 13,-33-7-28,30 19 3,2 2 6,1-1-3,0 1 6,7 0 1,11 5-13,6 0 37,4 4-37,2 4 8,1 1-1,-1 3-8,-9 0 3,-5 0-5,-8-1 4,-8-5 0,0-1 0,-21-4-4,-9-3 14,-7-5-13,1-3 5,5-6-6,5-3 1,7 0 8,7-10-9,5-9 0,7-3 3,0-3-1,6-5-4,16-1 0,5-3 2,4 1-2,0 2 2,-1 2 0,0 0-3,-5 5 6,-8-3-3,-4 1 0,-11-1 0,-2-1-4,-2 5 4,-14 2 0,-2 9-1,-3 6 3,0 3-4,2 3-2,-4 0-5,0 14 3,3 10-78,5 2-90,8 1-105,7-6-405</inkml:trace>
  <inkml:trace contextRef="#ctx0" brushRef="#br0" timeOffset="120151.6797">6094 5758 763,'0'0'5,"0"0"100,0 0-21,0 0-12,0 0-18,0 0-51,44 75 46,-44-75-18,0 0-4,0-8 9,0-8-31,-3-5 4,-1 0-9,4 4 2,0 5-5,0 6 3,0 4-12,0 2 9,7 0-1,2 8 1,3 6 0,1 2-46,1 0-40,4-4-94,-2-7-54,2-5-422</inkml:trace>
  <inkml:trace contextRef="#ctx0" brushRef="#br0" timeOffset="120503.6337">6338 5518 837,'0'0'15,"0"0"80,0 0 37,0 0-45,0 0-86,0 0 6,122-19 14,-87 16-17,0-1-1,-9 1 6,1-2-7,-10 3 6,-6 2-8,-6 0 0,-5 0-9,0 2 3,0 13 6,0 7 18,0 9 3,0 5 16,-3 3-10,-5 4-15,-1-3 41,0 4-51,0 1 5,3 1-2,0 0-2,0-5-6,2-7 3,1-8-71,3-9 1,0-9-160,0-8-66</inkml:trace>
  <inkml:trace contextRef="#ctx0" brushRef="#br0" timeOffset="120661.8231">6481 5842 529,'0'0'342,"0"0"-316,0 0 157,0 0-84,0 0-80,0 0-19,157-60-1,-102 40-96,5-6-108,-1-3-203</inkml:trace>
  <inkml:trace contextRef="#ctx0" brushRef="#br0" timeOffset="121058.4636">7015 5551 711,'0'0'52,"0"0"27,0 0 46,0 0 10,0 0-82,0 0-6,-21 88-17,17-68-22,1-2 30,1-3-35,2-3 0,0-3 1,0-3 1,0-4 0,0-2-5,0 0 0,0 0 12,11-4-6,2-9 0,5 0 0,0-1-1,-3 3-3,3 1-2,-3 3 0,0 7-9,1 0 9,2 0 0,-3 17-2,1 4 9,-4 4 5,-4 4-6,-4 2 0,-4 3 36,-3 1-40,-13-5 12,-11-1 2,-4-5-14,-2-6 9,-2-6-11,1-5 0,1-7-8,3 0-32,7-8-52,5-20-89,9-20-269</inkml:trace>
  <inkml:trace contextRef="#ctx0" brushRef="#br0" timeOffset="121218.661">7048 5494 903,'0'0'19,"0"0"26,0 0 60,0 0-44,0 0-39,0 0-22,303-70-9,-255 67-130,-11-1-313</inkml:trace>
  <inkml:trace contextRef="#ctx0" brushRef="#br0" timeOffset="123068.6459">7730 5568 617,'0'0'41,"0"0"31,0 0 13,0 0-31,0 0-35,0 0 14,-173 132 5,146-86-21,12-4 26,6-7-42,7-5 2,2-11 10,0-5-12,12-9-1,12-5 4,6 0-3,10-16 44,0-7-40,2-6-5,-7 5 6,-7 0-5,-4 7-1,-8 6 0,-2 5 2,-8 6-14,0 0 5,3 2 2,-1 10 5,3 1 3,-2 1 19,1-4-10,1 0-11,-2-1 27,1-7-26,2-2 4,-1 0 13,6 0-1,4-14 0,0-3-18,3-5 8,-2 0-4,-1 5-4,-6 0 0,-3 8 1,-4 5 3,-1 4-8,-1 0 2,0 2 2,4 14-4,1 1 8,-5 0-4,6 0 13,-3-2-11,-2 1 3,2-2-5,0-3-1,6-4-7,6-7-110,1 0-158,2-10-322</inkml:trace>
  <inkml:trace contextRef="#ctx0" brushRef="#br0" timeOffset="123212.677">8377 5636 843,'0'0'152,"0"0"4,0 0-97,0 0-23,0 0-36,0 0 0,10 17-2,-5-2 2,-4-1-159,-1-4-529</inkml:trace>
  <inkml:trace contextRef="#ctx0" brushRef="#br0" timeOffset="128640.7788">3634 7224 170,'0'0'432,"0"0"-420,0-5 95,0-10-19,13-4-49,-1-9 18,4-7-6,-2-8-4,5-5 18,-7-4-36,-1-5 0,-4-4-9,-4-7-18,0-1 16,-3 3-18,0 15 0,0 12 6,0 18-1,0 11 2,0 7 4,0 3-8,0 5-6,0 23 0,-3 17 3,-4 10 0,4 5 5,1-5-5,2-10 0,0-7 2,2-11-4,11-3 2,1-9 0,5-7-2,5-6 2,4-2 0,6-14 3,4-14 5,-4-8 2,-1-3-10,-8-8-2,-7 0-8,-3 3 7,-9 7 3,-4 14-2,-2 12 5,0 8 0,0 3-3,0 14-8,0 18 8,0 13 5,-2 6 3,1-2-3,1-2 0,0-2 11,0-6-16,3-3 0,7-2 2,0-5-2,4-5-2,4-11-63,7-13-185,3-8-83</inkml:trace>
  <inkml:trace contextRef="#ctx0" brushRef="#br0" timeOffset="129024.8732">4450 6704 778,'0'0'45,"0"0"118,0 0 5,0 0-109,0 0-40,0 0-19,36 0 0,8-5 28,7 0-28,6-5 0,-4 2 5,-2-3-3,-9 2-4,-9 2-5,-8 1-59,-10 3-32,-8 3-82,-7 0-5,0 0-297</inkml:trace>
  <inkml:trace contextRef="#ctx0" brushRef="#br0" timeOffset="129252.1226">4472 6944 615,'0'0'103,"0"0"32,0 0-4,0 0-46,0 0-17,0 0-10,121 23-37,-68-37-17,-1-3 8,-1 0-12,-4 0 0,0 1-4,0 2-17,2 3-7,-8 3 3,-12 4-84,-13 0-59,-11 0-171</inkml:trace>
  <inkml:trace contextRef="#ctx0" brushRef="#br0" timeOffset="129622.4994">4688 6402 600,'0'0'58,"0"0"117,0 0 1,0 0-82,0 0-54,0 0-27,-16 64-2,16 1 37,0 8-33,0 5 18,0 2 0,-4-6-21,-4-1 23,2-7-28,-2-7 6,0-5-3,6-10-7,2-10-3,0-8 0,0-11-11,2-9 4,14-6-96,9-11-57,5-25-132</inkml:trace>
  <inkml:trace contextRef="#ctx0" brushRef="#br0" timeOffset="130252.5864">5488 6532 308,'0'0'63,"0"0"87,0 0-43,0 0-9,0 0-41,0 0 30,3-48-28,-3 43 35,0 2-18,0 3-19,0 0-10,0 0-25,0 5-21,0 22 7,-2 14 0,-7 14 0,0 6 20,1-1-11,2-2 6,3-2-23,3-3 5,0-3-2,0-1-2,0-9-1,1-6 0,18-15-54,8-14-44,9-5-171,7-35-246</inkml:trace>
  <inkml:trace contextRef="#ctx0" brushRef="#br0" timeOffset="130590.8771">5762 6626 807,'0'0'9,"0"0"121,0 0-7,0 0-93,0 0 0,0 0-4,0 0 8,-49 128-30,49-105 0,9-3 6,12-3-10,3-6 0,6-7 0,5-4 2,-2 0 6,3-16-8,-8-6 0,-8-5 3,-13-4-3,-7 0 0,-6-1-1,-18 3 5,-6 9-11,2 11 7,3 6-12,4 3 7,10 0-82,10 12-69,1 1-44,18-6-97</inkml:trace>
  <inkml:trace contextRef="#ctx0" brushRef="#br0" timeOffset="131114.6657">6205 6542 624,'0'0'21,"0"0"45,0 0 59,0 0-43,0 0 1,0 0-46,-64 23-11,64-9 23,0 2-36,3 0 9,12 1 1,7 3-21,8 0 23,6 3-25,6 4 1,-6 1 9,2 3-7,-9-5-3,-10 0 0,-13 0 6,-6-3 4,-8-2-8,-23-1-1,-9-5 21,-3-5-19,1-7-3,9-3 0,8-2 8,4-15 0,6-4-8,8-3 0,5 0-3,2-3 3,4 0-2,17 1-1,6-3 3,3 2 1,3-2-1,3 0 0,-3 2-3,-4 0 7,-5 1-4,-7 2 0,-9 0 4,-8 2-5,0 2 1,-10 4 0,-7 7 3,-3 3-3,5 6-2,-4 0-1,1 10-5,0 11-2,3 1-45,7 3-64,8-3-40,0-5-93,8-8-293</inkml:trace>
  <inkml:trace contextRef="#ctx0" brushRef="#br0" timeOffset="131372.8648">6646 6602 704,'0'0'2,"0"0"55,0 0 30,0 0-1,0 0-4,0 0-55,50 71 28,-50-68-33,0-3-15,0 0 21,0 0-13,0-3 7,-3-10-22,-3-1 5,6 2-15,0 2-36,0 5-43,6 5-9,15 0 4,3 0 14,13 0-97,-3 0-170</inkml:trace>
  <inkml:trace contextRef="#ctx0" brushRef="#br0" timeOffset="131716.7692">6897 6492 747,'0'0'24,"0"0"160,0 0-68,0 0-3,0 0-95,0 0-12,15-35 9,17 31-12,1-2-1,2 1-2,1 2 3,-8-2-2,-7 3-1,-6 2 0,-6 0-4,-6 0 4,-1 0-1,-2 8 0,0 11 2,0 8 28,0 7-22,-6 4 7,-2 1 11,-1 0-23,3 2 3,0-2-5,2 2 4,-1-8-16,1-2 8,2-7-63,-3-8-66,0-9-113,2-7-239</inkml:trace>
  <inkml:trace contextRef="#ctx0" brushRef="#br0" timeOffset="131874.7901">6927 6723 736,'0'0'46,"0"0"28,0 0 29,0 0-57,0 0-46,0 0-9,213-69-73,-147 51-77,1-6-228</inkml:trace>
  <inkml:trace contextRef="#ctx0" brushRef="#br0" timeOffset="132271.3344">7451 6464 631,'0'0'85,"0"0"1,0 0 17,0 0 0,0 0-40,0 0 5,-66 97-37,61-73-8,0-2 0,3-3-20,1-5 5,1-4-8,0-3 7,0-4 1,0-1-8,0-2 0,0 0 14,0 0-10,0 0 21,0-10-22,8-4 6,3 0-2,1 1-7,3 1-3,0 3-2,1 6 6,1 3-1,2 0 0,0 8 0,-1 9 5,-1 6-3,-6 4-2,-3 1 15,-8 2-13,0-1 8,-9-1-5,-16-2 1,-6-1 4,-1-4-10,0-7-3,2-7-1,0-7-64,9 0-46,1-18-172,11-19-347</inkml:trace>
  <inkml:trace contextRef="#ctx0" brushRef="#br0" timeOffset="132414.5323">7466 6428 848,'0'0'10,"0"0"62,0 0-13,0 0-57,0 0 5,0 0-14,255-15-83,-207 10-296</inkml:trace>
  <inkml:trace contextRef="#ctx0" brushRef="#br0" timeOffset="132966.8556">7921 6436 838,'0'0'9,"0"0"188,0 0-60,0 0-75,0 0-14,0 0-24,-100 176 6,94-148-25,4-1 0,2-3 4,0-4-9,11-4 0,5-6 0,4-7 7,1-3-8,7 0 1,0-17 0,2-7-9,-2-5-6,-3 0-9,-2 0 12,-5 5-5,-5 9 14,-1 5 3,-4 7 0,-1 3-14,2 0 16,0 7-2,0 10 15,0 1-9,-2-1 10,1 0-8,-2-1-6,1-3 20,2-4-21,-1-1-1,-1-4 3,3-2 1,2-2 1,5 0-5,-1-1 0,3-13 10,0-5-10,0 0 0,-4-1 0,1 4 2,-5 7-9,-1 4 7,-1 5 0,-1 0-16,3 5 16,0 12 0,-1 5 1,4 1 3,-4 1 2,1-1-6,-4-1 0,2-3-10,-1 0 0,-2-7-90,4-9-195,6-3-333</inkml:trace>
  <inkml:trace contextRef="#ctx0" brushRef="#br0" timeOffset="133103.7078">8723 6511 755,'0'0'25,"0"0"-25,0 0 3,0 0-3,0 0-495</inkml:trace>
  <inkml:trace contextRef="#ctx0" brushRef="#br0" timeOffset="136137.5939">10417 7216 527,'0'0'5,"0"0"-2,0 0 112,0 0-27,0 0-52,0 0-26,0 0 16,54-1 46,6 5-51,19-3 6,19-1 16,23 0-18,21-8 6,24-5-21,17-3-9,18 4 39,14 4-39,1 2 0,-1 5 7,2 1-8,-7 0 8,-1 0-8,-4 0 4,-11 0-1,-10 0-3,-14 0 0,-9 0 3,-10 0 0,-7 0 0,2-10-3,0-2 0,7-2-2,5-2 2,-2 1 0,-2 0 3,-8 3-1,-11 0-1,-4-1-1,-9 0 0,-8-2-2,-6-2 2,-8-3 0,-7 1 4,-7-1 0,-4 3 0,-9 3-4,-4 4 0,-10 3 0,-11 2 0,-6 0 0,-15 3-1,-8-1 5,-8 2-7,-7 0 3,-4-6-4,-4 2-7,-26-2-73,-16-1-80,-17-1-67</inkml:trace>
  <inkml:trace contextRef="#ctx0" brushRef="#br0" timeOffset="138280.6442">10668 6821 131,'0'0'360,"0"0"-349,0 0 70,0 0 3,0 0-49,0 0-23,0-8-8,0 10-2,8 11 43,1 3 6,5-2-22,6-2 17,5 1-35,7-6 6,9-2-7,4-5 1,6 0 2,4-6-7,-2-8-4,-1-2 8,1-4-9,-1 2-1,-1-4 1,3 0 5,-2-1-5,1 4-1,-6-3 0,-1 2-2,-4-2 2,-3 1 0,2 0 0,1-1 4,4-4-6,5-1 2,3-1 0,-1-2-2,-6 3 3,-3-2-1,-5 0 0,-1 3 4,-2-4-4,-1-1 0,-1-4 0,1 0 6,0-3-4,6-4-2,0 0 0,0 0 7,2-5-8,-4 1 1,1-1 0,-1 2 9,3 1-4,-2 2 1,2 0 7,-2-5-11,2-4 17,-1-1-19,-2-1 0,-1 2 3,-3 3 0,0 2-3,5 2 0,-3 0 2,-1 3-2,0 2 0,-4 2 0,4-2-1,-3 3 1,3-1 0,0 3 0,0-1 5,1 2-10,0 6 5,-3-2 0,1 5 1,-4 2 1,0 1-2,-1 4 0,-1 2 3,0 1-7,1 1 4,2 2 0,-3 3-5,3-1 5,-2 4 0,2 1-3,0 2 8,-2 2-18,-4 0 12,0 0 1,-4 3-2,0 7 6,2-1-4,2 4 0,-1 1 2,0-2-3,2 5 1,-1-2 0,2 2-4,0 1 6,2-1-2,2 0 0,5 1 3,1-1-5,1 0 2,0 2 0,-1 1-1,0 1 3,-5 0-2,1-1 0,-2 5 2,-3-1-5,0 2 3,1 2 0,-4-2-3,1 1 7,0 1-4,2-3 0,1 1 1,-1-2-1,0 2 0,-1-3 0,-1 1-1,1-1 3,-1 2-2,0 0 0,-1 0 3,2 0-6,0 1 3,-3-1 0,4-1-1,-1-1 2,2-1-1,0 1 0,0-1 4,2 3-8,-2-3 4,-2 3 0,-2-2-2,-3 0 3,-3 1-1,-1-2 0,1 2 3,-2 1-7,4-1 4,0-4 0,3 3-2,1-3 4,4 1-2,0-3 0,1 1 0,-2-2-1,-3 0 1,-3-1 0,-3-2-1,-1 1 4,1-2-3,2 1 0,1-2 3,4 0-12,1 0 10,1-1-1,0 0 4,0 0-3,-2-2-1,2 0 0,-2-2 5,1 0-6,1-3 3,1 2-2,2-3 13,0-1-11,1 1-1,0 0-1,-1-2 4,-2 1-2,2-1-2,-4 1 0,-1-1 3,1 2-1,-3 1-2,2-1 0,-1 1 1,-2 1-2,5 0 1,-2-2 0,3 0 2,0 0 3,-2 0-5,2-3 0,-3 0 0,1 0-2,-1 0 2,-6 0 0,-3 0 2,-5 0 4,-1 0-7,-4 0 1,-2 0 0,-3 0-13,-2 0 13,-1 0-68,-1 0-72,-21 5-72</inkml:trace>
  <inkml:trace contextRef="#ctx0" brushRef="#br0" timeOffset="138837.0939">15980 6904 254,'0'0'40,"0"0"67,0 0 10,0 0-37,0 0-30,0 0 26,114-19-23,-87 19-5,6-2 16,6 1-33,7-1 8,12 0-7,10 2-11,4-3-1,3 1-18,-2-1 3,-4-2 15,-3-1-18,-4-1-2,-4 0 3,-4 0 2,-12 1-5,-4-1 0,-9 3 0,-10 0 0,-6 1 0,-8 2 0,-5 1-19,0 0-91,-10-1-89,-11-3-475</inkml:trace>
  <inkml:trace contextRef="#ctx0" brushRef="#br0" timeOffset="139475.067">15827 6238 282,'0'0'26,"0"0"95,0 0-22,0 0-33,0 0-4,0 0-10,0-26-13,0 21 21,0 2-19,0 1 11,0 2 10,0 0-39,0 0-3,0 19-19,0 14-1,0 13 66,5 11-48,2 8 24,2 5 7,0 2-33,0-2 21,0-5-20,1-5-5,-3-7 18,2-10-25,-5-6-5,2-5 0,-4-7 5,0-4-3,0-9-2,-2-3 0,0-5-8,0-4-53,-4 0-96,-14-1-204</inkml:trace>
  <inkml:trace contextRef="#ctx0" brushRef="#br0" timeOffset="140276.6049">12094 6409 73,'0'0'52,"0"0"46,0 0 21,0 0-28,0 0 20,0 0-20,-6-34 0,6 34-5,0 0-16,-2 0 31,1 0-76,-2 22-20,-2 21 10,1 17 43,0 15-6,1 13-5,1 6-27,2 4 26,0 3-38,0-10 11,0-9 14,5-11-21,-2-13 7,0-10-3,-1-9-14,3-9 19,-1-8-21,-2-11 0,1-6 4,-2-5 2,2 0-12,2-6-3,2-15-53,1-2-39,-7 0-282</inkml:trace>
  <inkml:trace contextRef="#ctx0" brushRef="#br0" timeOffset="143066.5498">11504 6820 404,'-10'-8'122,"4"-1"-61,-1 5 62,0-1-51,1 1-16,-2 2 20,-4 2-24,-6 0-14,-9 6 18,-11 21-38,-10 11 14,-7 12-7,-2 8-15,-4 3 28,1-5-37,-1-3 2,4-9 7,8-9-6,15-6-4,16-12 0,14-8-15,4-9-52,20 0-125,21-18 2,14-20-403</inkml:trace>
  <inkml:trace contextRef="#ctx0" brushRef="#br0" timeOffset="143344.61">12051 6695 30,'0'0'752,"0"0"-740,0 0 109,0 0 12,0 0-83,0 0 13,-246 166-38,193-124 4,-3 5-9,2 2-20,2-3 22,10-3-22,11-11 0,13-11-8,14-6 8,4-11-62,28-4-102,22-8-54,13-24-174</inkml:trace>
  <inkml:trace contextRef="#ctx0" brushRef="#br0" timeOffset="143557.2171">12170 6818 765,'0'0'22,"0"0"-1,0 0 116,0 0-23,0 0-74,0 0-20,-279 268-8,239-231-7,-1-3 6,4-6-11,8-6-42,6-5-111,7-11-120</inkml:trace>
  <inkml:trace contextRef="#ctx0" brushRef="#br0" timeOffset="144505.5983">15641 4388 686,'0'0'42,"0"0"125,0 0-37,0 0-57,0 0-72,0 0 1,0 0 40,-97 147-23,63-106-6,7-6 25,0-4-37,0-5 5,6-6-1,6-9 2,4-8 4,3-3-9,3-16-2,2-11 13,3-11-13,0-1-2,9 3 2,9 10-3,2 9-8,1 12 2,4 5 9,3 14-8,6 15 4,2 4 4,2 2-1,-2-1-13,2-1 5,0-6-103,-3-9-96,-2-14-105</inkml:trace>
  <inkml:trace contextRef="#ctx0" brushRef="#br0" timeOffset="144703.8917">15975 4536 746,'0'0'71,"0"0"28,0 0 31,0 0-71,0 0-50,0 0-8,66 3 23,-29-3-23,6 0-1,-4 0-73,-11 0-101,-10 0-182</inkml:trace>
  <inkml:trace contextRef="#ctx0" brushRef="#br0" timeOffset="144865.4264">16063 4710 552,'0'0'98,"0"0"4,0 0 34,0 0-20,0 0-93,0 0 5,49 2-17,-13-16-11,9-4-34,5 0-153,1-2 66,-1-4-479</inkml:trace>
  <inkml:trace contextRef="#ctx0" brushRef="#br0" timeOffset="145263.2243">16522 4503 646,'0'0'82,"0"0"-15,0 0 54,0 0-35,0 0-31,0 0-11,-37 106-19,37-90-3,-3-1-13,3-6-3,-1-3 8,1-2-14,0-4 0,0 0 8,0 0-6,0 0 5,0 0-7,9-13 3,4-2 18,5 0-21,0-1 0,1 3-4,-1 5 8,-3 3-4,-1 4 0,3 1 0,-4 0-7,4 11 7,-4 11-1,0 5 0,-4 8 2,-5 2 9,-4-3 2,0 1-5,-10-2 4,-17-2-11,-8-4 0,0-5-1,-5-9-34,7-10-44,3-3-107,7-12-92,9-21-312</inkml:trace>
  <inkml:trace contextRef="#ctx0" brushRef="#br0" timeOffset="145399.648">16527 4534 430,'0'0'192,"0"0"-44,0 0 11,0 0-73,0 0-53,0 0-33,196-30 9,-150 29-20,0-2-118,5-1-179</inkml:trace>
  <inkml:trace contextRef="#ctx0" brushRef="#br0" timeOffset="145602.7906">17146 4461 716,'0'0'49,"0"0"41,0 0 82,0 0-84,0 0-41,0 0-14,-18 143-19,11-109-3,3 2-11,0 0 4,1-3-2,2-1-2,1-7-15,0-6-67,0-8-133,0-11-48</inkml:trace>
  <inkml:trace contextRef="#ctx0" brushRef="#br0" timeOffset="145783.1363">16966 4523 761,'0'0'83,"0"0"125,0 0-102,0 0-87,0 0-13,0 0-3,37-5-6,-14 11-74,5-1-174,0 0-349</inkml:trace>
  <inkml:trace contextRef="#ctx0" brushRef="#br0" timeOffset="145944.8822">17313 4741 617,'0'0'191,"0"0"-14,0 0-53,0 0-67,0 0-44,0 0-7,75 28-12,-59-28-16,-5 0-242,-2 0-392</inkml:trace>
  <inkml:trace contextRef="#ctx0" brushRef="#br0" timeOffset="146724.8442">16094 6399 191,'0'0'315,"0"0"-284,0 0 89,0 0-20,0 0-34,0 0 0,29-27-25,-29 27 17,0 0-16,0 0-30,-4 12 15,-15 13-3,-9 8 13,-9 8 8,-6 2-41,2 1 5,5-3-9,10-3 5,8-5-5,9-7 0,9-5-14,6-10-16,25-6-83,15-5-64,8-8-181</inkml:trace>
  <inkml:trace contextRef="#ctx0" brushRef="#br0" timeOffset="146966.9295">16473 6450 833,'0'0'6,"0"0"1,0 0 68,0 0 25,0 0-15,0 0-66,-159 195 5,127-156-13,4 0-3,6-5-3,7-5-5,4-3-12,10-10-17,1-9-101,12-7-72,19 0-129</inkml:trace>
  <inkml:trace contextRef="#ctx0" brushRef="#br0" timeOffset="147163.9113">16649 6549 811,'0'0'4,"0"0"57,0 0 91,0 0-72,0 0-63,0 0-3,-180 254-10,159-225-8,4-9-34,10-11-172,7-9-155</inkml:trace>
  <inkml:trace contextRef="#ctx0" brushRef="#br0" timeOffset="147880.2467">16360 6561 189,'0'0'169,"0"0"-113,0 0 108,0 0-54,0 0-44,0 0 23,-31 3-34,25-3 14,0-3 12,-3-9-26,1 0-1,2-5-12,0-8-23,2-6 35,2-8-43,2-7-2,0-12 11,0-8-15,9-8 3,4-3-8,1 9 2,-3 10-1,0 19-1,-1 15 0,-4 12-5,2 9 3,-2 3-38,3 3-74,2 11-121,2 3-49</inkml:trace>
  <inkml:trace contextRef="#ctx0" brushRef="#br0" timeOffset="148308.3664">16563 5707 641,'0'0'70,"0"0"62,0 0-22,0 0-26,0 0-60,0 0 15,122-95-4,-103 95-31,0 5 7,-3 15-11,-7 4 0,-5 5 10,-4 2-9,0 1-1,-9 0 6,-11-1-3,-5-2 3,0-7-6,3-6 0,3-8 8,6-8-5,3 0-3,3 0 8,4-5-6,3-1 0,0 3-2,1 3-4,17 0-15,4 9 19,1 12 0,1 0-2,-2-2 7,-1 0-12,-3-5-30,-2-4-105,1-5-24,0-5-224</inkml:trace>
  <inkml:trace contextRef="#ctx0" brushRef="#br0" timeOffset="148490.5499">16936 5775 704,'0'0'95,"0"0"-21,0 0 89,0 0-107,0 0-47,0 0 4,46 2-13,-29-2-76,0 0-132,2-2-396</inkml:trace>
  <inkml:trace contextRef="#ctx0" brushRef="#br0" timeOffset="148841.3231">17186 5629 637,'0'0'36,"0"0"82,0 0 6,0 0-69,0 0-25,0 0-5,-21 100-20,21-93 12,0-5-17,0 1 1,0-3 9,2 0-2,7 0 5,3-5 10,3-5-19,0 1 9,0 4-13,-1 2 1,-3 3 24,3 0-21,-1 0 5,-4 12 6,-2 8-15,0 1 20,-5 3-17,-2 3-3,0 1 16,-7-2-11,-10-2-5,-4-3 0,-4-5-2,-1-10-23,0-6-121,3-3-88,9-21-204</inkml:trace>
  <inkml:trace contextRef="#ctx0" brushRef="#br0" timeOffset="148970.7648">17267 5581 542,'0'0'94,"0"0"61,0 0-67,0 0-27,0 0-60,0 0-1,210-128-77,-198 109-570</inkml:trace>
  <inkml:trace contextRef="#ctx0" brushRef="#br0" timeOffset="149680.7292">11690 6727 393,'0'0'53,"0"0"109,0 0-54,0 0-35,0 0 11,0 0 3,13 15-2,-13-15 25,0-10-64,0-9-33,-1-8 6,-10-6-16,-7-9 6,-4-11-9,-5-14 7,-4-11-2,-7-9-5,1 5 0,4 14-2,10 23 4,10 24-4,10 15 2,3 6-47,0 12-53,0 18-12,2 5-66,4-1-213</inkml:trace>
  <inkml:trace contextRef="#ctx0" brushRef="#br0" timeOffset="150250.8358">11114 5713 695,'0'0'6,"0"0"60,0 0 48,0 0-44,0 0-12,0 0-43,85-124 0,-56 124 7,-1 15-18,-1 13 6,-7 10-10,-9 2 7,-6 4-1,-5 1-1,-11 1-5,-14 3 6,-2-7-4,2-10 0,3-10-2,3-14 0,0-8-11,4-3 11,3-17-5,6-5 3,6 3-17,0 6 5,13 7 1,12 9 13,7 0-12,4 0 12,1 14 0,-1 0 0,0 1 0,-2-2-41,-7-8-121,-6-5-123</inkml:trace>
  <inkml:trace contextRef="#ctx0" brushRef="#br0" timeOffset="150416.0141">11542 5659 693,'0'0'14,"0"0"22,0 0 33,0 0-66,0 0 1,0 0-4,72 58-86,-62-58-223</inkml:trace>
  <inkml:trace contextRef="#ctx0" brushRef="#br0" timeOffset="150798.8692">11681 5503 633,'0'0'53,"0"0"-28,0 0 89,0 0-37,0 0-33,0 0-30,19 106 30,-14-92-39,-1-5 4,-1-2 6,0-5-15,-2-2 10,-1 0 2,3 0 27,0-7 19,0-7-55,3-3-3,1-1 5,0 4-1,0 2 8,1 5-8,-2 3 1,4 4 5,5 0-8,4 0-2,1 11 4,4 6 1,-5 3-1,-5 1-4,-2 1 0,-8-1 4,-4-2-2,0 1-2,-19 2 3,-5-5-3,-7-2-2,-2-5-72,0-10-121,0 0-88</inkml:trace>
  <inkml:trace contextRef="#ctx0" brushRef="#br0" timeOffset="150956.5378">11715 5446 660,'0'0'54,"0"0"66,0 0 41,0 0-76,0 0-30,0 0-55,227-139 2,-196 126-2,-7 5-104,-6-1-149</inkml:trace>
  <inkml:trace contextRef="#ctx0" brushRef="#br0" timeOffset="153126.5223">761 8627 376,'-8'0'213,"1"0"-161,1-1 56,-3-10-3,5 0-10,-2-1 9,3-3-43,0 2-3,3-3-5,0 1-31,0 2 3,0 7-25,8 3 13,9 3-19,7 22 6,-3 15-7,0 11-1,-11 3 16,-7 4-8,-3-1 0,-9-1 4,-16-3-2,-3-4-2,-2-9 0,0-8 4,6-10-1,3-9-2,3-7-1,3-3 6,2-3 8,0-13-14,11-4 0,2 1-5,0 5 3,2 8-3,20 3-2,-1 3 7,13 3-7,-1 14 7,1 0 0,-4 0-8,-3 2-6,1-4-60,-4-1-95,-3-9-142</inkml:trace>
  <inkml:trace contextRef="#ctx0" brushRef="#br0" timeOffset="153582.6668">630 8215 833,'0'0'25,"0"0"83,0 0 4,0 0-76,0 0 8,0 0-32,-336 338 8,313-242 6,13 9-21,9 2 7,1-4-12,9-9 4,19-9 0,12-10-4,11-11 0,15-10 0,11-15-4,10-20-5,2-14 0,2-7 9,2-31-15,-5-14 9,-9-7 6,-3-8 0,-18-5-13,-10-11 8,-17-11-22,-21-11 10,-10-10 10,-19-1-6,-21 10 1,-9 18 11,-6 28 1,-5 26 12,0 23-8,-1 6 8,3 16-16,13 15 4,12 8-31,17 6-123,10-3-93</inkml:trace>
  <inkml:trace contextRef="#ctx0" brushRef="#br0" timeOffset="154610.8296">2396 8686 296,'0'0'62,"0"0"36,0 0 40,0 0-56,0 0-4,0 0-25,0-88 26,0 79-8,0 5-3,0 1 8,0 3-37,0 0 2,0 0-23,0 0-14,0 11 1,0 14 5,0 6-3,0 13 41,0 2-33,-3 4 20,-2 5-9,1 2-24,-1-1 35,4 1-30,1-6-7,0-5 27,0-6-24,0-7-2,1-7-1,5-4 6,2-7-6,5-5 0,4-9-3,8-1-5,6-4-24,7-15-31,2-6-39,-4 1-110,-8-2-150</inkml:trace>
  <inkml:trace contextRef="#ctx0" brushRef="#br0" timeOffset="155018.5788">2239 8957 401,'0'0'84,"0"0"79,0 0-56,0 0-46,0 0 22,0 0-13,73-51-13,-43 43-5,3-4-30,2 3 18,3 1-40,-2-1 2,-6 6 0,-11-1 1,-4 3-3,-9 1 0,-5 0 0,-1 0-13,0 0 8,0 0-31,0 5 0,0 5-92,0 0-52,0-1-232</inkml:trace>
  <inkml:trace contextRef="#ctx0" brushRef="#br0" timeOffset="156351.5248">3143 8835 307,'0'0'78,"0"0"77,0 0-14,0 0-57,0 0 1,0 0-13,-6-2-15,6 2-24,6 0-18,8 0 17,2 0 30,6 0-46,1 0 7,4 0 3,1 0-24,2 0 20,-2-5-22,-6 2 0,-4 0 2,-6 0-2,-6 3-3,-2 0-14,-2 0-66,-2 0 5,0 2-63,0 8-47,-7-2-261</inkml:trace>
  <inkml:trace contextRef="#ctx0" brushRef="#br0" timeOffset="156622.9023">3154 9082 610,'0'0'45,"0"0"45,0 0 58,0 0-86,0 0-21,0 0 8,111-7-33,-78 0 5,-3 1 0,1 0-21,-7 3 18,-5-1-18,-8 1 0,-2 3-8,-4 0-74,-5 0-61,0 2-58,0 6-486</inkml:trace>
  <inkml:trace contextRef="#ctx0" brushRef="#br0" timeOffset="157544.3983">4353 8577 318,'0'0'158,"0"0"-26,0 0 7,0 0-8,0 0 6,0 0-53,0 0-48,-8-51-26,26 78-8,9 8 53,3 9-49,1 3 9,2 1 8,-2-3-18,-2-1 2,-7-3-7,-4-7 5,-5-5-8,-2-5 3,-5-9-49,1-10-60,0-5-141,0-5-233</inkml:trace>
  <inkml:trace contextRef="#ctx0" brushRef="#br0" timeOffset="157893.1405">4649 8511 532,'0'0'78,"0"0"66,0 0-46,0 0-2,0 0-72,0 0 2,-99 70 23,66-25-8,0 5 18,-3 0-17,0 2-23,0-4 27,1 0-44,6-8 3,2-5 2,8-6-3,7-7-4,2-8 0,10-6-49,0-5-27,6-3-133,15-6 0,1-20-481</inkml:trace>
  <inkml:trace contextRef="#ctx0" brushRef="#br0" timeOffset="158170.9652">4321 8276 856,'0'0'27,"0"0"50,0 0 43,0 0-53,0 0-66,0 0 4,191-33 0,-135 28 0,-3 0-10,-3 4-26,-9 0-129,-4 1-116</inkml:trace>
  <inkml:trace contextRef="#ctx0" brushRef="#br0" timeOffset="158423.7868">4982 8743 952,'0'0'1,"0"0"69,0 0 71,0 0-111,0 0-23,0 0-7,66-2 0,-24-1-20,11-3-53,2 0-105,-4-1-136</inkml:trace>
  <inkml:trace contextRef="#ctx0" brushRef="#br0" timeOffset="159022.3493">5361 8785 770,'0'0'21,"0"0"53,0 0 78,0 0-98,0 0-21,0 0-24,-3 33-4,15-33 30,6 0-33,4-11 11,6-11-6,4-6 0,-1-3-3,-1-7-4,-6-8 0,-3-12 8,-5-8-7,-7 1-1,-4 5 0,-5 18 7,0 14 2,0 19 1,0 8 12,0 1-6,0 15-16,0 15 0,-6 9 3,0 6 2,-3-1 11,9-2-16,0-5 0,0-6 5,0-7-4,12-5-1,0-7 0,4-6 6,8-6-7,1 0 1,5-15 0,6-12-6,-5-7 6,-1-9-8,-4-6 2,-6-4 1,-5 0-9,-7 11 14,-5 12 0,-3 13 1,0 13 8,0 4-7,0 0-2,0 20 10,0 8-9,-8 10-1,-1 5 0,3 2 11,5 2-8,1-1-3,0 1 0,0-2 4,0-4-10,7-4 6,7-4-71,-1-8-80,-2-11-135,-4-9-496</inkml:trace>
  <inkml:trace contextRef="#ctx0" brushRef="#br0" timeOffset="159518.6483">4111 9241 325,'0'0'53,"0"0"60,0 0 30,0 0-75,0 0-15,0 0-7,19-16-1,16 9 31,14 0-31,21-3-10,12 0 13,20 1-25,17-4 4,17 1 7,20-1-20,20-3 37,10-1-39,4 0-5,-11 3 10,-18 3-14,-29 4 9,-22 4-12,-29 2 4,-17 1-4,-21 0 0,-15 0-10,-14 0-8,-13 4-75,-1 6-51,-24 0-37,-21 2-326</inkml:trace>
  <inkml:trace contextRef="#ctx0" brushRef="#br0" timeOffset="160080.8199">5008 9370 721,'0'0'0,"0"0"0,0 0 80,0 0-5,0 0-23,0 0-9,-18-80-8,-5 80 17,-5 6-45,-5 12 1,2 4 5,-1 5-10,7-4-3,7 2 0,5-5 0,8-4-5,4-3 5,1-4 0,0-3-2,0-2 5,8-1 6,11-3-4,6 0 8,6 0 27,2-4-38,6-2-1,-3 6 10,0 0-10,-2 0 21,-2 7-9,-7 8-8,-5 0 19,-6 2-20,-10 1 3,-4 2 24,0-1-13,-13 0 4,-14 3-7,-4-3-14,-7-2 29,-2-3-29,-3-6-1,0-3 5,1-5-4,8 0-2,4 0-32,13-7-37,10-3 0,7-1-125,1-5-156</inkml:trace>
  <inkml:trace contextRef="#ctx0" brushRef="#br0" timeOffset="160345.2729">5486 9358 770,'0'0'19,"0"0"129,0 0 15,0 0-103,0 0 0,0 0-13,-128 140 5,81-87-10,0 6-22,-5-1 5,-2 3-25,3-4 3,8-7-8,9-5 5,17-11-50,12-8-51,5-11-166,8-13-343</inkml:trace>
  <inkml:trace contextRef="#ctx0" brushRef="#br0" timeOffset="160748.8868">5479 9750 635,'0'0'442,"0"0"-430,0 0 123,0 0-80,0 0-10,0 0-11,155 153-20,-127-122 23,-4-1-37,-4-5 2,-4-3 6,-2-5-8,-3-7 0,-8-3-1,-1-7 10,-2 0-2,0-2-7,0-20 0,0-7-2,-9-12 2,0-8-19,3-9 1,3 0-17,3 4 32,0 9-5,15 9 8,6 6-8,10 2 8,5 6 0,6 4 0,-2 4 8,3 4-12,-4 7 4,-2 3-14,-7 0-25,-8 11-135,-14 8-144,-8 1-346</inkml:trace>
  <inkml:trace contextRef="#ctx0" brushRef="#br0" timeOffset="161122.9053">5998 9777 670,'0'0'147,"0"0"-120,0 0 131,0 0-32,0 0-51,0 0-53,-4 140 27,4-112-29,-7-4-14,-3-4 18,1-5-19,0-5-1,6-7-4,0-3 8,0 0 7,3-1-15,0-18 0,0-8-2,3-9 5,12-10-3,6-7 0,6-3-22,4 6 22,2 14-23,0 8 20,-2 14-9,-4 9 12,0 5 0,-8 7 0,-4 17 0,0 8-5,-9 2 5,-2 2 0,-4 0 5,0 0-5,0-1 0,-8-6-52,2-5-170,1-12-320</inkml:trace>
  <inkml:trace contextRef="#ctx0" brushRef="#br0" timeOffset="161992.2508">6530 9738 331,'0'0'45,"0"0"131,0 0-52,0 0-6,0 0-38,0 0 9,-38 14 16,36-14-22,2 1-21,0-1-21,0 0-21,3 0 29,15 0-42,7 0 11,7 0 0,0 0-17,3-1 3,-2-5-4,-5 0 3,-1 1-17,-8 2-10,-7 0-61,-4 0-105,-5-2-222</inkml:trace>
  <inkml:trace contextRef="#ctx0" brushRef="#br0" timeOffset="162264.2529">6909 9528 834,'0'0'52,"0"0"-11,0 0 115,0 0-86,0 0-3,0 0-17,51 126-6,-50-81-20,-1-4-23,0-1 18,0-2-18,0-1-1,-1-4 0,-8-4-17,2-5-36,-1-5-74,-1-11-156,-4-8-262</inkml:trace>
  <inkml:trace contextRef="#ctx0" brushRef="#br0" timeOffset="162735.2437">6013 9537 556,'0'0'5,"0"0"85,0 0-8,0 0-20,0 0-19,0 0 4,201-31 49,-140 31-31,11 0 7,6 0-26,2 0-25,-1 0 3,-4 0-17,-5 0-4,-9 0 7,-9 0-10,-13 0-2,-8 0 0,-11 0-61,-11 5-48,-9-2-122,0-3-152</inkml:trace>
  <inkml:trace contextRef="#ctx0" brushRef="#br0" timeOffset="163103.9329">7039 8768 650,'0'0'48,"0"0"77,0 0 3,0 0-88,0 0-2,0 0-37,145 0 2,-105 0-3,2-3 6,-5 3-16,-7 0-16,-11 0-131,-12 0-51</inkml:trace>
  <inkml:trace contextRef="#ctx0" brushRef="#br0" timeOffset="163283.6834">7011 9022 728,'0'0'20,"0"0"68,0 0 34,0 0-89,0 0-15,0 0-18,313-39-9,-268 29-82,-11 1-51,-10-2-65,-15 0-259</inkml:trace>
  <inkml:trace contextRef="#ctx0" brushRef="#br0" timeOffset="164641.6619">8232 8186 453,'0'0'8,"0"0"39,0 0 40,0 0-26,0 0-29,0 0 28,-1-88-23,1 80 22,0 3-7,0-2 7,-2 2 2,2-1-25,0 3-16,-1 0 29,1 3-43,-3-3 4,3 2 3,0 1-13,0-1 10,0 1-10,0 0 1,-1 0 10,1 0-8,0 0-3,0 0 11,0 0-9,0 0 11,0 0-13,0 8 0,0 18-11,-2 17 15,-1 11-4,1 6 16,1 6-2,-1-3 14,2-3-17,-2-1-11,2-9 17,0-5-17,0-6 0,0-11-2,0-7-4,7-9-32,12-7-68,6-5-142,7-10-174</inkml:trace>
  <inkml:trace contextRef="#ctx0" brushRef="#br0" timeOffset="165044.4989">8578 8283 709,'0'0'31,"0"0"128,0 0-29,0 0-22,0 0-63,0 0-13,-34-30-12,23 56-12,-3 6-5,2 6-3,3-4 0,6-2 8,3-3-6,0-3-2,0-7 0,18-2 5,1-6-6,5-8 1,3-3 0,0-6-10,-3-14 10,-2-6-16,-10-3 14,-6 0 0,-6-3-9,0 1 10,-11 4 1,-8 10-7,-1 14 7,0 3-12,-1 6-22,4 16-70,4 2-55,9-4-107</inkml:trace>
  <inkml:trace contextRef="#ctx0" brushRef="#br0" timeOffset="165554.5757">8842 8168 897,'0'0'0,"0"0"80,0 0 29,0 0-69,0 0-15,0 0-25,138-78 0,-110 78 7,-4 0-7,-2 14-1,-8 8-1,-4 3 2,-7 3 1,-3 4-1,0 0 0,-7-6 10,-4-4-7,-1-6-3,3-6 0,3-4 6,3-1-7,2-4 1,-1-1 0,2 0 13,0 0-10,0-4 1,0-6-4,11 1 2,-1 2-12,8 4 10,-1 3 0,4 0-6,-2 7 9,0 12-3,-5 6 4,-4 0 0,-9 1 23,-1 3-13,-1 1 4,-20-4 14,-7-1-24,-7-5 7,-6-3-15,-4-9 11,1-7-3,4-1-8,6-9-31,12-16-26,10-5-146,12-3-182</inkml:trace>
  <inkml:trace contextRef="#ctx0" brushRef="#br0" timeOffset="165862.9145">9327 8290 752,'0'0'3,"0"0"30,0 0 95,0 0-56,0 0-41,0 0 1,23 24 6,-23-24 3,0 0-27,-6-6-10,-5-8 9,3-4-13,1-1-7,4 5 7,3 2-11,0 7 7,0 5-13,7 0 17,10 5-11,5 9 11,4 6-7,2 1-17,2-4-77,-6 0-73,0-9-149</inkml:trace>
  <inkml:trace contextRef="#ctx0" brushRef="#br0" timeOffset="166222.9033">9540 8071 789,'0'0'14,"0"0"81,0 0 3,0 0-50,0 0 19,0 0-44,188-10-2,-164 7-14,-6-1-1,-3 1 6,-9 2-12,1 1 0,-5 0-1,0 0-3,-2 1 4,0 16 9,0 8-1,0 6 47,-4 6-34,-5 1 3,-1 1 3,3-5-18,-1-3 8,2 1-17,2-3 4,1-3-1,0-1-3,3-1-15,0-5-26,0-4-79,0-7-149,0-8-112</inkml:trace>
  <inkml:trace contextRef="#ctx0" brushRef="#br0" timeOffset="166801.1931">9611 8364 818,'0'0'7,"0"0"152,0 0-41,0 0-103,0 0-1,0 0-14,216-56 0,-166 44-38,-3-5-67,-4-2-32,-7-1-57,-5-5-55,-7-2 123,-7 0-111,-10 1 237,-7 2 142,0 8 117,0 5-43,0 8-54,0 3-37,0 0-3,0 0-90,0 16-27,0 9 38,-4 4-12,1-1 1,0-1-14,0-7-17,3-3 23,0-3-22,0-4-2,0-5 5,0-3 0,0-2 2,0 0-7,0 0 1,0-5 12,11-10-7,1-1-6,2-6 2,5 5 2,0 4-8,0 3 2,0 7 2,-4 3 1,1 0-1,-2 12 0,2 7 9,-4 6-9,-2 3 16,-4 4-6,-6-1-9,0-2 32,-1-2-29,-19-3 1,-3-2 8,-4-5-10,-6-3 4,2-6-7,1-5-19,0-3 6,7-5-91,7-15-74,6-14-184</inkml:trace>
  <inkml:trace contextRef="#ctx0" brushRef="#br0" timeOffset="166974.7999">10153 8026 872,'0'0'23,"0"0"2,0 0 128,0 0-88,0 0-42,0 0-23,193-54 0,-148 52-11,1 1-93,-2-4-180</inkml:trace>
  <inkml:trace contextRef="#ctx0" brushRef="#br0" timeOffset="167236.4759">10744 8352 1131,'0'0'45,"0"0"-26,0 0 32,0 0 5,0 0-56,0 0 0,198-35 2,-168 35-2,-4 0-16,-11 0-69,-4 10-129,-8-2-152</inkml:trace>
  <inkml:trace contextRef="#ctx0" brushRef="#br0" timeOffset="168614.8053">11595 8098 310,'0'0'254,"0"0"-141,0 0 40,0 0-20,0 0 4,0 0-74,5-76-23,-3 93-26,-2 22-7,0 15 13,0 7 1,0 0-12,0-5 31,-7-10-40,0-5 0,1-5 4,5-2-4,-1-9-13,2-6-67,0-14-125,16-5-171</inkml:trace>
  <inkml:trace contextRef="#ctx0" brushRef="#br0" timeOffset="168960.8333">11861 8199 774,'0'0'103,"0"0"77,0 0-109,0 0-23,0 0 1,0 0-21,-15 122-17,15-99 15,0-3-24,9-3-2,2-3 2,7-6 2,1-4-6,2-4 2,2 0 0,2-7 3,-6-12-3,-3-6 0,-6-6-2,-6-5-2,-4-3 2,0 3-9,-10 4 8,-4 15-14,-1 6 9,2 11-20,-1 0-22,2 11-88,5 6-56,5-2-157</inkml:trace>
  <inkml:trace contextRef="#ctx0" brushRef="#br0" timeOffset="169506.7096">12248 8067 638,'0'0'71,"0"0"111,0 0-111,0 0-17,0 0 4,0 0-20,-33 103 10,49-80-22,8 0-20,6 4 21,3 0-20,4 4-2,0 0 7,-4-2-10,-6 0 10,-10-4-12,-4-1 1,-13-1 4,0-2 2,-23-1-7,-11-3 6,-13-4-1,2-6-2,0-7-3,5 0 0,10-4-11,9-15 6,9-1-1,7-4 6,5 2-12,8-2 7,17 0-9,7-1 14,3 0 0,1 1 0,0-2 0,-3 0-2,-3-1 5,-3 0-6,-5-6 3,-4-1 0,-8-1-4,-7-1 4,-3 4 0,-1 5-2,-13 7 9,-4 5-7,1 6 0,0 6 0,-2 3-9,-2 3 9,-5 18-3,1 7 1,1 5-45,5 0-94,8-2-124,11-5-247</inkml:trace>
  <inkml:trace contextRef="#ctx0" brushRef="#br0" timeOffset="169832.7743">12692 8243 653,'0'0'23,"0"0"76,0 0-4,0 0-35,0 0-17,0 0 16,12 46-17,-12-46-14,0 0 20,-8 0-40,-2-6-2,0-8-6,2-5 11,0-2-19,5 2 8,3 3-14,0 7 5,0 6-16,13 3 25,2 0-1,3 9 3,1 4-8,-1 1 6,1 0-44,-5-3-29,-1-5-122,-4-6-186</inkml:trace>
  <inkml:trace contextRef="#ctx0" brushRef="#br0" timeOffset="170250.8408">12889 7969 603,'0'0'42,"0"0"29,0 0 28,0 0-50,0 0-27,0 0 2,52-17-5,-27 15 23,4-3-31,2 0-2,-4 0 17,-3 1-15,-5-2 5,-8 3 0,-5 1-11,-2 1 28,-4 1-31,0 0 3,0 0 11,0 3-16,0 12 29,0 9 3,0 4-20,0 8 38,0 6-27,-3 1-17,0 1 13,-1-1-17,-2-4-1,4-1-1,-1-5 5,2-4-5,-2-4 0,3-4-38,0-6-28,0-6-147,0-9-100</inkml:trace>
  <inkml:trace contextRef="#ctx0" brushRef="#br0" timeOffset="170432.1974">12975 8226 702,'0'0'117,"0"0"-56,0 0 60,0 0-88,0 0-14,0 0-19,187-82-22,-137 69-88,2-3-64,-5-4-313</inkml:trace>
  <inkml:trace contextRef="#ctx0" brushRef="#br0" timeOffset="170842.8133">13469 7952 702,'0'0'54,"0"0"-45,0 0 67,0 0 44,0 0-48,0 0-6,-12 160-20,8-128-22,-3 0 12,2-9-36,4-4 0,-3-6 9,4-8-4,0-1-3,0-4-2,0 0 4,0 0 27,0-4-10,7-11-13,7-7 3,0 0-7,2-1-2,-1 2-2,0 8 1,-2 3-12,2 4 11,-1 6 0,0 0 1,0 7 3,1 13-3,-3 2-1,-3 7 6,-3-1 9,-3 0-12,-3 1-3,0 0 16,-12-5-15,-6-2 5,-8-3-6,-2-2 5,-5-5-20,-1-5-18,-3-7-77,4 0-179,6-11-464</inkml:trace>
  <inkml:trace contextRef="#ctx0" brushRef="#br0" timeOffset="171024.5271">13396 7972 678,'0'0'37,"0"0"-11,0 0 59,0 0-39,0 0-41,0 0 8,267-61-13,-221 61-14,-8 0-102,-11 0-350</inkml:trace>
  <inkml:trace contextRef="#ctx0" brushRef="#br0" timeOffset="172386.5408">8396 8986 476,'0'0'46,"0"0"-24,0 0 83,0 0-43,0 0-53,0 0 27,48 0-15,-15 0 14,6 0 8,8 0-18,6 0 6,9-5-11,14 0-10,14-2 30,11-1-38,8-1 28,3 1 5,-2-1-32,-2 4 14,-8 0-17,-6 3 4,0 2 7,-5 0-11,-4 0 0,-3 0 0,2 0 4,4 0 1,1 0-5,-2 0 0,-2 2 5,-6 0-5,-3 2 0,-1 0 0,-4 0 3,1 1-5,-4-2 2,1 0 0,-2 0 4,2-2-3,-3-1-1,2 0 0,2 0 6,0 0-6,2 0 0,2 0 0,-4 0 5,-4 0 0,-4 0-5,3-2 0,-4-1 8,1-2-10,1 3 2,-3 0 0,-2 1-1,-3 1 1,3 0 0,-2 0 0,-1 0 6,-5 0-7,-2 1 1,-2 3 0,-1-1 2,-3 0 0,-2 0-2,0-2 0,5 1 3,3-1 9,3-1-12,1 0 0,-1 0 10,1 0-7,0 0-3,-3 0 3,2-5 1,0-3 15,-5 0-19,-1 0 0,-7 0 23,-6 2-18,-2 0-3,-5 4-2,-7-1 4,-2 0-4,-5 1 0,-1 2 0,-7-1 2,-1 1-2,-2 0 0,0-2 0,0 2 4,0 0-8,0 0 4,0 0-34,-15 0-25,-8 2-94,-8 4-87</inkml:trace>
  <inkml:trace contextRef="#ctx0" brushRef="#br0" timeOffset="175253.7863">22897 9917 391,'0'0'72,"0"0"5,0 0 41,0 0-61,0 0-29,0 0 6,0 0-1,0 0 25,8 0-40,6 0 2,0 0 21,2-2-41,-2-1 9,0 2-9,-3 0 4,0 1-7,-2-2 3,3 2-39,-5 0-12,-1 0-65,-4 0-57,-2 0-212</inkml:trace>
  <inkml:trace contextRef="#ctx0" brushRef="#br0" timeOffset="175484.6438">22875 10161 534,'0'0'33,"0"0"34,0 0 37,0 0-77,0 0-7,0 0-6,94-9-10,-69 6 6,1-2-10,-7 1-6,-1 1-23,-5 1-96,-4-1-148</inkml:trace>
  <inkml:trace contextRef="#ctx0" brushRef="#br0" timeOffset="181612.775">23663 9651 207,'0'0'84,"0"0"-27,0 0 57,0 0-14,0 0-27,0 0 6,0 0-14,-18-27-3,18 22 42,0 1-40,2-4-33,14 1 13,6-3-34,1 1 6,0-2-10,-2 2 2,-6 1 3,-3 1-11,-6 1 0,-4 1 3,-2 2 4,0 0-1,-11 2-6,-13 1 4,-5 0-20,-3 21 11,1 8-1,-1 7-1,7 1 5,4-3 2,6-4 0,6-7 2,3-4-12,6-7 10,0-1 0,0-2 0,0-5 4,0-1-3,0-2-1,2-1 4,4 0 14,0 0-16,4 0-2,3 0 18,3 0-16,1 0 4,1 0-6,0 0 5,-1 0-8,-1 9 3,1 9 0,-3 2 11,-3 0-10,-2 2 5,-8-2 5,-1-2-11,0-1 37,-10 0-34,-10-5 0,-5 1 16,-5-4-19,-1-7 9,3-2-9,1 0 1,7-7-13,8-10-33,9-3-55,3-8-120,15 0-235</inkml:trace>
  <inkml:trace contextRef="#ctx0" brushRef="#br0" timeOffset="182218.6259">24140 9604 787,'0'0'33,"0"0"24,0 0 40,0 0-93,0 0 3,0 0 17,-51 30-16,41-29 13,0-1 12,1 0-3,2 0-6,1-8-12,4 0-3,2-1 32,0 0-36,0-2-2,0 2 6,7-4-5,7 6-4,0-3 0,0 6 0,4 4-1,-3 0 1,2 7-2,-1 20-2,-3 6 4,-4 6 0,-8 2 0,-1-2 0,0 0 6,-18-5-6,-7 1 0,-3-7 6,-4-3-2,2-4 0,2-5-4,3-5 2,2-3 7,5-7-9,4-1 0,3 0 13,4-12-12,5-10 8,2 0-9,0 3 0,0 7-5,5 6 5,2 6-3,7 0-3,2 3 9,1 11-5,3 3 2,0-1 0,-2-2-2,3 0 2,-4-3-3,3-2-66,-2-4-144,4-4-75</inkml:trace>
  <inkml:trace contextRef="#ctx0" brushRef="#br0" timeOffset="182544.888">24303 9757 595,'0'0'151,"0"0"-122,0 0 106,0 0-33,0 0-82,0 0-2,19 28 1,-19-27-17,0-1 8,0 0-10,0 0 2,0 0 35,0 0-36,0-10 2,0 0-3,0 1 3,0 4-6,0 5-5,0 0-15,0 0 22,4 5-20,5 7 21,1 1 0,1-2-1,-2 0-40,1-4-72,3-3-27,-3-4-81</inkml:trace>
  <inkml:trace contextRef="#ctx0" brushRef="#br0" timeOffset="182895.1323">24543 9556 760,'0'0'108,"0"0"88,0 0-103,0 0-79,0 0 5,0 0-19,122-42 2,-106 42 1,-5 0-3,-6 0 0,4 0-1,-5 0 2,2 8 2,-3 10-3,-3 6 0,0 7 32,0 3-30,0 5 19,0 2 4,-2-1-13,2 0 57,0-1-68,0-3 8,0-3-5,0-3-3,3-6-1,0-3 0,0-7-48,-3-3-22,0-11-128,0 0-139</inkml:trace>
  <inkml:trace contextRef="#ctx0" brushRef="#br0" timeOffset="183047.3009">24613 9839 390,'0'0'357,"0"0"-250,0 0 51,0 0-130,0 0-17,0 0-11,144-17-88,-101 10-154</inkml:trace>
  <inkml:trace contextRef="#ctx0" brushRef="#br0" timeOffset="183508.4973">25010 9584 81,'0'0'699,"0"0"-533,0 0 23,0 0-109,0 0-54,0 0 9,34-56-35,-7 56 0,0 0-2,3 7 2,-4 11 0,-3 5-2,-12 2 3,-6 0-15,-5 0 14,-7 0 0,-16-2-5,-2-1 5,1-5-1,5-3-1,3-6 2,8-3-8,3-4 8,4 0 0,1-1 7,0 0-1,0 0 0,0 0 0,3-4 7,10 1-26,2 0 9,3 3 4,0 0 2,1 6-2,-2 10-3,-7 4 3,-2-1 0,-8-1-7,0 1 7,0-2 0,-11-1 23,-7-4-19,-4-2-1,-2-3-3,-6-2 6,-1-5-1,-2 0-5,-4 0-50,0-8-40,-2-12-267</inkml:trace>
  <inkml:trace contextRef="#ctx0" brushRef="#br0" timeOffset="184829.2774">9520 9370 276,'0'0'145,"0"0"-65,0 0 59,0 0-4,0 0-49,0 0 11,10-96 6,-10 96-16,0 0-25,0 11-58,0 18 7,-7 10 10,-6 2-10,2-4 2,-1-7 8,7-5-17,1-8 6,1-6-10,3-7 3,0 0 5,0-4-6,0 0-2,0 0 20,0-4-1,12-11-3,8-6-16,3-1 9,2 2-5,2 3-4,-1 5 0,0 9-2,1 3 3,0 0-5,-3 14 4,-2 6 0,-5 2-9,-10 3 9,-7 4 0,0-1 6,-10 4-2,-19 0 0,-9 1-4,-3-5-7,-2-3-1,3-11-65,7-12-43,6-2-128,12-16-123</inkml:trace>
  <inkml:trace contextRef="#ctx0" brushRef="#br0" timeOffset="184965.6058">9612 9274 636,'0'0'89,"0"0"57,0 0 9,0 0-124,0 0-27,0 0-4,176-50-33,-142 50-174,-4 0-366</inkml:trace>
  <inkml:trace contextRef="#ctx0" brushRef="#br0" timeOffset="185368.2844">10046 9254 768,'0'0'117,"0"0"96,0 0-100,0 0-59,0 0-35,0 0 9,84-63-28,-67 70 0,-5 16-1,-2 11 6,-8 10 1,-2 6-6,-4 1 1,-17 2 10,-7-3-4,-7-3-7,0-7 1,6-6 5,7-12-6,6-9 0,4-9 0,3-4 15,0-10-11,3-16-4,3-8 0,3-2-7,0 7 6,3 7-12,9 11 13,5 8-15,4 3 15,3 3 0,2 16-3,1-1 8,-2 0-8,-3-1 3,2 1-14,0 1-6,3-4-78,1-2-8,-1-8-207,-3-5-459</inkml:trace>
  <inkml:trace contextRef="#ctx0" brushRef="#br0" timeOffset="185565.7239">10394 9422 820,'0'0'4,"0"0"120,0 0 9,0 0-51,0 0-54,0 0-22,59 38 13,-53-33-18,-1-1-2,-2-1-1,0-3-102,2 0-123,1 0-209</inkml:trace>
  <inkml:trace contextRef="#ctx0" brushRef="#br0" timeOffset="185879.4868">10591 9260 847,'0'0'51,"0"0"144,0 0-135,0 0-28,0 0-29,0 0-3,165-75 0,-140 69 4,-8 3-2,-10 3-2,-1 0 0,-4 0 7,-2 9 2,3 13-8,-2 12 23,1 7-14,1 1 43,1 1-47,-1-4-6,-1-2 14,-2-2-10,0-4-4,0 0 0,0-3-13,0-3-27,-6-3-109,-6-11-128,3-11-353</inkml:trace>
  <inkml:trace contextRef="#ctx0" brushRef="#br0" timeOffset="186038.5846">10679 9499 800,'0'0'8,"0"0"72,0 0 22,0 0-101,0 0-1,0 0-86,202-88-96,-158 74-434</inkml:trace>
  <inkml:trace contextRef="#ctx0" brushRef="#br0" timeOffset="186472.7661">11117 9235 835,'0'0'13,"0"0"153,0 0-38,0 0-39,0 0-77,0 0-8,100-66 18,-73 66-19,-6 13-3,-5 6 0,-7 1 2,-9 6-6,0 2 4,-12 2 0,-12-1-1,2 0 1,4-10-5,3-4 4,9-7 1,3-5-6,3-2 6,0-1 0,0 0 7,0 0-7,6-10 0,7 3-1,1 3 6,2 2-13,-1 2 8,3 0-1,-1 13-7,-1 2 10,-4 4-2,-2 1 0,-7 1 1,-3 1 5,-3 0-6,-19-1 0,-6-1 9,-5-1-2,-2-2-7,-1-2 0,1-1-20,4-3-24,4-7-151,7-4-180</inkml:trace>
  <inkml:trace contextRef="#ctx0" brushRef="#br0" timeOffset="186803.0579">11894 9278 485,'0'0'505,"0"0"-480,0 0 106,0 0-51,0 0-64,0 0-3,-95 141 57,32-74-30,-10 8-6,-21 5 7,-20 5-30,-12 2 5,-17 0-16,-5 0 3,5-2-20,13-8 1,20-7-75,26-11-2,20-9-77,15-9-92,7-13-285</inkml:trace>
  <inkml:trace contextRef="#ctx0" brushRef="#br0" timeOffset="190499.7082">11400 10001 565,'0'0'34,"0"0"-28,0 0 68,0 0 17,0 0 4,0 0-53,0 0 18,-22-36 0,22 33-27,0 2 2,0 1-14,0 0-11,0 0 24,0 0-30,0 0-4,0 0 0,0 0 3,0 0-9,0 0 2,0 0 4,0 0 1,0 0-1,0 0 0,0 0 0,0 1 5,0 1-10,0 1-38,0-2-75,5 3 6,2-1-17,-2 2-14,2-2-8,-4 0-31,0 3 19,-3-1 46</inkml:trace>
  <inkml:trace contextRef="#ctx0" brushRef="#br0" timeOffset="191423.1474">11217 10198 304,'0'0'224,"0"0"-198,0 0 105,0 0-30,0 0-29,0 0-31,-19-25-39,27 51 17,10 10 34,2 4-14,3 6 8,-1-3-34,-2 1 10,0-5-20,-5-10 3,-2-3 2,-5-14-8,-4-4 0,-1-8 7,-1 0-1,1-14 18,1-18 11,3-11-28,-2-9 0,-4-3-7,-1-6 0,0-6 0,0-5 1,-6 0-2,1 12 1,3 17 0,2 16 0,0 10 0,4 8-3,14 1-5,12 1 12,11-1-4,10-3 0,11-6 8,8 0-5,4-7-3,3 3 0,-4-2-1,-11 4 3,-8 5-2,-14 4 0,-11 7-18,-13 3-12,-12 2-96,-4 20-31,-17 7-9,-21 5-277</inkml:trace>
  <inkml:trace contextRef="#ctx0" brushRef="#br0" timeOffset="191669.7973">11678 10043 0,'0'0'768,"0"0"-749,0 0 116,0 0-66,0 0-63,0 0 50,50 75-29,-33-37 10,-2-1 10,-9-1-35,0 0 0,-6-7-12,0 2 7,0-6-3,0-6-4,0-7-33,0-10-64,6-2-104,16-22-23</inkml:trace>
  <inkml:trace contextRef="#ctx0" brushRef="#br0" timeOffset="192104.515">12025 9986 689,'0'0'34,"0"0"76,0 0-11,0 0-42,0 0-28,0 0-19,-25 115 39,23-96-25,-1-7-1,2-2 8,1-6-19,0-3 4,0-1-5,0 0-10,0 0 32,0 0-27,0 0 5,0-3 23,7-6-29,6-4 5,3 0-10,0 0 8,2 3 1,0-1-9,2 4 0,-4 3-1,0 4 2,1 0-2,-2 1 0,-3 15 1,-2 4-5,-1 2 5,-8 4 0,-1 3 11,-1 0-11,-18-1 13,-5-3-13,-6-3 6,-2-3 3,3-9-9,0-3-3,2-7 2,4 0-68,1-16-50,3-14-187,3-11-279</inkml:trace>
  <inkml:trace contextRef="#ctx0" brushRef="#br0" timeOffset="192273.0669">11991 9951 839,'0'0'42,"0"0"150,0 0-89,0 0-89,0 0 4,0 0-18,195-85-3,-156 75-40,-4 1-136,-5 0-138</inkml:trace>
  <inkml:trace contextRef="#ctx0" brushRef="#br0" timeOffset="193042.1258">13926 8857 500,'0'0'87,"0"0"43,0 0 52,0 0-61,0 0-33,0 0-35,-9 0-29,19 0 33,11 0-42,6 0 7,6-2-1,4-5-20,0-1 7,0 1-8,-5 2-15,-8 1 14,-5 4-95,-8 0-72,-11 0-87,0 11-182</inkml:trace>
  <inkml:trace contextRef="#ctx0" brushRef="#br0" timeOffset="193215.4824">13953 9119 537,'0'0'78,"0"0"67,0 0-13,0 0-10,0 0-36,0 0-39,132-17-47,-86 7 4,2 0-12,-5 3-13,-7-3-109,-8 5-121</inkml:trace>
  <inkml:trace contextRef="#ctx0" brushRef="#br0" timeOffset="194848.8188">14792 8531 13,'-14'0'112,"3"0"-28,0 0-18,0 0 12,3 0 23,2 0-29,1 0 19,4 0-31,-2 0 12,3 0 9,0 0-23,0 0-27,0 0-11,14 0 9,6-5 43,5-1-31,4 0-8,1-2-5,-2 1-20,-4 2 6,-8 0-14,-5 2 5,-8 3-11,-3 0 6,0 0 0,0 0 1,-8 0 4,-14 11-10,-8-1 3,-1 1-9,0-1-5,2-7 15,6-1 1,3-2 0,8 0 3,6 0-1,4 0-2,2 0 0,0 0-5,0 0 5,0 0-10,4 3 8,15-2-6,8 0 4,3 1-108,2-2-124,-5 0-201</inkml:trace>
  <inkml:trace contextRef="#ctx0" brushRef="#br0" timeOffset="213788.4951">15288 8303 0,'-4'-3'394,"4"0"-333,-1-1 98,1-3-63,-3 0-23,3-2 30,0-4-30,-2-1 4,2-3 5,-1-2-37,1-6 5,0-8-20,1-2-17,16-6 36,5 4-49,5 9 9,1 9-2,4 12-5,2 7 2,4 26-4,1 23 0,-6 15 4,-14 5-4,-15 3 0,-4-2 6,-20 3-4,-16-1 2,-6-6-4,-2-8 2,0-13 2,5-13-4,6-9 0,3-11 5,6-10-3,3-2 8,5-16-10,4-12 2,3-1-7,9 2 5,0 8-6,2 11 5,15 8-14,7 0 15,4 16-6,5 6 6,-1 1-6,-3-1 6,-2-3-11,-1-2-26,-2-2-47,1-7-75,-3-6-88,-2-2-253</inkml:trace>
  <inkml:trace contextRef="#ctx0" brushRef="#br0" timeOffset="214143.1289">15680 8392 628,'0'0'53,"0"0"7,0 0 42,0 0-42,0 0-15,0 0-5,58 75-20,-58-70-13,0-2 32,0-3-28,0 0 33,-2 0-6,-7-3-31,-1-12 7,3-6-14,2-1 2,4 3 0,1 9-2,0 6-4,0 4-3,0 0-8,7 5 15,5 9 0,3 3 0,-4-1 1,2 2-1,-4-1 0,1-4-48,0-4-125,-2-4-53,1-5-474</inkml:trace>
  <inkml:trace contextRef="#ctx0" brushRef="#br0" timeOffset="214702.7105">16172 8085 562,'0'0'96,"0"0"46,0 0-8,0 0 0,0 0-90,0 0-4,-12 13-21,-12 28-17,-4 11 18,0 4-2,4 0-11,6-3 31,5-6-35,5-5-2,6-5 3,2-5 4,0-8-7,6-6-1,11-6 0,1-6-1,6-6 1,1 0 0,0-14-3,-3-8 3,-6-2-4,-7-3-7,-2 5 0,-7 4 2,0 7 1,0 8 3,-11 3 3,-4 3-18,-2 14 20,0 5-39,1 0-54,7-5-48,4-3-107</inkml:trace>
  <inkml:trace contextRef="#ctx0" brushRef="#br0" timeOffset="215268.4009">16411 8174 642,'0'0'13,"0"0"58,0 0-57,0 0-2,0 0-2,0 0-8,39-3 5,-34 3-7,-3 0 0,-1 0-10,-1 0 14,0 2-4,0 2 0,2-2 7,-1 1-4,2-3-3,-2 0 0,1 0 28,0 0-16,-1 0 19,2 0 15,0 0-13,2 0 11,-1 0-42,4-6 1,-2 0 4,0 1-7,3 0 0,-1 1-4,0-1-14,0 2 5,-5 1-9,0 0 22,-3 2-13,0 0 13,0 0 0,0 0 4,0 0-2,0 0 2,0 0-4,0 0 0,-3 0-3,1 0 4,1 0-1,-2 0 0,3 0 6,0 0-10,0 0 4,0 0-3,0 0-6,0 0-58,0 4-26,-2 1-58,-1 2-139</inkml:trace>
  <inkml:trace contextRef="#ctx0" brushRef="#br0" timeOffset="215671.1553">16508 8173 517,'0'0'95,"0"0"62,0 0-83,0 0-37,0 0-19,0 0-13,61-61 3,-36 51-8,0 3 0,-1-1 4,-4-1 3,-2 4-7,-5 0 29,-4 4-19,-3 1 23,-3 0-33,-3 14 4,0 12 44,0 8-9,-8 10 28,-6 0-15,-3 4-23,1-3 19,2-1-34,3 0-6,4-3 12,3-3-15,4-3 14,0-3-19,0-9 9,0-4-11,0-5 2,3-6-46,5-8-37,0 0-140,0-11-152</inkml:trace>
  <inkml:trace contextRef="#ctx0" brushRef="#br0" timeOffset="215874.2078">16470 8453 700,'0'0'82,"0"0"-3,0 0 97,0 0-99,0 0-75,0 0 20,159-38-22,-104 28 0,0 0-9,1 0 1,-8 3-71,-8 2-71,-13 1-49,-12 4-144</inkml:trace>
  <inkml:trace contextRef="#ctx0" brushRef="#br0" timeOffset="219352.8119">575 11490 585,'0'0'28,"0"0"90,0 0-17,0 0-41,0 0 15,0 0-46,0 0 5,102-87-5,-79 87-13,-4 4-12,-1 22-4,-4 10 0,-10 9 14,-4 1-10,-2-2-4,-14-5 5,-3-6-2,1-5 2,0-6-5,7-8 0,1-3 7,6-8-4,4-3-3,0 0 13,0 0-7,0 0 24,0 0-30,0-3 3,0-2 1,0 2-4,13 3-3,5 0 1,4 8-8,2 15 6,-5 3-1,-4 3 5,-7 2 3,-8-4 3,0 0-6,-3-4 20,-21-1-8,-7-2 18,-8-6-17,-9-7-12,-3-4 16,-2-3-15,-2 0-4,1-17-2,6-5-47,9-6-29,14 0-141,10 0-28,12 3-263</inkml:trace>
  <inkml:trace contextRef="#ctx0" brushRef="#br0" timeOffset="219952.2957">818 11253 67,'0'0'511,"0"0"-460,0 0 61,0 0-8,0 0-48,0 0-8,-65-119-2,40 104-22,-3 8 18,-6 7-26,-4 0-13,-5 17 23,-10 18-20,-1 15 1,-1 15 16,4 17-15,6 22 22,5 9-13,7 5-6,6-3 38,19-10-48,8-11 10,5-12 0,25-12-3,10-11-7,15-14-1,11-11 0,13-12 0,10-15 3,1-7-3,1-9 7,-2-20-4,-6-7 12,-12-8-15,-8-7 0,-17-9 11,-10-15-11,-13-13-4,-14-9-2,-9-9-20,-11-5 23,-25 8-25,-15 16 25,-11 21-13,-6 23 16,-9 20 0,-4 20-2,-1 3-1,2 27-7,10 17-81,2 12-165,12 9-305</inkml:trace>
  <inkml:trace contextRef="#ctx0" brushRef="#br0" timeOffset="222303.8261">13264 5799 527,'-6'-10'176,"0"10"-163,5 5 7,-2 26 1,0 21 78,2 12-49,1 1-18,0-6 9,0-8-18,0-10 5,-2-7-7,1-9-17,-1-9 27,1-10-29,1-4 9,0-2 22,0-11 11,0-20-9,9-18-35,6-13 1,1-14 5,1-8-5,-1-1-1,-1 10 0,1 18 6,-3 21-12,0 18 5,-6 11 1,5 7-19,6 14 17,4 23-1,4 16 1,-7 10 4,-1 2 1,-5-4-3,1-8 6,-8-10-4,1-8-2,-4-5 0,-3-8 1,0-4-1,0-4-56,-1-9-147,-13-5-122</inkml:trace>
  <inkml:trace contextRef="#ctx0" brushRef="#br0" timeOffset="222468.5639">13356 6036 442,'0'0'420,"0"0"-402,0 0 117,0 0-46,0 0-65,0 0-24,97-32-4,-54 23-62,2-5-181,-6-4-366</inkml:trace>
  <inkml:trace contextRef="#ctx0" brushRef="#br0" timeOffset="222620.2042">13719 5859 740,'0'0'72,"0"0"-38,0 0 114,0 0-61,0 0-76,0 0-6,5 15-5,7-14-34,7-1-117,3 0-156</inkml:trace>
  <inkml:trace contextRef="#ctx0" brushRef="#br0" timeOffset="222805.3287">13945 5752 681,'0'0'59,"0"0"-6,0 0 91,0 0-18,0 0-80,0 0-8,-15 229-17,15-194-17,2-5 7,3-1-11,-2-5-17,-1-7-90,-1-8-167,4-9-327</inkml:trace>
  <inkml:trace contextRef="#ctx0" brushRef="#br0" timeOffset="223186.5627">13945 5700 447,'0'0'328,"0"0"-208,0 0 31,0 0-59,0 0-59,0 0-30,48-25 6,-13 25-9,1 0 0,-1 0-9,-8 12 9,-4-2-1,-11 5 1,-6-1-12,-6 1 12,0 4 0,-13 0 3,-6-4 3,-2-5-6,3-5 0,3-5 4,1 0 1,5 0 5,1-3-10,5-1 1,1 4 4,2 0-5,0 0-4,0 9 1,9 10 3,4 5 7,2 2-7,2-3 1,2-1 2,1-5-1,5-3-4,2-4-7,2-6-138,0-4-143</inkml:trace>
  <inkml:trace contextRef="#ctx0" brushRef="#br0" timeOffset="223378.6553">14400 5767 782,'0'0'2,"0"0"50,0 0-21,0 0-31,0 0 0,0 0-14,14 5-85,-10-5-187</inkml:trace>
  <inkml:trace contextRef="#ctx0" brushRef="#br0" timeOffset="224146.3846">14400 5767 606,'76'-35'131,"-76"35"-5,0 0-8,0 0-57,0 0-60,0 0 14,-1-19-15,-1 19 0,2 0 7,-1 0-2,-1 0-5,-1 0 3,-3 0 4,-3 4-9,-1 9 2,1 4 0,1 6-5,1 1 5,3 3 0,4-1 0,0-2 4,0-4-8,13-1 4,13-4 0,12-6-2,7-6 9,-1-3-7,-5-5 0,-4-19-52,-7-6 24,-6-6-10,-7-4 38,-6-2-4,-4 3 10,-5 9-6,0 12 9,0 8 9,0 10 37,-5 0-44,-5 5-6,-1 12-2,1 5-1,0-2-2,8-1 0,0-2 3,2-6-4,0-1 1,0-6 0,17-4-2,2 0 2,7-9-6,-1-10-15,-3-3 3,-2-3 9,-4 3 9,-4 1 0,-3 5 3,-5 8 3,-2 8-6,-2 0 0,0 17-7,0 15 7,0 18 17,0 10-3,0 7 26,6 5 57,3-7-84,-7-7-13,-2-7 8,-5-7-3,-15-10-5,-8-9 0,-3-11 22,-2-12-19,-3-2 8,4-16-7,2-12 6,11-8-7,8-3-3,11 5-25,0 6 6,25 11-61,6 11-9,7 6-12,2 0-33,-7 13-111</inkml:trace>
  <inkml:trace contextRef="#ctx0" brushRef="#br0" timeOffset="224456.7453">13703 6378 782,'0'0'35,"0"0"151,0 0-76,0 0-102,0 0 7,0 0 10,9 105 6,-2-66-5,-3 2-23,-4-2 23,0-1-26,0-2 0,0-7 7,0-6-7,0-8-37,1-9-56,8-6-144,2-9 21,3-18-355</inkml:trace>
  <inkml:trace contextRef="#ctx0" brushRef="#br0" timeOffset="224746.6188">13802 6554 472,'0'0'63,"0"0"93,0 0-55,0 0-52,0 0-13,0 0-28,47 48 24,-27-48-31,5 0 8,1-14 4,-3-6-2,-3-2-4,-2-4-7,-8-1 5,1 3 18,-5 2-3,-3 9 16,-3 7 32,1 6-35,1 0-20,-1 14-13,2 13 0,2 7 27,-4 0-27,3 2 0,-4 0 3,5 3-3,6-1-43,6 0-95,10-8 38,4-14-152</inkml:trace>
  <inkml:trace contextRef="#ctx0" brushRef="#br0" timeOffset="225043.4262">14281 6650 612,'0'0'40,"0"0"26,0 0 62,0 0-47,0 0-42,0 0-19,-2 90 3,23-90-17,5 0 17,9 0-1,-1-17-22,-2-7 22,-6-1-22,-6-3 0,-10-3 13,-8-2-9,-2 4 1,0 4-5,-15 9 2,-3 12-7,0 4 5,-1 7-17,1 20 2,3 4-56,9 3-48,6-3-89,5-4-382</inkml:trace>
  <inkml:trace contextRef="#ctx0" brushRef="#br0" timeOffset="225737.2503">16117 6777 441,'0'0'53,"0"0"63,0 0-15,0 0-11,0 0-38,0 0-33,0 0 43,0 0-36,0 0-3,2 0 13,-2 0-7,0 0 6,0 0-14,0 0-19,0 0 21,0 0-22,0 0-1,0 0 10,4 0-8,-1 0 2,1-6-4,1 2 0,-1 0-1,0 3 1,0-1 0,-3 2-3,3 0 1,-2 0 1,4 0-4,-1 11 5,1 8 11,3 4-7,1 6 3,2 4 8,3 6-10,-2 0 7,3 3-12,0-2 0,1-1-8,1-4 8,6-7-106,-2-9-110,0-12-321</inkml:trace>
  <inkml:trace contextRef="#ctx0" brushRef="#br0" timeOffset="226434.3857">16072 7389 0,'0'0'644,"0"0"-606,0 0-38,0 0 52,0 0 29,0 0-50,34 157-10,-29-124-7,-4-2-12,0-3 3,-1-6-5,0-8-17,0-7 0,0-7-50,4 0 4,2-15 6,1-8-43,1-12 78,-3-3-14,0-4-19,4-2 55,-1 5 13,0 5 47,7 9 16,-1 8-21,4 6-4,-3 9-15,-1 2-5,-3 0 18,-2 14-42,-2 5 13,-2-1-5,-5 3-15,0 1 10,0-1-10,-15 3 0,-2-4 1,-2-2-1,3-3-13,5-5-1,5-8-13,5-2 16,1 0 11,0 0-20,9 0 12,10 0-3,3 0 11,3 3-3,4 10 6,1 1-10,5 3 4,-1-1-69,-3-4-41,-3-2-147</inkml:trace>
  <inkml:trace contextRef="#ctx0" brushRef="#br0" timeOffset="226632.6107">16558 7425 734,'0'0'15,"0"0"-2,0 0 58,0 0-24,0 0 9,0 0-54,15 121 6,-12-91-16,0-2-11,-3-5-113,0-7-163</inkml:trace>
  <inkml:trace contextRef="#ctx0" brushRef="#br0" timeOffset="226960.6844">16629 7360 568,'0'0'148,"0"0"-144,0 0 86,0 0-23,0 0-9,0 0-35,83-36-18,-71 48 12,-3 2-15,-6 2-2,-3-1 0,0 1 3,-11-2-6,-5-1-13,0-4 12,5 0-9,2-2 13,4 2 0,2 3 3,3 4 2,0-1 39,7 1-6,8-1 13,4-1-1,0-2-48,4-3 1,1 0-3,-1-6-2,4 3-54,-3-6-126,0 0-120</inkml:trace>
  <inkml:trace contextRef="#ctx0" brushRef="#br0" timeOffset="227120.6357">16992 7495 1021,'0'0'7,"0"0"-5,0 0 73,0 0-51,0 0-22,0 0-2,25 41-279</inkml:trace>
  <inkml:trace contextRef="#ctx0" brushRef="#br0" timeOffset="228388.5895">1777 11788 588,'-3'0'14,"0"0"58,1 2 54,2 0-44,0 6-39,8 3-34,22 0 49,23 0 13,28-5-42,35-6 4,32-3 9,27-14-39,12-1 8,3 4-11,-4 7 0,-19 5-7,-21 2 7,-23 0 0,-31 7-1,-25 2 4,-25-3 0,-21-4-3,-10 1 0,-9-3 2,-2 2 6,0-2 10,0 0 9,0 0-21,0 0 4,0 0-10,0 0-20,0 0-13,0 0-124,0-3-106,0-4-514</inkml:trace>
  <inkml:trace contextRef="#ctx0" brushRef="#br0" timeOffset="230108.4617">4153 11385 330,'0'-12'26,"0"0"35,0-2 74,0 2-57,0-1-22,0 1 26,0 2-31,3 2 4,-3 2 8,0 5-23,0-1 13,0 2-47,0 11 9,0 23-9,0 19 7,0 17 17,0 5 2,-6 7-20,1-4 33,1-7-32,-1-6-7,4-11 14,1-9-16,0-10-4,2-8 0,11-9 4,3-8-4,7-10 0,9 0-13,6-11-12,-1-14-110,-1-6-66,-12 0-173</inkml:trace>
  <inkml:trace contextRef="#ctx0" brushRef="#br0" timeOffset="230320.6043">3968 11744 743,'0'0'22,"0"0"84,0 0 27,0 0-85,0 0-18,0 0-24,100-55-7,-54 45 1,7-1-12,1 4-20,-3 5-150,-6 2-154</inkml:trace>
  <inkml:trace contextRef="#ctx0" brushRef="#br0" timeOffset="230888.5626">4727 11780 349,'0'0'230,"0"0"-219,0 0 100,0 0 23,0 0-66,0 0-11,0-29 6,0 29-21,-1 0-25,-4 13-16,-4 17 0,-6 12 61,-1 11-29,-7 5-8,-2 2 8,-3-2-18,-5-8 6,3-5-14,-1-7 3,1-6 2,2-7-12,4-8 0,6-7 8,4-6-5,4-4-1,1 0-2,-2-10 8,3-14-7,5-7-1,3-3-28,0-1 24,13 9-19,8 5 11,6 10-1,3 7 13,4 4-2,3 0 2,2 15 0,-2 10-5,-1 0 10,-3 0-5,-2-1 7,-1-1-3,-5-4 10,-2-3-14,-7-2 0,-1-4-7,-3 0 6,0-7-107,0-3-242</inkml:trace>
  <inkml:trace contextRef="#ctx0" brushRef="#br0" timeOffset="232004.6043">5127 11576 237,'-9'0'21,"1"0"55,2 0 18,5 0-14,-2 0-8,3 0-19,0 0 14,0 0-11,0 0-30,16 0 51,11 0-40,10 0 4,11 0 7,5 0-32,6-7-3,1-4-13,3 0-8,-5 1 3,-9 3-148,-10 3 38,-14 1-278</inkml:trace>
  <inkml:trace contextRef="#ctx0" brushRef="#br0" timeOffset="232266.7292">5494 11322 728,'0'0'13,"0"0"3,0 0 89,0 0-39,0 0-62,0 0 21,98 89 12,-81-39-22,-6-1 5,-6 1-15,-5-4 3,0-2 1,-3-4-9,-10 0 0,1-5-5,0 0-13,6-12-150,6-13-158</inkml:trace>
  <inkml:trace contextRef="#ctx0" brushRef="#br0" timeOffset="232612.758">6119 11263 732,'0'0'142,"0"0"-114,0 0-23,0 0 55,0 0-43,0 0 58,7 118-35,-7-63 12,-6 6 1,-4 2-26,-2-2 1,1-3 8,4-5-35,1 0 31,3-5-31,3-2-1,0-6 3,0-6 2,7-7-6,5-9 1,3-5-5,3-7-3,3-6-52,3 0-54,-9-12-113,-9-14-304</inkml:trace>
  <inkml:trace contextRef="#ctx0" brushRef="#br0" timeOffset="232779.0653">5984 11814 815,'0'0'21,"0"0"-4,0 0 103,0 0-52,0 0-50,0 0-14,127 0-8,-73-6-109,1-1-207</inkml:trace>
  <inkml:trace contextRef="#ctx0" brushRef="#br0" timeOffset="234374.4047">6462 11955 329,'0'0'43,"0"0"100,0 0-57,0 0-14,0 0-21,0 0-6,-72 127 29,69-102-28,0 2 12,3-4-9,0-3-28,0-1 13,3-5-34,5-3 1,6-5 7,-3-5-2,7-1-6,-1 0 16,2-5-15,-3-9 25,-3-4-26,-2-1 0,-6-2 4,-4-7-2,-1 1-2,0-3 0,-6 3 10,-6 6-16,0 6 6,3 8 0,3 4 3,-4 3-3,2 0-4,-4 3-8,-2 11-77,-2 2-22,2 2-118,3-6-414</inkml:trace>
  <inkml:trace contextRef="#ctx0" brushRef="#br0" timeOffset="235806.1303">6417 12093 120,'0'0'236,"0"0"-149,0 0 26,0 0-59,0 0-22,0 0 14,0 0-12,36-45-4,-35 43-6,-1 2-14,0 0 27,0 0-35,0 0 5,0 0 11,0 0-18,0 0 5,0 0-5,0 0 5,0 0 2,0 0-7,0 0 0,0 0 1,0 0 0,0 0-1,0 0 0,0 0 2,0 0-4,0 0 2,0 0 0,0 0 2,0 0 3,0-1-5,1 1 0,3 0 1,-3-1 7,4 1-8,1 0 0,1 0 2,2 2 3,3 16-5,-3 6 0,-1 9 5,-2 6 18,-5 2-21,-1-1 6,0 1 23,-12-4-15,-6-2 1,-3-3 1,-3-4-17,1-4 22,0-7-23,5-7 0,-1-5 10,7-5-9,-1 0 12,2-8-13,0-10 7,4-5-4,3-3-3,4 2-1,0 3-3,1 6-6,16 5 5,9 4 1,3 6 4,2 0-8,-1 6 8,-2 8 0,-4 0 1,-3-1 3,-3-1-8,-4-2-8,0-5-110,0-3-34,-2-2-227</inkml:trace>
  <inkml:trace contextRef="#ctx0" brushRef="#br0" timeOffset="235977.1349">6665 12210 737,'0'0'10,"0"0"93,0 0-48,0 0-25,0 0-29,0 0-1,58 31-124,-48-31-288</inkml:trace>
  <inkml:trace contextRef="#ctx0" brushRef="#br0" timeOffset="236393.2789">6806 12100 401,'0'0'308,"0"0"-280,0 0 134,0 0-72,0 0-50,0 0-10,-19 124-18,19-111 3,0-4-15,0-3 3,-3-3 5,3-3-7,0 0-1,0 0 15,0 0-11,0 0 11,0-12-15,6-3 2,3 1 13,4 1-15,-4 3 0,3 6 0,-4 4-4,-2 0 4,3 0 4,1 9-3,0 8 38,0 7-32,-2 0 16,-2 3 8,-4 0-4,-2-3-12,0 1-15,-3-4 2,-15-1 5,0-4-6,-3-7-2,2-3-14,1-6-76,0 0-52,7-13-120,-2-15-193</inkml:trace>
  <inkml:trace contextRef="#ctx0" brushRef="#br0" timeOffset="236565.7559">6784 12134 600,'0'0'46,"0"0"40,0 0 12,0 0-54,0 0-44,0 0 8,146-63-17,-115 54-53,1-2-77,-7-1-498</inkml:trace>
  <inkml:trace contextRef="#ctx0" brushRef="#br0" timeOffset="237616.7309">7071 11582 602,'0'0'50,"0"0"23,0 0 2,0 0 26,0 0-47,0 0-15,235-7-13,-162 1-22,6-1 3,3 2-7,-4 1-26,-7 1-59,-20 3-146,-22-2-430</inkml:trace>
  <inkml:trace contextRef="#ctx0" brushRef="#br0" timeOffset="237857.3702">7689 11364 807,'0'0'0,"0"0"14,0 0 28,0 0 1,0 0-11,0 0-24,108 142 18,-94-91-22,-10 0 0,-4-2-4,-15-2 5,-18-5 4,-6-5-9,3-6-25,4-12-65,12-12-90,10-7-445</inkml:trace>
  <inkml:trace contextRef="#ctx0" brushRef="#br0" timeOffset="238140.8407">8252 11330 828,'0'0'23,"0"0"-4,0 0 109,0 0-58,0 0-68,0 0 26,-49 97-17,35-46-4,7 4 9,4 1-14,3-6-2,1-5 0,22-7-15,12-9-59,6-9-91,5-13-49,-3-7-452</inkml:trace>
  <inkml:trace contextRef="#ctx0" brushRef="#br0" timeOffset="238756.3383">8602 11358 397,'0'0'116,"0"0"-23,0 0 40,0 0-30,0 0-40,0 0-56,0 20 13,0 15 43,0 6-24,0 2-1,0 0-29,0-4 0,0 0-4,0-7-5,5-9-8,2-3-85,6-14-106,3-6-224</inkml:trace>
  <inkml:trace contextRef="#ctx0" brushRef="#br0" timeOffset="239144.4376">8863 11369 786,'0'0'8,"0"0"34,0 0 61,0 0-21,0 0-63,0 0-6,-21 145 15,21-128-24,0-5 3,0-4-7,0-5 4,0-2 3,0-1 0,0 0-4,0 0 51,5-15-31,5-4-11,7-1-12,1 4 7,1 3-12,0 6 5,-2 7 0,-1 0-1,-1 7 6,-2 14-2,-1 7 2,-5 5 0,-6 2 21,-1 1-24,0-1-2,-18-2 8,-9-5-3,-4-5-10,1-6 1,3-7-82,4-10-62,9-3-162</inkml:trace>
  <inkml:trace contextRef="#ctx0" brushRef="#br0" timeOffset="239317.4548">8917 11394 729,'0'0'30,"0"0"29,0 0 35,0 0-43,0 0-51,0 0-2,167-86-155,-147 79-303</inkml:trace>
  <inkml:trace contextRef="#ctx0" brushRef="#br0" timeOffset="239504.6171">9256 11105 846,'0'0'23,"0"0"141,0 0-37,0 0-64,0 0-22,0 0-27,204 184 33,-191-118-47,-13 9 5,-2 1 5,-24-3-8,-13-5 2,-10-13-4,-9-3-42,-11-4-42,-7-9-265</inkml:trace>
  <inkml:trace contextRef="#ctx0" brushRef="#br0" timeOffset="242186.7743">9989 11648 122,'0'0'35,"0"0"-30,0 0 30,0 0 9,0 0-2,0 0 14,0 0-19,5-16-7,-7 12-6,-5 1-8,3 0 5,-3-1-4,2 1-16,1-2 31,-1 3-28,-3-1 23,1-1 4,1 1-7,-2 0 23,1 1-5,2 1 0,4-1 31,1 2-30,0-1-1,0 1 23,7-4-53,20 1 20,15-3-13,10 1-10,6-1 23,2-1-32,0 2 0,-5-2 6,-5 0-2,-8-2-5,-7 2 1,-10 3 0,-10 2-11,-8-1 11,-4 3-26,-3 0-28,0 0-39,-1 7 17,-14 3-65,-2-2-220</inkml:trace>
  <inkml:trace contextRef="#ctx0" brushRef="#br0" timeOffset="242525.112">10218 11321 590,'0'0'53,"0"0"-32,0 0 58,0 0 37,0 0-86,0 0-29,58 33 39,-21 3-8,0 9 2,-1 3-9,-10-1-18,-9-2 20,-9-2-24,-8-7-3,0-1 14,-18-3-12,-6-6 9,-6-5-11,0-2 2,-1-6 6,1-2-8,2-1-67,4-2-84,6 2-107</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1:04:38.512"/>
    </inkml:context>
    <inkml:brush xml:id="br0">
      <inkml:brushProperty name="width" value="0.05292" units="cm"/>
      <inkml:brushProperty name="height" value="0.05292" units="cm"/>
      <inkml:brushProperty name="color" value="#1F497D"/>
    </inkml:brush>
  </inkml:definitions>
  <inkml:trace contextRef="#ctx0" brushRef="#br0">11275 11425 176,'0'0'337,"0"0"-325,0 0 50,0 0 40,0 0-29,0 0-18,-104 25 6,95-36-23,0-1 1,3-5 18,0-4-24,3-4 3,3-1-16,0-2-11,3 1 21,10-1-26,2 6-3,5 6 6,0 6-2,2 10-7,4 0 2,4 23 0,2 19-7,-4 13 8,-10 10-1,-8 7 13,-10 1-9,-1-2 4,-22-8-8,-3-11 2,-5-10 5,-1-7-7,2-12 0,4-8 6,1-10-4,1-5 9,4-5-11,1-21 3,6-8 5,7-2-8,6-1 0,0 11-1,4 11-1,14 15 2,5 0-6,4 17 6,1 10-7,2 1 7,0-3 0,-2-1 1,2-5-1,0-5-30,-2-7-131,-1-7-101,0 0-390</inkml:trace>
  <inkml:trace contextRef="#ctx0" brushRef="#br0" timeOffset="275.9616">11570 11550 679,'0'0'15,"0"0"106,0 0-33,0 0-25,0 0-22,0 0-29,-5 32 7,5-32 3,0-9 21,0-11-13,0-7-26,10 1-4,-3 6 0,4 9-22,1 11 4,-2 0-4,3 17-14,-2 11 35,-4 4-65,0-3-6,0 0-4,-1-10-81,3-3-193</inkml:trace>
  <inkml:trace contextRef="#ctx0" brushRef="#br0" timeOffset="527.1653">11907 11236 872,'0'0'0,"0"0"135,0 0 27,0 0-88,0 0-18,0 0-13,40 200-24,-36-153 4,0 1-23,-2-1 0,5 0 6,-4-7-6,-1-3-5,1-7-43,2-11-76,5-15-129,7-4-286</inkml:trace>
  <inkml:trace contextRef="#ctx0" brushRef="#br0" timeOffset="1026.8706">12215 11381 331,'0'0'604,"0"0"-532,0 0 126,0 0-123,0 0-36,0 0-30,97-109-4,-61 105-6,4 4 1,-12 1 0,-2 16-9,-10 5 9,-10 2-13,-6 0-1,0 1 1,-15-1 7,-3 2 1,-1-4 5,1-4-9,2-6 9,6-3 0,4-7-1,3-2 7,2 0 2,1 0-8,0-8 0,0 0 3,4 1-3,7 5-3,5 2 1,1 0 2,4 18-9,1 9 9,-3 5 0,1 0 17,-9-2-7,-4-5-10,-7-4 19,0-2-18,-12-2 26,-13-2-14,-2-5-6,-5-4 14,-1-5-18,1-1-3,0-1 0,1-15-4,6-5-2,6-2-59,9 2-27,10-1-61,0 9-210</inkml:trace>
  <inkml:trace contextRef="#ctx0" brushRef="#br0" timeOffset="1291.7138">12795 11262 1040,'0'0'50,"0"0"-35,0 0 65,0 0-7,0 0-47,0 0 16,5 165-42,-2-112 0,0 6 11,0 0-11,-2 4-11,-1-3-78,0-7-214</inkml:trace>
  <inkml:trace contextRef="#ctx0" brushRef="#br0" timeOffset="9012.93">11442 7602 568,'-1'0'58,"1"1"20,0 0 34,0 2-12,10 0-55,10 0 12,8-1 14,3 1-34,2-1 19,4-2-44,-3 0 3,-4 0 7,-7 0-19,-5 0 5,-11 0-8,-4 0 5,-3 0 1,0 0-6,-15 0 0,-15 0 6,-9 0-2,-7 3-4,0 2 0,2-1 2,9-2-2,7-1 0,9-1 0,8 0-3,8 0 8,3 0-5,0 0 0,0 1 0,6 1 9,13 3-9,3-3 0,0 1 5,1 0 1,1 0-5,-4 0-1,0-3-15,-5 4 15,-3-3-105,1-1-143,-3 0-121</inkml:trace>
  <inkml:trace contextRef="#ctx0" brushRef="#br0" timeOffset="9680.8827">11875 7545 388,'0'0'70,"0"0"70,0 0-53,0 0-3,0 0-30,0 0 3,-11-45-6,11 35 1,0 1-4,0 1-12,0-1-8,5-1 19,3 2-36,2 1 3,-1 3 0,2 1-13,2 3 1,1 0-2,-1 13 0,4 9 3,-6 6 3,-4 6-4,-5 2 12,-2 2-9,0-3 11,-12-2-3,-6-4-9,0-1 23,-3-4-21,0-7-5,3-4 10,0-5-11,3-5 10,1-3-10,-2 0 2,2-1 7,5-10-9,1-4 0,4 4 0,4 1 5,0 5-10,0 3 4,0 2 1,16 0-13,3 2 13,3 10 0,0 2-3,-2 2 7,-3-2-5,-1 0 1,-3-5-18,-2-1-11,0-4-68,-4-2-51,1-2-50,4 0-136</inkml:trace>
  <inkml:trace contextRef="#ctx0" brushRef="#br0" timeOffset="10034.1439">12118 7643 346,'0'0'324,"0"0"-250,0 0 49,0 0-43,0 0-41,0 0-23,6 26 8,-6-26-9,0 0-6,0 0 28,0 0-27,0-12-7,0 1 3,0 0-2,0 4-2,0 3-2,0 4 0,0 0 5,6 0-1,0 8-4,2 5 9,-4-4-6,0 3 1,-1-4-4,-1-1-8,-1-3-16,1-3-105,1-1-86,3 0-219</inkml:trace>
  <inkml:trace contextRef="#ctx0" brushRef="#br0" timeOffset="10309.9997">12324 7475 747,'0'0'92,"0"0"25,0 0-20,0 0-15,0 0-37,0 0-13,7 95 8,-7-69-19,0 3 17,-7 0-29,4 2-3,3-3 21,0-1-27,0-3 7,0-3-7,0-4-8,7-2-36,5-8-102,6-7-163,0 0-335</inkml:trace>
  <inkml:trace contextRef="#ctx0" brushRef="#br0" timeOffset="11359.858">12498 7546 695,'0'0'33,"0"0"71,0 0 52,0 0-42,0 0-64,0 0-22,33-82 20,-15 70-37,3 5 5,-5 3-11,3 4 2,-2 0 2,-2 8-9,-3 7 0,-6 4 1,-3-3 2,-3-1-3,0-1 0,0-2 5,-9 1-1,-2-4-4,0-1 0,3-2-1,4-3 4,2-3-3,2 0 0,0 0 7,0 0-1,0 0-6,0 0 0,0 0-4,0 0 4,0 0 0,0 0 0,0 0 0,0 3-6,0-3 6,0 0 0,0 0-1,0 0 2,0 0-1,0 0 0,0 0 6,0 0-20,0 0 8,0 0-37,0 0 17,0-3-52,0-4-34,0-3-2,0-2 23,0 4 64,0-1 15,-1 3 12,-3 0 7,1 2-5,0-1 23,1 3 15,0-2-9,2 1 43,0-1-26,0 0-6,0-1 9,0 4-37,7-4 0,4 2-10,-2-5 2,4 4 7,-1-1-13,-2 5 0,0 0 14,-1 0-14,0 0 7,-1 14-1,-1 8-6,-4 2 33,-3 1-27,0 1 0,-3-2 19,-12 0-21,0-2 4,-3-3-8,1-5 7,0-3 1,3-4-8,2-4 0,5-3 7,1 0-5,3 0 3,3 0-5,0-6 4,0-1-3,0-1-1,12 1 0,2 1-5,2 2 8,0 3-3,-4 1 0,7 0 0,2 11-7,3 7 19,0 6 3,-3 0 3,-9-1-18,-6-1 10,-5-2 9,-1-1-18,-4-1 39,-16-4-38,-7-3 4,-7-5 12,-5-2-18,1-4 6,2 0-6,0-18 1,0-7-12,9-2 2,3 1-41,10 3 19,8 6-12,6 4-29,0 3-113,13 1-127</inkml:trace>
  <inkml:trace contextRef="#ctx0" brushRef="#br0" timeOffset="11602.447">12930 7483 836,'0'0'28,"0"0"91,0 0 46,0 0-124,0 0 13,0 0 7,65 128-41,-59-82 29,-2-4-44,-1 1-3,0-3 4,2-2-6,0-5-13,5-7-83,5-11-221</inkml:trace>
  <inkml:trace contextRef="#ctx0" brushRef="#br0" timeOffset="12702.8758">15359 7367 624,'0'0'45,"0"0"30,0 0 59,0 0-49,0 0-32,0 0 3,34-104-39,-20 104 13,3 2-14,0 24-11,-1 11 19,-5 9-12,-10 0-8,-1-2 21,-6-1-21,-11-7-1,-5-2 10,-1-7-11,2-7 10,-1-6-12,4-7 0,1-7 21,1 0-17,1-5-3,3-10 2,4-4 5,5 3-8,3 5 0,0 8 0,6 3-17,13 0 17,4 13 0,3 5-4,-3 2 9,0-2-8,2-3 3,4-4-44,1-5-36,-2-6-137,-3 0-59</inkml:trace>
  <inkml:trace contextRef="#ctx0" brushRef="#br0" timeOffset="12914.5922">15659 7428 676,'0'0'34,"0"0"111,0 0-45,0 0-39,0 0-40,0 0 15,18 53-32,-18-50-3,0-3 16,0 0-14,0 0 5,0 0-8,0-10-112,0-3-104,1-3-381</inkml:trace>
  <inkml:trace contextRef="#ctx0" brushRef="#br0" timeOffset="13135.969">15790 7216 785,'0'0'69,"0"0"42,0 0-31,0 0 1,0 0-36,0 0-18,30 153-21,-29-116 14,2-4-20,-1-3 0,-1-4-8,1-7 3,1-5-67,0-9-101,6-5-137</inkml:trace>
  <inkml:trace contextRef="#ctx0" brushRef="#br0" timeOffset="14211.9884">15792 7227 295,'0'0'102,"0"0"48,0 0-45,0 0-40,0 0-18,0 0 0,-8-31-13,8 25 26,0 1-34,0-1 0,4 2 5,-2 0-17,0 1 2,1 3-8,-3 0-6,0 0 12,0 0-14,0 0 0,0 0 4,0 0 0,0 0-6,0 0 2,0 0 0,0 0-11,0 0-8,0 0-22,0 3-5,0 1-43,0 0-38,1-1-146</inkml:trace>
  <inkml:trace contextRef="#ctx0" brushRef="#br0" timeOffset="14861.9717">15950 7159 478,'0'0'86,"0"0"42,0 0-13,0 0-37,0 0-6,0 0-26,3-63-22,6 52 24,5 0-40,0 5 4,-2 3-7,-3 3-5,0 0 0,-1 12-12,-3 6 12,-2 2 7,-3 4-7,0-3 0,0-3 3,-10-3 0,1-1-1,3-8-2,1 0 0,2-5 1,2 0-1,1-1 0,0 0 9,0 0-7,0 0 12,0 0-12,0 0 1,9-1 8,3 0-11,4 1 0,-2 0-2,3 10 4,-4 7-4,0 2 2,-9 1 0,-4-3 20,0 0-19,0-3 10,-11 0 11,-8-3-16,0-2 6,0-5-12,-2-4 1,5 0-4,2 0 3,8-10-46,6-6-54,0-1-135,11-3-234</inkml:trace>
  <inkml:trace contextRef="#ctx0" brushRef="#br0" timeOffset="15104.128">16288 7020 415,'0'0'409,"0"0"-292,0 0 0,0 0-66,0 0-32,0 0 11,36 92 7,-24-58-28,-5-2-8,0 0 11,-4-1-12,-2 2-1,-1-1-34,0 0-125,0-6-133</inkml:trace>
  <inkml:trace contextRef="#ctx0" brushRef="#br0" timeOffset="24848.1781">15028 7797 384,'0'0'5,"0"0"-5,0 0 79,0 0 1,0 0-63,0 0-9,0 0 31,-140-15-25,116 26 4,-3 6 17,-2 0-16,2 3 9,-2 3-17,2 2-3,2-1 22,-1 2-27,3 1 10,2 1 6,1 4-6,4 1 11,2 4-11,3 4-8,3 2 19,2 0-22,2 0 5,-1-2 4,2-2-10,-4-1 11,1 2-12,-3-2 0,0 0 14,-3-1-11,3-4 0,1-2 11,0-2-12,2-1 16,3-2-16,1 0-1,1 1 13,1-2-11,0-1-3,0 2 2,6-1 3,4 1 3,5 0-8,3-2 0,3 1 7,3-3-1,4-1-5,3-1 5,4-2-3,1-1 16,3 0-19,-1 2 0,2-1 12,-2-1-10,-1-1-2,3-1 1,2-4 5,1 0 5,2-3-11,2-1 0,-2-3 10,6-1-9,0-2-1,-2-1 0,2 0 4,-5 0-6,2 0 2,-2 0 0,-1 0 0,0 0 1,1-3-1,-4-1 0,5-1 4,-4 2-5,2-2 1,0 0 0,1-2 0,2 1 0,0-1 0,4 0 0,-4-2 2,-1 0-8,-4 0 6,1-2-8,-2-1 3,3-2-7,1 0 9,1-3 2,0 1 1,-1 0-4,-1-1 4,-4 0 0,-2-3-12,3 0 13,-4 1-1,6-3 0,-4 2 4,0 2-9,-1-3 5,-3 1 0,-2 1-1,-2-1 2,-3 0-1,-1-1 0,-2-2 4,-2 0-4,-1-3 0,-4-2 0,-3-2 0,-1-2 3,-2-2-3,-1 0 0,-1-2 4,-1-3-4,-2 3 0,-4-4 0,-1 0-3,-3 1 6,0-2-3,0-3 0,-9 1 0,-6-1 4,-1 1-4,-3 2 0,-6-1 6,3 3-2,-6-3-4,-4 3 0,1 2 4,-7 2-5,2 3 1,-5 2 0,-3 4-1,0 2 5,1 4-4,-2 2 0,4 3 2,-4 2 1,0 1-3,-7 1 0,-2 1 4,-1 0-1,-2 4-3,2 3 0,0-3 1,1 5-6,1 0 5,-3 1 0,1 0-2,-3 0 4,1 0-2,1 0 0,1 5 2,4-2-2,0 3 0,1-1 0,-2 3-1,2-4 1,-1 4 0,3 0 0,1-1 4,2-2-6,-4 2 2,1 0 0,2 0 1,-2 0 0,2 1-1,0-2 0,-1 2 0,0 0-1,5 1 1,-1-1 0,2 0-4,1 0 5,0 0-1,6 1 0,5-3 2,8 2-5,0 1 3,5-3-3,4 2-1,0-3-21,0 3-19,2 2-26,-1 1-37,-1 3-10,6 0-87,2-1-117</inkml:trace>
  <inkml:trace contextRef="#ctx0" brushRef="#br0" timeOffset="27264.18">16147 6547 269,'0'0'19,"0"0"14,0 0 93,0 0-25,0 0-59,0 0-15,0 0-20,-4 0 22,2 4 32,0-1-38,1 1 10,-1-2-3,2 1-21,-1-1 26,1 0-25,0-1 1,0-1 0,0 2-8,0-2 8,0 0-11,0 0 0,0 0 5,0 0-1,0 0-3,0 0 19,0 0 5,4-12 19,9-5-38,1-1-5,-2 3 11,-2 5-9,-4 5-3,-3 5 0,-1 7-18,-2 22 18,0 10 14,0 5-7,-8 0 17,-5-4-18,3-6 13,-4-4-9,7-8-6,1-7 6,3-9-10,3-2 0,0-4-5,0-5-8,19-20-88,4-12-130,5-8-319</inkml:trace>
  <inkml:trace contextRef="#ctx0" brushRef="#br0" timeOffset="27538.3298">16405 6414 635,'0'0'24,"0"0"-4,0 0 86,0 0-18,0 0-45,0 0 25,-166 101-43,137-71 5,1-4 2,4-2-31,2-2 2,7-3-3,2-3-4,7-3-12,6-5-104,0-7-58,10-1-142</inkml:trace>
  <inkml:trace contextRef="#ctx0" brushRef="#br0" timeOffset="27797.2623">16658 6370 633,'0'0'47,"0"0"-46,0 0 87,0 0 57,0 0-67,0 0-27,-173 150 3,132-119-27,5-3-7,4-3-20,4-1 9,9-6-8,8-2-1,5-4-21,6-4-59,0-3-93,12-5-47,18-1-179</inkml:trace>
  <inkml:trace contextRef="#ctx0" brushRef="#br0" timeOffset="28029.9356">16751 6464 642,'0'0'22,"0"0"12,0 0 109,0 0-43,0 0-39,0 0-10,-227 193-22,198-168-11,6-3-18,8-5 4,5-6-14,10-3-15,0-6-91,20-2-35,15-5-44,7-16-338</inkml:trace>
  <inkml:trace contextRef="#ctx0" brushRef="#br0" timeOffset="28226.4971">16863 6511 561,'0'0'40,"0"0"38,0 0 52,0 0-30,0 0-44,0 0-1,-157 163-48,141-142-6,4-1 0,4-5-1,6-2-87,2-9-66,5-4-114</inkml:trace>
  <inkml:trace contextRef="#ctx0" brushRef="#br0" timeOffset="28425.9231">16873 6617 598,'0'0'22,"0"0"88,0 0 11,0 0-74,0 0-28,0 0-19,-121 145-5,118-136 4,3-3-146,0-6-142</inkml:trace>
  <inkml:trace contextRef="#ctx0" brushRef="#br0" timeOffset="28629.5993">16895 6684 681,'0'0'64,"0"0"76,0 0-30,0 0-44,0 0-66,0 0 0,-106 124-2,93-111-154,3-2-114</inkml:trace>
  <inkml:trace contextRef="#ctx0" brushRef="#br0" timeOffset="29799.9504">15930 7004 103,'0'0'60,"0"0"-48,0 0 45,0 0-4,0 0-42,0 0-2,9 2 20,-9-2-18,0 2 8,0-2 6,0 0-23,0 0 4,0 0-6,0 0-10,0 0-34,0 0-75</inkml:trace>
  <inkml:trace contextRef="#ctx0" brushRef="#br0" timeOffset="31176.8378">5509 13409 627,'0'0'19,"0"0"0,0 0 20,0 0 72,0 0-44,0 0-1,0 0-11,-49 17-19,38-17 21,2 0-33,-1 0 16,1-1-3,4-13-18,1-3 11,4-5-27,0-6 6,4 0-6,14 3-3,6 2 0,3 9-1,3 9 5,3 5-9,1 5 4,0 24 1,-1 12-16,-11 10 16,-7 7-1,-12 3 0,-3-1 2,-13 1 7,-10-1-8,-7-5 0,-1-3 3,1-12-3,2-11 0,3-12 5,4-10-3,3-7 6,0 0-8,0-20 5,3-10 4,3-4-9,5-3 0,4 6-1,3 9-1,0 11-3,18 10-6,7 1 11,5 7-12,4 15 12,2 3 0,0-2-1,-2-1 6,2-2-10,-2-9-36,-7-5-149,-2-6-73,-4-9-429</inkml:trace>
  <inkml:trace contextRef="#ctx0" brushRef="#br0" timeOffset="31336.2648">5808 13585 685,'0'0'0,"0"0"98,0 0 1,0 0-72,0 0-10,0 0-9,63 70-8,-54-66-111,-1-4-214</inkml:trace>
  <inkml:trace contextRef="#ctx0" brushRef="#br0" timeOffset="31746.8221">6034 13372 676,'0'0'84,"0"0"30,0 0 39,0 0-55,0 0-61,0 0-24,4-19 16,-4 19-28,0 0-1,0 0 2,0 0 6,0 0-7,0 0-1,0 0 0,0 0-1,0 0 1,0 0-1,0 0 0,0 0 2,0 0 0,2 2-1,-2 1 0,1-3-7,2 2-4,-3-2-11,0 2-7,0-2-22,0 0-1,0 1-31,0 0-1,0 2 54,3 0-47,-3 2 8,0-3-12,0 1-91,0-2-86</inkml:trace>
  <inkml:trace contextRef="#ctx0" brushRef="#br0" timeOffset="31850.1531">6034 13372 454</inkml:trace>
  <inkml:trace contextRef="#ctx0" brushRef="#br0" timeOffset="32030.8591">6034 13372 454,'67'-19'102,"-67"19"42,0 0-40,0 0-46,0 0 25,0 0-33,0-23-21,0 23-24,0 16 6,3 13 13,-3 10 23,0 6 3,0 5 7,0 2-47,0-6 8,0-2-5,0-6-8,0-1 4,0-4-9,0-4-8,0-7 6,0-7-111,0-10-145,7-5-249</inkml:trace>
  <inkml:trace contextRef="#ctx0" brushRef="#br0" timeOffset="32594.0891">6340 13440 877,'0'0'91,"0"0"68,0 0-96,0 0-52,0 0 9,0 0-20,165-157 0,-134 154-9,-2 3 9,-11 3-2,-5 11 0,-7 6 2,-6 2-9,0 1 9,-6 2 0,-12 1-2,0-3 2,0-3-3,1-3 2,8-7 2,1-4-2,5-5 1,1-1 0,2 0 6,0 0 0,0 0-1,0 0 0,13-1 5,3-4-7,2 5-3,4 0-1,2 6-10,-4 15 11,2 5 0,-3 2 0,-4 0 2,-5-4 24,-5-3-7,-5 0-17,0-1 29,-18 0-22,-7-3 5,-3-3 2,-4-4-12,-2-6 12,0-2-16,2-2 0,5-3 4,5-13-4,7 0-27,10 1-11,5 3-62,10 1-125,20 5-168</inkml:trace>
  <inkml:trace contextRef="#ctx0" brushRef="#br0" timeOffset="33140.3153">7458 13332 739,'0'0'25,"0"0"139,0 0 7,0 0-101,0 0-51,0 0-8,-22 26-4,-1 5 61,-10 1-41,-8 2-5,-4-1 13,-4-4-27,2-2 7,3-6-15,13-6 11,6-3-9,12-7-2,6-2 0,4-2 2,3-1 1,0 0-3,0 2 0,0 2-2,16 3-6,10 5 8,3 5 0,6 5 13,-1 2-11,-1-2 7,0 0-9,-3-5 6,-4-2 1,-5-1-7,-6-4 0,-2-3 2,-5-4 3,-3 0-5,2-2 0,2-1-42,4 0-26,7-5-125,-1-17-284</inkml:trace>
  <inkml:trace contextRef="#ctx0" brushRef="#br0" timeOffset="33748.218">8140 13389 852,'0'0'41,"0"0"-29,0 0 75,0 0 18,0 0-55,0 0-41,-106-8 17,85 2-5,5-3-19,2-2 32,5-3-32,6-2 6,3-2 12,0-4-19,3 0 9,12 0-10,5 4 1,5 3-8,0 8 7,5 4 0,-2 3-7,2 9 8,0 16-2,-4 9-1,-4 9 2,-6 6-5,-7 4 5,-9 2 0,0-3 9,-15-2-2,-12-3 2,-2-3-9,-4-4 7,-1-6 14,2-6-18,4-7 2,1-7 11,6-11-14,4-3 5,4-6-7,6-19 5,1-10-2,6-4-3,0 4-11,1 7 4,14 11-7,2 10 13,0 7-1,6 0 2,2 10-10,4 10 10,-3 3 0,0 1 0,-2-4 4,-2 2-4,0-2 0,-1-4 0,-4 1-14,-1-10-56,-2-4-125,-1-3-118</inkml:trace>
  <inkml:trace contextRef="#ctx0" brushRef="#br0" timeOffset="33921.9432">8437 13520 235,'0'0'658,"0"0"-650,0 0 138,0 0-43,0 0-68,0 0-35,61 31 2,-46-20-9,-5-2-110,1-5-208</inkml:trace>
  <inkml:trace contextRef="#ctx0" brushRef="#br0" timeOffset="34364.5393">8871 13168 31,'0'0'891,"0"0"-829,0 0 122,0 0-102,0 0-62,0 0-20,-24 36 6,3-1 11,0 9-1,0 6-14,3 6 44,3 2-40,4 0 9,3-7-3,2-2-7,6-8-1,0-3-4,3-8 0,13-6-1,2-7 1,6-10-4,3-7 2,1 0-21,2-15 1,-5-3-4,-5-7 10,-4 1 2,-10-1-8,-6-1 8,0 9 3,-6 1-4,-16 8 11,-2 7 2,0 1 2,2 1-12,1 14 12,6 3-2,5 1 1,5-4-163,5-3-179</inkml:trace>
  <inkml:trace contextRef="#ctx0" brushRef="#br0" timeOffset="34738.7639">9173 13294 982,'0'0'11,"0"0"68,0 0 21,0 0-89,0 0-3,0 0-8,232-101 0,-202 97-2,-4 3 2,-5 1 0,-7 0 10,-3 5-5,-6 10 6,-5 11 1,0 8 10,0 9 33,-8 4-32,-6 4 15,0-1 3,-1-1-29,3-8 22,2-5-34,3-1 4,2-2 1,2-4-4,3 2-2,0-4-1,0-8-64,0-4-19,0-13-122,9-2-194</inkml:trace>
  <inkml:trace contextRef="#ctx0" brushRef="#br0" timeOffset="34950.8433">9303 13564 974,'0'0'56,"0"0"48,0 0 7,0 0-75,0 0-35,0 0 8,294-46-18,-243 43 3,-2 0-72,-4 3-18,-8-1-118,-7 1-54,-6-2-252</inkml:trace>
  <inkml:trace contextRef="#ctx0" brushRef="#br0" timeOffset="39028.5155">11518 6853 179,'0'0'37,"0"0"72,0 0 19,0 0-52,0 0 8,0 0-34,0 0 9,5-36-12,-5 33-1,0 2 4,0 0-22,0 1 13,0 0-12,-6 1-24,-10 18 12,-6 5-7,-6 8 13,-5 0 23,-2 4-30,-4-1 3,4-1-4,0-2-13,2-1 15,4-6-17,4-4 0,1-2 2,8-6-2,3-4-1,6-5-39,7-2-70,0-2-36,5-7-110</inkml:trace>
  <inkml:trace contextRef="#ctx0" brushRef="#br0" timeOffset="39346.0743">11730 6764 205,'0'0'409,"0"0"-382,0 0 53,0 0 14,0 0-44,0 0-17,-107 75 35,72-36-26,-5 2-10,0-1 2,-3 1-33,3-6 7,6-3-8,8-7-8,8-7-25,10-5-93,8-7-34,0-6-173</inkml:trace>
  <inkml:trace contextRef="#ctx0" brushRef="#br0" timeOffset="39608.7329">11760 6794 456,'0'0'152,"0"0"-151,0 0 93,0 0-57,0 0-31,0 0-6,-214 202 0,188-174-111,7-5-220</inkml:trace>
  <inkml:trace contextRef="#ctx0" brushRef="#br0" timeOffset="45488.2245">2848 15059 0,'0'0'204,"0"0"-204,0 0-6,0 0 6,0 0-116</inkml:trace>
  <inkml:trace contextRef="#ctx0" brushRef="#br0" timeOffset="46490.1652">839 15312 291,'0'0'45,"0"0"-12,0 0 52,0 0 33,0 0-59,0 0 14,31-50-7,-31 50-18,0 0-14,0 0-34,6 10 8,2 16 8,0 6-3,-2 7 28,-3 1-2,0-1-25,-3-4 12,0-5-15,0-3-10,2-8 16,-1-2-15,-1-9-2,3-4 1,-3-2 4,3-2 4,-3 0-4,0 0-5,0 0 33,0 0-32,0 0 7,0 0-6,0-2 4,0-2-5,0 3-1,0 0 0,0-2 0,0 3 0,0 0 0,0 0-1,0 0 4,0 0-8,0 0 5,0 0 0,0 0 1,0 0-1,0 0 0,0 0-1,0 0 7,0 0-6,0 0 0,0 0 0,0 0 3,0 0-2,0 0-1,0 0 0,0-2 3,0 1-6,0-2 3,0-1 0,3-3 2,0-1-2,2-1 0,5 0-1,2-1 6,3 0-12,4 3 7,6 5 0,7 2-5,2 2 2,-1 19 3,0 6 2,-6 4 7,-12 1-4,-7 2-5,-8 0 0,-4 2 9,-20-2-3,-10-2-6,-9-9 0,-2-12-10,-3-11-27,3-5-115,4-26-140</inkml:trace>
  <inkml:trace contextRef="#ctx0" brushRef="#br0" timeOffset="46657.9216">909 15434 714,'0'0'6,"0"0"-1,0 0-5,0 0 5,0 0-5,0 0-67,250-136-92,-211 103-32,-14 4 38</inkml:trace>
  <inkml:trace contextRef="#ctx0" brushRef="#br0" timeOffset="47009.0691">1179 15150 82,'0'0'123,"0"0"8,0 0-63,0 0 21,0 0 25,0 0 0,-375-79-30,319 132-54,-7 19 14,6 15 8,1 16-23,14 5 6,12 5-25,19-5-1,11-2 20,23-7-26,28-12 1,11-13-1,16-17 3,7-20-4,13-21 5,4-16-7,-2-1 0,-1-37-24,-13-13-1,-13-14-6,-17-10 31,-17-6 1,-18-6-1,-20-11 0,-5-13 2,-39-12 5,-18-2-7,-8 5 0,-7 24 3,7 33 20,5 38-10,3 27-9,4 48-4,4 31-8,14 23 3,15 5-124,24-7-354</inkml:trace>
  <inkml:trace contextRef="#ctx0" brushRef="#br0" timeOffset="47795.9326">3133 15337 185,'0'0'152,"0"0"-125,0 0 90,0 0-23,0 0-34,0 0-7,4-43-13,-1 35-11,-3 5 48,0 3-30,0 0-6,0 15-32,0 23-3,-3 17 53,-5 12-1,-5-3-29,3-4 9,2-9-38,4-5 0,1-10 5,3-7 0,0-8-10,0-9-25,3-9-155,4-3-56</inkml:trace>
  <inkml:trace contextRef="#ctx0" brushRef="#br0" timeOffset="48147.911">3146 15545 132,'0'0'566,"0"0"-564,0 0 14,0 0 16,0 0 11,0 0-42,113-12 16,-80-8-17,-6 1 4,-2-2 6,-8-1-10,-7 0 0,-7 0 7,-3-2-7,0 3 8,0 3 17,0 7 8,-3 5 60,-1 4-43,4 2-16,0 2-34,0 16 2,0 11-2,0 5 20,0 3-16,0 2 19,0-1-23,4-1 0,2-2 6,0-1-6,2-4-77,1-9-101,1-7-65</inkml:trace>
  <inkml:trace contextRef="#ctx0" brushRef="#br0" timeOffset="48447.8908">3549 15603 595,'0'0'48,"0"0"66,0 0 19,0 0-72,0 0-22,0 0-6,41 109-26,-27-102 3,1-2-10,-2-5 7,2 0 12,-3-2-16,-3-12 10,-2-4 7,-5-2-19,-2-2 2,0-3-3,-9-2 0,-9 5 4,2 5-4,5 10-10,0 7 9,3 0-73,2 12-37,2 12-10,4-3-170</inkml:trace>
  <inkml:trace contextRef="#ctx0" brushRef="#br0" timeOffset="49107.219">4244 15605 721,'0'0'34,"0"0"-27,0 0 94,0 0-50,0 0 0,0 0-5,30-26 0,-11 1-13,2-1-33,-3-5 0,0-1 7,-5-1-4,-1-4-2,-6 3-1,0 5 0,-3 9 20,-1 11-17,-2 9 9,0 0-12,0 10-15,1 17 15,1 7 3,2 4 0,3-3 14,2-5-17,-1-6 0,1-6 3,4-4 2,-4-8-5,4-5 0,-2-1 0,1 0 18,4-16-17,-2-6-1,2-7 0,-4-7-16,0-7-2,-4-6-8,-1 4-20,-1 10 45,0 13-16,-4 12 17,0 7 3,0 3-3,3 2 0,3 18-7,4 10 7,0 7 44,2 5-30,5 2 3,2 1 27,0-3-21,-3-1-5,-11-4-14,-7-3 1,0-4 6,-18-4-10,-10-3-1,-7-8 4,-3-8-4,2-7-56,-1-10-159,-1-27-225</inkml:trace>
  <inkml:trace contextRef="#ctx0" brushRef="#br0" timeOffset="49243.93">4387 15032 761,'0'0'38,"0"0"-25,0 0 45,0 0-54,0 0-4,0 0-24,106 65-342</inkml:trace>
  <inkml:trace contextRef="#ctx0" brushRef="#br0" timeOffset="50449.9608">5507 15788 70,'0'0'725,"0"0"-665,0 0 66,0 0-59,0 0-32,0 0-9,45-181-10,-17 119-16,-2-8 5,-9-11 4,-9-8-9,-5-3 0,-3 16-1,0 21 0,-8 27 1,-6 23-1,-3 5 1,-6 27-8,0 12 8,5 4 0,6 0-3,9-3 6,3-6-9,2-9 6,15-5 0,2-8-6,3-6 7,3-6-2,5 0-2,6-4 2,3-11-36,-2-2-22,-1-3-18,-8 3 48,-8 3-29,-6 7 43,-9 6 15,-4 1-9,-1 2-2,0 19 10,-1 11 2,-7 4 40,1 2-21,3-1 11,4-2-1,0-6-19,8-4 13,9-4-19,4-6 1,7-4 6,2-6-7,3-5-5,1 0 17,6-17-17,-4-7-1,-3-2-21,-8-4 12,-7-3-3,-7-1 11,-7-5-8,-4 4 6,0 2-2,-11 8 6,-2 11 9,-4 7 3,1 7 23,-3 8-31,-2 17-4,3 8 4,5 5-2,5 0 6,5 0-8,3-4 0,0-3 11,11-5-10,8-6-1,5-2 0,6-7 6,4-8-1,8-3-5,4-2-18,-1-16 8,1-5-40,-1-6 17,-5-1 20,-7-7 8,-12-1 4,-3-3-3,-11 1 4,-4 4 8,-3 12-1,0 10 14,0 10 33,0 4-20,0 0-13,-1 21-21,-5 14 0,1 12 45,1 8-18,2 4-3,2 4 10,-1-1-24,-5 2 8,3-6-18,-6-4 2,-3-10 4,-6-10-6,-7-6 0,-5-11 0,-4-11-5,-5-6-43,4-14-61,2-23-56,1-23 26,6-20-200,1-27-28</inkml:trace>
  <inkml:trace contextRef="#ctx0" brushRef="#br0" timeOffset="50544.0753">6092 15071 0,'0'0'657,"0"0"-642,0 0 35,0 0-10,0 0-33,0 0-7,279 17-227</inkml:trace>
  <inkml:trace contextRef="#ctx0" brushRef="#br0" timeOffset="51455.814">6733 15386 724,'0'0'43,"0"0"9,0 0 2,0 0-16,0 0 20,0 0-43,133 14 4,-106-19-18,-5-3 3,-2-4 11,-5-2-15,-4-3 0,-3-2 2,-2-8-1,-6-8-2,0-1-26,-8-1 0,-12 10 23,-3 14-1,-2 13 5,-4 3 0,1 26 5,1 13 5,7 8-10,6 1 2,9-1 23,5-5-24,0-4-1,11-10 2,9-4 3,6-6-4,4-8-1,6-7 0,2-6-4,0-3 4,2-17-18,-7-4 11,-3-7-29,-1-5-10,-8-2-14,-1 0 5,-1 7 16,-8 13 13,-1 13 21,0 5-4,-2 1 9,-2 13 12,2 1 9,0-1-3,0-4 26,-2-2-37,-2-6 13,-2-1-5,1-1-4,4 0 29,-6-14-25,1-5-10,-2-3-2,0 2-3,0 1-9,-10 5 7,-4 5 4,0 9-10,-3 0 7,1 25 1,-1 10 13,1 8-3,5 6 39,10 0 1,1-4-18,0-4 10,15-8-31,9-5-10,4-6 12,3-6-4,2-7-9,0-9 0,-3 0 7,3-16 7,-2-11-14,-1-6 0,-2-12-3,-1-9 3,-3-17-5,-2-18-5,-6-11-38,-2-5 20,-8 9-9,-3 24 37,-3 26 18,0 28 32,0 18 13,0 25-57,0 23 3,0 15 38,0 10-16,0 7-20,0-3 13,-3 0-21,-2-4-3,-5-5 0,0-5-3,1-5-5,-3-9-118,7-15-140,5-15-316</inkml:trace>
  <inkml:trace contextRef="#ctx0" brushRef="#br0" timeOffset="52391.9075">7524 15355 804,'0'0'35,"0"0"-29,0 0 54,0 0 2,0 0-43,0 0 21,140 11-40,-91-16 0,-7-5 5,-6-1-3,-6-4-2,-8 1 0,-7-3 4,-5-2-20,-7-1 7,-3 1 9,0-1-11,-13 4 15,-5 6-4,-3 10 0,0 0 4,2 11-4,-2 17 3,7 5-3,3 4 34,8 0-33,3 1 16,0-5-15,19-6 6,6-3-4,5-9-4,7-4 0,2-8 1,2-3-1,6 0-20,-4-7-5,4-10-14,-7-5 17,0-3-26,-6-4 6,-3-1 39,-3 3-18,-9 5 21,-4 10 0,0 7 4,-5 5-7,1 0 6,-2 0 3,4 0 32,-3 4-19,1 1 15,-2-2 4,-6-1-22,0-2 17,-3 0-25,0 0 4,0 0 27,0 0-31,0-3 5,-6-8-13,-7 2 5,1-3-18,-6 4 11,4 0 2,0 5-6,3 3 6,-1 0-8,-3 19 5,3 9 3,-1 7 35,5 3-10,4 2 2,4-4 6,0-3-29,0-6-1,17-5-3,8-6 4,2-5 0,0-8-4,2-3 0,1 0-10,1-19-11,2-6 2,-3-6 8,0-9 6,-2-13-9,-4-13-6,-3-15-26,-6-13 41,-6-11-55,-9 3 29,0 17 31,0 27 1,-9 26 82,4 28 0,-1 6-48,1 37-16,3 19-12,2 17 32,0 7-15,8-1-22,2 0 20,-3-6-22,-7-3 0,0-6 1,0-10-1,2-7-30,4-12-96,6-12-166,3-16-221</inkml:trace>
  <inkml:trace contextRef="#ctx0" brushRef="#br0" timeOffset="52605.1907">8941 15361 932,'0'0'41,"0"0"94,0 0-57,0 0 3,0 0-54,0 0-13,14 201-14,-28-172 5,-13 3-2,-9-1-3,-10-2-46,-6 0-64,-2-6-301</inkml:trace>
  <inkml:trace contextRef="#ctx0" brushRef="#br0" timeOffset="53382.6309">10598 14905 929,'-7'11'0,"5"9"-4,-2 0 4,-1 0 41,-1-1-36,-2 3 0,-2-2-5,-5 4-25,-9-3-142,-7 0-424</inkml:trace>
  <inkml:trace contextRef="#ctx0" brushRef="#br0" timeOffset="53541.9688">10225 15400 703,'0'0'23,"0"0"-10,0 0 113,0 0-77,0 0-28,0 0-21,161-2-35,-121-13-155,-1-2-520</inkml:trace>
  <inkml:trace contextRef="#ctx0" brushRef="#br0" timeOffset="53703.4249">10910 15285 788,'0'0'14,"0"0"129,0 0-60,0 0-46,0 0-16,0 0-21,68 1-15,-65-1-160,-3 0-402</inkml:trace>
  <inkml:trace contextRef="#ctx0" brushRef="#br0" timeOffset="55735.8421">11805 15123 633,'0'0'40,"0"0"-21,0 0 85,0 0-10,0 0-18,0 0-52,0 25-20,0 34 53,0-1 1,0-3-45,5-12 2,4-8-13,2-9 5,2-9 1,-1-7-5,2-8-3,1-2 13,2-9-11,3-19 12,4-8-14,-2-4-17,-5-4 14,-3 3-43,-6 9 26,-3 10 19,-2 15-5,0 7 2,4 10-25,2 13 29,4 5-6,2-1 7,0-4-1,3-5 2,0-8 1,1-7-6,4-3 3,0-11 0,0-16 22,-2-9-17,-4-3-5,-7-2 1,-10 0 4,0-3-10,-6 6-1,-12 8-45,4 18 18,1 12-79,4 11-91,7 18-133</inkml:trace>
  <inkml:trace contextRef="#ctx0" brushRef="#br0" timeOffset="56087.8093">12425 15233 389,'0'0'283,"0"0"-275,0 0 77,0 0-24,0 0-18,0 0 10,97 8-50,-72-29 9,-2-3-2,-5-2-10,-8 1 4,-4 0-3,-6-2-1,0 0 26,-13 2-22,-2 6 12,-5 14 10,-2 5-13,-2 17-6,2 22-7,-1 5 0,7 2 11,10 3-6,5-3-5,1-4 3,0-4 0,16-7-1,5-6-2,4-8-15,11-11-34,16-6-112,14 0-273</inkml:trace>
  <inkml:trace contextRef="#ctx0" brushRef="#br0" timeOffset="57250.3495">13403 15058 548,'0'0'7,"0"0"118,0 0-53,0 0-6,0 0-11,0 0-17,-2-120 18,-4 104-22,-5 7-11,-1 9 28,-5 0-46,-5 23-3,-3 17 1,-3 11-1,2 5 12,7 1-11,6-1 1,13-5 14,0-7-18,6-5 0,16-10 3,8-5-1,2-12 2,5-7-4,0-5 0,0-5 0,-1-16 0,-2-8-15,-4-4-2,0-10-19,-2-6 7,-6-3-12,-2 5-8,-5 16 39,-5 14-6,-2 14 6,-1 3 9,-1 6 1,3 13 27,-3 3 4,0 1-21,-2-5 15,-1-4-22,-3-6-3,0-1 6,0-7-4,0 0 4,0 0 6,0 0 6,0-11 5,-8-3-22,-3-4-1,-1-5 0,-3 2-16,2 3 5,0 7-4,-1 11 13,-1 2-9,-1 25-2,1 10 13,3 5 12,6 2 5,6-2 17,0-4-23,0-7-10,15-6 25,4-6-23,2-6-3,2-7 0,0-6 4,7 0-11,1-6-11,1-14-38,-1-7 28,-1-6-70,-5-6 10,-3 0-55,-5 2-14,-4 11 105,-7 14 52,-4 12 30,-2 0 25,0 17 34,0 7 18,0 1-18,0-1-41,0-3-9,6-5-13,10-5-20,2-5 21,5-6-22,2 0 1,3-4 14,2-15-18,0-3 11,0-3-13,-2 0 0,-1 1-12,-3 7 3,-3 8 9,-4 5-3,-3 4-10,-3 6 3,-4 17 10,-7 4 8,0 1 31,0-2-36,0-4 10,-2-5 5,-3-6-14,2-5 18,1-3-11,2-3-6,0 0 37,0 0-37,3-11 10,16-12-12,5-8 1,4-7-4,4-1-3,2 5-15,-1 11 4,-3 9 2,-6 14 5,-5 3 7,-1 18 0,-3 8 4,-2 5-4,-1 3 4,0-2 1,-1 0-5,1-1-1,1-5-102,4-6-136,3-12-218</inkml:trace>
  <inkml:trace contextRef="#ctx0" brushRef="#br0" timeOffset="57580.7044">15024 14900 688,'0'0'53,"0"0"-5,0 0 95,0 0-33,0 0-20,0 0-69,-186 142-2,186-123 4,0-1-20,2 0 19,11 0-22,4 0 3,5 0 13,0 3-9,2 3-7,-4 1 0,-2 1 8,-9-1-9,-6-2 1,-3-2 0,0 0 9,-24-3-7,-6 1-2,-7-5 0,-4-2 8,4-4-17,4-4-17,11-4-76,13 0-56,9-12-134</inkml:trace>
  <inkml:trace contextRef="#ctx0" brushRef="#br0" timeOffset="58374.0848">15304 15087 891,'0'0'1,"0"0"46,0 0 71,0 0-41,0 0-29,0 0-38,-149 95-4,132-56 25,10-2-29,7-4-2,0-5 0,0-6 7,13-6-7,7-7 0,2-9 0,8 0-15,1-5-9,2-16-25,4-6-27,-4-4-37,-1-6 7,-6-1 50,-5 6 36,-9 11 20,-3 10 0,-6 11 33,-3 0-9,0 11 12,0 12 57,0 7-37,-3-4-39,3 3 3,0-6-18,0-5-2,16-3 0,4-8-56,2-7-18,7 0-20,1-7 9,-1-15 4,-2-5-63,-3-5 26,-2-5 9,-5-1 1,-4 5 108,-7 10 58,-4 10 168,-1 11-71,-1 2-122,0 0-16,0 13 64,0 4-42,3-1 3,6 0-32,3-6-6,5-1 14,2-6-16,1-3-2,0 0 15,2-7-8,1-10-10,-1-5 3,1 0-28,-3-3 11,-4 1 0,-7 7 12,-4 8 5,-5 9 14,0 16 8,-14 23-6,-11 15 52,-6 9 12,-5 2-37,-1 3 4,-2-3-18,2-4-18,1-6 25,4-8-29,0-13-6,4-7 31,4-13-29,1-9 4,6-5 5,1-8-12,9-18 20,3-9-20,4-7-24,21-1-19,15-1-92,14 4-44,8-1-78</inkml:trace>
  <inkml:trace contextRef="#ctx0" brushRef="#br0" timeOffset="58592.358">16273 14837 752,'0'0'74,"0"0"65,0 0-24,0 0-38,0 0-68,0 0 45,9 158-41,-9-91-11,0 4 13,0 3-14,-3 4-1,-11 0 0,-5 0-9,-1-8-21,-1-12-135,0-19-100,3-19-153</inkml:trace>
  <inkml:trace contextRef="#ctx0" brushRef="#br0" timeOffset="59454.6716">16108 15282 760,'0'0'26,"0"0"31,0 0 20,0 0-7,0 0-65,0 0 0,271-72-5,-216 52 7,-4-8-9,-5-1 2,-8-9-2,-8-6-10,-10-2 3,-7 3 9,-10 17 0,-3 9 1,0 17 37,0 9-38,0 25 0,-3 13 61,-4 7-12,4 0-26,2-3-3,1-6-17,0-3 13,0-6-16,0-5 0,0-9 1,0-8 3,0-6-4,0-8 0,8 0-23,9-3 16,7-16-55,4-9-52,-2-8 13,1 3-70,-3 7 77,-4 12 76,-3 11 18,-3 3 6,-1 8 6,1 10 20,-1 2 35,6-2-54,2-3 1,3-2-1,3-6-13,-2-5 19,0-2-18,-4 0 5,-2 0 3,-2-6-5,-5-5-4,-3-2 0,1 0 5,-1-6-15,-3-1-4,0 1-18,-3 8 30,1 5-6,-2 6 8,1 0 0,0 17 6,0 5 66,3 2-17,0 0-3,6-2 1,4-3-41,5-4 2,2-4-14,5-5 8,2-4 7,1-2-15,5 0-4,1-12 4,-2-7-49,-2-11 20,-3-6 2,-5-9-43,-3-16 13,-7-7-35,-3-10 25,-3 0 63,-6 14 4,-2 20 29,-1 24 85,0 20-5,0 22-46,0 20-30,-6 16 78,0 5-37,2-2-57,4-3 1,0-2-7,0-6-7,0-6 9,-6-4-13,-3-5 0,-3-6-10,-3-6-40,3-10-148,-1-13-135</inkml:trace>
  <inkml:trace contextRef="#ctx0" brushRef="#br0" timeOffset="59621.8908">17373 15095 911,'0'0'11,"0"0"98,0 0-3,0 0-76,0 0-8,0 0-22,395-58-36,-323 49-81,-13-4-199</inkml:trace>
  <inkml:trace contextRef="#ctx0" brushRef="#br0" timeOffset="60579.9013">18281 15413 372,'0'0'81,"0"0"-14,0 0 43,0 0-4,0 0-31,0 0-5,88 28-4,-57-50-24,2-9 10,3-8-15,-2-8-18,1-11 8,-1-16-23,-4-14 4,-3-15-8,-7 6 6,-7 17 2,-7 32-7,-2 27 32,-4 21 1,0 4-34,0 27 0,0 22 2,-4 10 2,1 3 17,3-8-21,0-9 0,1-11 13,9-9-10,2-7-3,3-7 0,3-8 3,7-7 0,7-2 2,7-20-5,2-13 9,1-8-9,-3-12-4,-6-11-6,-6-7-5,-11 8-1,-4 15 15,-6 22 1,-4 19-5,-2 9 5,0 17-11,0 19 11,-3 13 12,-5 11 22,2 1-34,6-3 0,0-2 20,0-10-17,9-4 3,6-5-6,1-6 3,4-7-17,2-9-14,6-12-80,8-3-107,1-23-295</inkml:trace>
  <inkml:trace contextRef="#ctx0" brushRef="#br0" timeOffset="60949.5832">19515 14872 526,'0'0'60,"0"0"54,0 0 14,0 0-51,0 0-16,0 0-29,25 0 50,9 0-44,12 0-27,8-10 2,3 1-9,7 0-4,-3 2 0,-7 2 3,-9 0-16,-17 3 5,-13 1-82,-10 1-47,-5 0-50,-13 0-204</inkml:trace>
  <inkml:trace contextRef="#ctx0" brushRef="#br0" timeOffset="61233.9518">19461 15129 588,'0'0'143,"0"0"-135,0 0 81,0 0-21,0 0-8,0 0-24,226 0 6,-158-3-6,2-3-20,-3-2 27,-4 0-36,-7-1-7,-9-2 12,-4 3-10,-15 1-2,-8 1 0,-10 0-6,-9 0-10,-1 2-135,0-2-67,-19-3-240</inkml:trace>
  <inkml:trace contextRef="#ctx0" brushRef="#br0" timeOffset="61621.8192">19785 14539 541,'0'0'40,"0"0"85,0 0-15,0 0 10,0 0-88,0 0-29,-15 23 32,13 23 48,2 11-19,0 15-19,0 13-16,0 2 24,0 2-44,0-7 16,0-12-2,0-7-18,0-11 5,0-6-10,0-12 3,0-10-2,0-7-1,5-9-5,8-8 2,14 0-63,13-17-5,5-19-172,4-14-311</inkml:trace>
  <inkml:trace contextRef="#ctx0" brushRef="#br0" timeOffset="61923.9801">20553 14522 70,'0'0'813,"0"0"-813,0 0 42,0 0 73,0 0-22,0 0-54,40 208-3,-32-150-11,-2 1-23,-3-4 15,-3-4-17,4-4 0,-3-7-2,4-5 2,2-9-58,7-7-146,8-15-121</inkml:trace>
  <inkml:trace contextRef="#ctx0" brushRef="#br0" timeOffset="62259.896">20922 14645 842,'0'0'5,"0"0"15,0 0 126,0 0-58,0 0-39,0 0-28,-64 167-21,64-130 28,0-6-28,3-6 0,10-7 3,1-5-3,4-11 0,6-2 3,4-2 1,2-21 4,0-7-8,-6-12-28,-7-5-16,-10-4-35,-7 3-28,0 11-19,-15 13 93,-6 18 21,0 6-35,0 0 1,5 12-16,6 2-189</inkml:trace>
  <inkml:trace contextRef="#ctx0" brushRef="#br0" timeOffset="62762.3599">21276 14576 723,'0'0'13,"0"0"86,0 0 22,0 0-46,0 0-9,0 0-16,37 44-3,-6-26-30,6 2 3,3 4-20,-1 5 8,-1 4 0,-6 6-8,-13 2 0,-7-2 2,-12-1 1,0-6-3,-18-3 0,-13-7 3,-7-8 4,0-4-7,1-9 0,8-1 4,8 0-1,8-12-2,5-9-1,7-3 0,1-5-12,0 0 12,17-2 0,8 0-6,9 1 8,3-1-2,4 3 0,-2-3 2,-1-2-18,-5-6 12,-6-2-4,-12 1 5,-9 6-15,-6 4 18,-6 13-2,-16 7 4,-4 8-4,-4 2 2,-1 10 0,-6 16-10,4 6-15,8 4-104,8 2-80,12-6-130</inkml:trace>
  <inkml:trace contextRef="#ctx0" brushRef="#br0" timeOffset="63069.8686">21922 14647 816,'0'0'39,"0"0"2,0 0 76,0 0-25,0 0-63,0 0-5,3 61-6,-13-56-15,1-3 27,-2-2-27,-1 0-3,2-2 17,3-10-17,5-5 6,2 1-6,0 3 0,2 3-16,12 7 13,4 3 2,3 0-4,3 0 3,4 5-23,2 6-73,0-2-97,1-4-62</inkml:trace>
  <inkml:trace contextRef="#ctx0" brushRef="#br0" timeOffset="63399.544">22196 14464 629,'0'0'192,"0"0"-62,0 0 13,0 0-50,0 0-79,0 0-2,116-61-12,-87 58 7,-3 0-1,-1 2-6,-7 1 0,-6 0-1,-3 0 5,-2 7-5,-4 10 1,0 5 0,-3 8 36,0 3-28,0 2 5,0 3 3,2-1-15,2 2 7,1 0-8,-2 2 1,5 3-15,-6 2-2,-2-7-111,0-11-130,0-12-333</inkml:trace>
  <inkml:trace contextRef="#ctx0" brushRef="#br0" timeOffset="63573.919">22297 14740 850,'0'0'55,"0"0"48,0 0-21,0 0-79,0 0 1,0 0-8,275-86-134,-221 69-62,-2-7-191</inkml:trace>
  <inkml:trace contextRef="#ctx0" brushRef="#br0" timeOffset="63948.0336">22869 14439 603,'0'0'107,"0"0"29,0 0 2,0 0-81,0 0 5,0 0 25,-53 97-72,40-68 1,5-1 10,2-5-21,4-3 8,2-8-13,0-2 1,0-6 5,0-2-5,0-2-1,0 0 11,9 0-10,9-9 27,6-6-28,4-5 2,-1 1 4,-1 1-6,-1 8 0,-1 7-3,-4 3 8,0 0-5,-1 19 0,-6 4 1,0 5 30,-10 2-28,-3 4 6,-2 1 12,-20 3-20,-6-1 12,-6-5-13,-1-3 4,-1-8-5,0-8 1,3-3-52,3-10-40,2 0-142,5-7-356</inkml:trace>
  <inkml:trace contextRef="#ctx0" brushRef="#br0" timeOffset="64113.0931">22802 14520 419,'0'0'454,"0"0"-411,0 0 112,0 0-75,0 0-80,0 0 7,291-103-13,-239 99 6,-8 1-136,-12-3-251</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09:45:28.009"/>
    </inkml:context>
    <inkml:brush xml:id="br0">
      <inkml:brushProperty name="width" value="0.05292" units="cm"/>
      <inkml:brushProperty name="height" value="0.05292" units="cm"/>
      <inkml:brushProperty name="color" value="#C0504D"/>
    </inkml:brush>
    <inkml:brush xml:id="br1">
      <inkml:brushProperty name="width" value="0.05292" units="cm"/>
      <inkml:brushProperty name="height" value="0.05292" units="cm"/>
      <inkml:brushProperty name="color" value="#1F497D"/>
    </inkml:brush>
  </inkml:definitions>
  <inkml:trace contextRef="#ctx0" brushRef="#br0">6243 4407 299,'-2'0'52,"1"0"-1,1 0 40,0 0-20,-2 0-30,2 0-17,0 0-5,0 0 4,0 0 1,0 0-2,0 0 5,0 0-7,0 0-6,0 0-3,0 0-5,3 0 3,9 0-2,9 0 1,6-4-2,4-4 8,5 1-5,7-6-1,-1 1-3,5-4-2,-1 2 1,1-1-1,-4 0 0,-7 3-3,-4 3 3,-10-1-2,-6 5 0,-4 2 0,-4-1 0,-4 4 5,-1-2 2,0 2 5,-3 0-2,0-1-2,1 1 0,-1 0-1,2-2-5,-2 2 2,0 0 2,0 0-5,1 0 5,-1 0 0,0 0-1,0 0 1,0 0 2,0 0-4,0 0-2,0 0-2,0 0 5,0 0-6,0 0 1,0 0 1,0 0-1,0 0 0,0 0-1,0 0 2,0 0 1,0 0-2,0 0 1,0 0-2,0 0-6,0 0-34,0 0-24,0 0-55,-3 0-241</inkml:trace>
  <inkml:trace contextRef="#ctx0" brushRef="#br0" timeOffset="1881.6938">6246 8336 223,'0'0'207,"0"0"-191,0 0-13,0 0 56,0 0 6,0 0-33,0 0-9,-6-11-1,13 6 8,3 0-4,4-3 6,4 0-3,1-6 0,5-2-4,6-3-4,3-3 0,7-2 3,11-3-6,5-6-4,7-1 9,10-3 21,-4-1-21,-4 2-13,-7 9-5,-11 5-3,-10 8 0,-11 6 0,-10 5-1,-6 0 0,-5 3 0,-4 0-1,-1 0 5,0 0 3,0 0 14,0 0-6,0 0-3,0 0-7,0 0-3,0 0-1,0 0-1,0 0 0,0 0 0,0 0-1,0 0 1,0 0 0,-1 0-1,-1 1 1,0 1-1,0-2 0,-1 3 2,-1-3-3,2 3 3,-1-2-2,1-1 1,1 1-1,-1-1 1,2 2-1,0-2 0,-1 0-2,1 0 2,0 0 0,0 0 2,0 0-2,0 0 0,-2 0 0,2 0 0,0 0-2,0 0 2,0 0-1,0 0 0,0 0-2,0 0-1,0 0 1,0 0 1,0 0-1,0 0 0,0 0 1,0 0-3,0 0-1,0 0 0,0 0-3,0 0-9,0 0-6,0 0-5,0 0-4,0 0-8,0 0-19,0 1-35,0 0-18,0 1-100,0-1-71</inkml:trace>
  <inkml:trace contextRef="#ctx0" brushRef="#br0" timeOffset="2288.6991">6569 7935 292,'0'0'9,"0"0"-8,0 0 18,0 0 32,0 0-26,0 0-20,5 1-1,-5-1 6,0 0 3,0 0-12,0 0-1,0 0-100,0 0-200</inkml:trace>
  <inkml:trace contextRef="#ctx0" brushRef="#br0" timeOffset="3263.731">6161 4105 236,'0'0'31,"0"0"-22,0 0 19,0 0 21,0 0-22,0 0-20,0 1 0,0-1 11,0 0-1,0 0-9,0 0-8,0 0-7,1 0-125,2 0-166</inkml:trace>
  <inkml:trace contextRef="#ctx0" brushRef="#br0" timeOffset="22963.6452">6465 5495 474,'-8'-6'34,"2"1"82,-1 0-3,-2 0-34,2-2-18,-1 4-3,-1 0-3,-1 0 0,-4 3-8,-5 0-21,-2 6-11,-6 11-2,-3 5-8,3 3 1,4 1-3,6-4-3,7 0 1,5-3 2,4-7-4,1-1 2,0-2-2,0-4-1,6-2-5,8-1 3,5-2 4,6 0 6,5 0 14,1-2-8,0-2-2,-1 0-9,-3 4 3,-5 0-1,-5 0 0,-2 0-1,-6 7 0,-5 3 6,-4 3 1,0 5 0,-1 4 1,-16 0 0,-4-1-6,1-4-4,0-4-24,2-1-89,2-8-98,7-4-196</inkml:trace>
  <inkml:trace contextRef="#ctx0" brushRef="#br0" timeOffset="23154.6937">6656 5525 912,'0'0'12,"0"0"148,0 0-52,0 0-49,0 0-25,0 0-19,48 126-9,-31-94-6,4 2-32,-4-4-290</inkml:trace>
  <inkml:trace contextRef="#ctx0" brushRef="#br0" timeOffset="24269.653">6505 9533 707,'0'0'22,"0"0"-2,0 0 82,0 0-29,0 0-45,0 0-10,-131-34-3,108 41 12,1 5-8,4 5-2,2 4-4,1 4-5,6-5 0,3-3 2,6-4-1,0-5-9,0-3-3,7-1 3,13-4 5,6 0 8,6 0 9,5-11-1,1 0-14,2 4-1,0 3-1,-3 4 5,-5 0-1,-7 0 2,-10 6-5,-5 8 0,-8 7 5,-2 5-1,-2 8 0,-20 2-4,0-2-3,2-5-2,1-9-1,3-6-21,7-7-55,4-7-64,5 0-124,0-18-474</inkml:trace>
  <inkml:trace contextRef="#ctx0" brushRef="#br0" timeOffset="24600.8125">6851 9472 850,'0'0'12,"0"0"129,0 0-7,0 0-80,0 0-24,0 0-12,0 0-7,113-56-6,-100 65-2,-5 14 0,-5 8 6,-3 5 9,0 2-15,-1-1 1,-9-3-2,2-5 0,2-3 0,1-6 7,4-5-1,1-5-3,0-5-3,0-3-2,0-2-2,12-2-5,24-20-3,19-14-75,15-8-20,9-5-126,-4 2-228</inkml:trace>
  <inkml:trace contextRef="#ctx0" brushRef="#br0" timeOffset="34145.4475">8563 2157 461,'0'0'78,"0"0"0,0 0 34,0 0-4,0 0-34,0 0-14,0 0-6,14-15-7,2 11-4,4-1-6,10-2-8,4 0-5,7-3-8,3-1-2,-1-2-6,0 0-4,-6 1 0,-2 3-2,-8 2 0,-6 3-1,-8 3-1,-3-2-3,-5 3-47,-1 0-82,-4 0-57,0 0-104</inkml:trace>
  <inkml:trace contextRef="#ctx0" brushRef="#br0" timeOffset="34499.7648">8771 2126 500,'0'0'29,"0"0"71,0 0 8,0 0-40,0 0-35,0 0-13,-2 0-11,2 12-5,6 10 41,6 9-12,0 10 21,-2 5 0,-4 7 1,-1-2-10,-5-5-10,0-2-10,0-8-6,0-5-8,0-3 5,0-8-12,0-5-2,3-5 1,0-5-3,0-5-63,2 0-197,8-14-383</inkml:trace>
  <inkml:trace contextRef="#ctx0" brushRef="#br0" timeOffset="38205.6165">9188 2277 376,'0'0'27,"0"0"54,0 0 49,0 0-53,0 0-15,0 0-14,0 0-2,-2 0-6,2 0-8,0 0-2,0 0 10,0 0-9,12 0 0,4-3 6,4-3-17,0-3-8,1 2-5,0-1-5,-5 3 1,-3 3-2,-3-1-1,-4 3-13,-3 0-57,-2 0-35,-1 0-14,0 10-20,-10 5-114</inkml:trace>
  <inkml:trace contextRef="#ctx0" brushRef="#br0" timeOffset="38451.4845">9221 2447 368,'0'0'29,"0"0"43,0 0 75,0 0-46,0 0-21,0 0-29,88-9-3,-65 2-14,-1-1-9,-3 1-3,1 0-8,-6 2 0,-2 1-4,-4 1-4,-5 0-2,-1 3-1,-2 0-3,0 0-21,1 0-72,-1 0-73,0-2-286</inkml:trace>
  <inkml:trace contextRef="#ctx0" brushRef="#br0" timeOffset="39545.5784">9877 1970 439,'0'0'109,"0"0"-15,0 0 24,0 0-60,0 0-5,0 0-19,-4-14-11,4 14-9,6 7-10,18 10 42,7 6 4,3 5-4,2 1-17,-1-2 0,-2-2-5,-5-4-5,-3-2-9,-6-2-4,-4-4-1,-1-1-2,-5-4-1,-2-2-2,1-1-20,-5-5-87,2 0-75,-1 0-109</inkml:trace>
  <inkml:trace contextRef="#ctx0" brushRef="#br0" timeOffset="39897.4576">10116 1936 412,'0'0'228,"0"0"-173,0 0 62,0 0-55,0 0-40,0 0-18,-27 32 7,16-5 14,-5 7 24,-1 4-10,-1 4 10,-2-3-26,2-2-6,2-3 5,2-4-12,1-5-6,4-5-2,3-3 1,-1-6-1,4-3-2,1-4-59,2-4-92,0 0-70,0-17-322</inkml:trace>
  <inkml:trace contextRef="#ctx0" brushRef="#br0" timeOffset="40267.64">9816 1855 599,'0'0'56,"0"0"-20,0 0 43,0 0-25,0 0-16,0 0-21,149-11 2,-111 9-7,-7 2 6,-5-2-5,-6 0 4,-8 2 3,-4-3-16,-5 3 2,-2 0-4,5 0-2,0-4-27,5 1-125,1-2-301</inkml:trace>
  <inkml:trace contextRef="#ctx0" brushRef="#br0" timeOffset="40559.4513">10437 1995 725,'0'0'21,"0"0"109,0 0-40,0 0-33,0 0-35,0 0-10,80-19-4,-71 14-5,0 2-1,-3 1-2,-1 0-31,0 1-100,2-3-131</inkml:trace>
  <inkml:trace contextRef="#ctx0" brushRef="#br0" timeOffset="41203.6225">10720 2046 623,'0'0'40,"0"0"72,0 0-35,0 0-30,0 0-16,0 0 0,0 7 16,0-9 12,6-7 9,2-6-21,-1 0-21,2-5-6,-3-2-6,-2-6-2,0-2-5,-3-2 1,1 0 2,-2 7-9,0 8 0,0 7 2,0 6 0,0 4-1,0 0-2,0 0-11,0 7-9,1 10 18,2 7 2,0 3 10,3-2 0,-3-1-6,4-4-2,-2-3-1,1-3 0,0-5-1,0-1 0,0-5-1,0-3-16,3 0-2,2 0 5,2-9-10,1-10 18,0-4-13,-2-10-18,0-3 15,-5 2-7,1 3 22,-1 9 7,-4 8 1,-2 8 2,-1 6 6,0 0 13,0 0-12,0 3-9,0 14-1,0 5 37,3 3-21,-1 3-6,2-2 2,3-1-5,1-1-4,3-3 14,-1-2-13,2-2-4,0-4 0,-1-4-11,0-1-67,-2-5-80,-2-3-127</inkml:trace>
  <inkml:trace contextRef="#ctx0" brushRef="#br0" timeOffset="41698.2801">10019 2555 307,'0'0'141,"0"0"-82,0 0 82,0 0-53,0 0-29,0 0-3,145-37 4,-82 17-24,16-11-10,12 1 19,13-4-16,7-3 20,3 3-14,-8 2-19,-6 3 3,-16 4-2,-7 3-4,-13 5-1,-10 3-7,-11 3-3,-13 5 2,-9 2-3,-12 4-1,-9 0-10,0 0-88,-11 0-65,-21 13-31,-16 3-238</inkml:trace>
  <inkml:trace contextRef="#ctx0" brushRef="#br0" timeOffset="42381.3967">10488 2607 81,'0'0'320,"0"0"-206,0 0 21,0 0-36,0 0-3,0 0-49,9-29 3,-9 27 14,0 2-23,0 0 4,-9 0-29,-4 0-16,-1 0 0,-1 12 0,-3 3 0,2 2 0,2 3-2,2-2 2,3 1-1,3 0 0,3-3-1,2-1 0,1-2 2,0-3-2,0-5-9,3 2 8,4-5-4,5 1 3,3-3 4,2 0 16,3 0-7,4 0 2,-1-3-6,0-2 1,1 1-5,-4 1 4,0 3 1,-4 0-5,-2 0 3,-5 0-1,-3 0-3,-2 8 5,-4 1-2,0 4 17,-5 4 1,-12 0-5,-3 2-6,-4-4-5,1-2-1,-1-2-4,1-1-13,0-2-73,5 0-24,2-3-31,5-5-85,5 0-406</inkml:trace>
  <inkml:trace contextRef="#ctx0" brushRef="#br0" timeOffset="42667.415">10832 2523 854,'0'0'60,"0"0"101,0 0-75,0 0-42,0 0-10,0 0-4,-60 150-8,41-110-4,1 2-10,-1 1-2,2 1-5,0 3 2,6-2-2,0-2-1,6-6-48,3-6-50,2-12-122,0-10-54</inkml:trace>
  <inkml:trace contextRef="#ctx0" brushRef="#br0" timeOffset="43145.6194">10896 2832 794,'0'0'27,"0"0"131,0 0-73,0 0-40,0 0-20,0 0-10,85 89-2,-70-81-3,-4-3-8,-5-1 4,-2-3-4,-2-1 0,-2 0 3,0 0 4,0 0 5,0-14-12,0-9-2,-6-9-11,-4-13-11,1-9-23,-2-8-6,3 1-8,4 11 35,2 11 17,2 15 7,0 7 21,4 4-5,10 1 10,4 0 0,6 0-6,6-2-6,5-2 5,8 0-4,4-3-4,7-1-11,-2 2 8,0 1-8,-3 2-3,-7 5 3,-4 0-1,-7 6-6,-6 1 2,-6 3-81,-8 0-20,-8 7-36,-3 10-114</inkml:trace>
  <inkml:trace contextRef="#ctx0" brushRef="#br0" timeOffset="43625.538">11242 2670 685,'0'0'62,"0"0"42,0 0-47,0 0 1,0 0-28,0 0 2,0 101-6,0-81 0,0-1-12,0-2-6,0-2 0,0-4-2,0-5 0,0-2 0,0-4-3,0 0-2,0 0 9,0 0-9,2-14 16,4-10-3,0-5-14,5-5-5,0-1-1,3-1 1,2 8-4,1 0 5,-3 7-6,2 8 10,-3 4 0,-4 7-1,-1 2-8,1 2-10,0 12 19,-1 6 26,1 5 2,-5-2-2,1 0-8,-2 1-10,0-5-3,1 0-1,-2-4 1,-1-4-5,1-3-71,2-5-83,3-3-96,3-2-256</inkml:trace>
  <inkml:trace contextRef="#ctx0" brushRef="#br0" timeOffset="43793.1967">11578 2590 767,'0'0'74,"0"0"33,0 0-89,0 0-12,0 0-6,0 0-82,101-39-65,-77 27-237</inkml:trace>
  <inkml:trace contextRef="#ctx0" brushRef="#br0" timeOffset="44007.5752">11822 2421 662,'0'0'62,"0"0"69,0 0-50,0 0-25,0 0-1,0 0-23,13 118-10,-9-92-13,0 1-4,-1 1-5,-2 0-7,1-2-109,0-4-76,1-2-224</inkml:trace>
  <inkml:trace contextRef="#ctx0" brushRef="#br0" timeOffset="65735.343">4671 15941 257,'-3'0'68,"3"0"-55,0 0 61,0 0 6,0 0-38,0 0-10,0 0 1,0 0-8,0-1-11,0-1 0,0 2 1,4 0-5,6 0 7,1 0 3,-1 0-8,4-1 2,-1 0-2,3-2 7,0 0-2,1-2-4,0 0-5,5-4-2,-1 4-3,0-2 0,0 2 2,0-1-4,-3 2 0,-2 1 1,3 1-2,-5 0 3,2 0-3,-2-1 1,3 0 0,3 0 0,4-2-2,6-3 3,0 3-2,2 0 4,-2-1-3,-2 0 0,-1 0 0,-3 1-1,4 1 1,-6-1-1,4-1 2,0 3 1,-1-4-2,2 3 1,0 0-1,1 0 1,-4-1 2,0 2 0,-2 0 1,-1-1-1,-3 1 3,3 0-1,-2-1 1,1 2-2,-1-2 2,-3 1-5,2 2 0,0-2-1,-3 3-1,1-1 1,-2-2 0,-2 3-1,4-3 2,-2 3-1,2-2 0,-1 1 0,3-2-1,1 0 1,-1 1 0,0 0-1,0-1 1,0 2 0,1-1-1,1 1 0,-2-1 1,2 1-1,-3 1 0,-1 0 2,1 0-2,3-3 0,1 3 1,-3 0-2,0 0-1,2 0 2,-1 0 2,2 0-1,0 0-1,1 0 0,3 0 0,1 0 0,2 0 0,0 0 0,-5 0 0,2 0 0,-4 0 0,3 0-1,-6 0-1,4 0 1,-3 3 0,0 0 1,0 0 0,0-2 0,4 1 1,-1-2-1,5 0 1,0 0 1,1 0-1,2 0-1,0 0 1,-1 0-1,-2-2 1,-1 1-1,-2-1 1,-2 1-1,-1 1 0,-3 0-1,0 0 1,-3 0 0,2 0-1,0 0 1,0 0 0,3 1 0,-2 2 0,4 0 0,2 1 1,1-2 0,4-1-1,-2 1 0,1-2 0,-1 1 0,-3 0 1,-2-1-1,-4 2 0,-1-2 0,-2 0 0,-4 3 1,1-3-1,0 0 0,0 0 0,2 0 0,5 0 0,5 0-1,3 0 2,1 0-2,-1 0 2,0 3-2,-2-2 2,-1 0 0,-2 1-1,-2-1-2,-1-1 2,-1 2 0,-1-2 0,2 0-1,-1 1 1,3-1 1,-1 0-1,3 0-1,-1 0 1,4 0 0,-1 0 0,0 0 0,-1 0 0,-1 0 0,-1 0 0,2 0 0,-5 0 1,1 0-1,-1 0 0,-2 0 0,0 0 1,0 0-1,2 0 0,0 0 1,-2 0-1,5-3 0,-1-1-1,-3 0 1,1 1 0,-3 1 1,0 1-1,-4 0 0,-1 1 0,-1 0 0,-1 0 1,1-2-2,0 1 1,0 1 0,4 0 0,-2 0 0,1 0 0,-1 0 1,1 0-1,0 0 0,-1-2 0,0 2 2,-2 0-4,-2 0 2,2 0 0,-3 0 0,-2-2 0,0 2 0,-4-2 2,1 2-1,-1-1-1,-1 1 0,0 0 1,0 0 0,0 0 3,0 0 2,0-3-4,0 0 0,0 0-2,0 0 0,0-1 0,0 0 1,0 0-1,0-1 0,0-2 0,0 2 0,0-2 3,0-3-3,0 0 0,-4-1 0,-4-2-2,2-1 1,-3-1 1,0-2 0,0-2 1,1 2-1,0-4 0,0 1 0,2 1 2,0-3-2,-2-2 1,3 0 0,-1 1-1,0 0 1,1 4-1,0 4 0,-1 0 1,-1 6-1,2-2 7,-3 2-3,-2-1 5,3 0-8,-1 3 9,-1 0-6,0-1-3,2 2 0,-4-1 0,-1 2-1,0-1-3,-4 0 3,5 1 0,-5-1 0,1 2 1,-3-1-1,0 2 0,-1 1 0,0 0 0,-2-1 0,4 2 0,-2 0-1,-5-1 1,0 2-2,0 0 2,-2 0-2,-1 0-2,1 0 3,-2 3-3,-1 4 4,0 0 1,-4-1-1,0 1 0,-3 2 0,2-2 0,0-2 1,2 1-1,3-2 0,5-1-2,3-2 2,0 1 2,2 0-2,0 1-2,-1-2 2,-1 2 0,3-1 0,-4 0-1,-2 3 1,-3-1 0,-1-3 1,-1 2 1,2-1-4,-2 1 3,1-3-2,0 0 2,1 0 0,4 0 0,-3 0 0,5 0-1,-3 0 0,2 0 1,-2 0 1,3 0-2,-3 0 0,2 0 0,-3 0 1,0 0-1,0 0 1,-3 3-1,3 1 0,-2-1 1,2-1-1,1 3 0,0-2 0,-2 1 1,0 0-1,0 0 0,3 1 1,-1-5 1,-2 4-2,4-4 2,-2 0-2,0 0 1,-1 0 1,4 0-2,-3 0 2,-1 0-2,1-2 2,0-2-1,-2 1 1,0 2-1,-4 0-1,5-1-2,-5 1 2,3-1 0,-2 0 1,3-1 1,-2 0-2,-2 1 0,-2 1 0,1-1 4,3 0-4,-1 2 0,3-2 0,1 1 4,-1 1-4,3 0 1,-2 0-1,1 0 0,0 0 1,0 0-1,2 0 0,-2 0 1,2 0-1,-1 0 0,3 1 0,0-1 0,0 0 1,0 2-1,3-2 0,-6 0 0,6 0 0,-2 0 0,-1 0 0,1 0 2,-4 0-1,0 0-1,2 0-1,6 1 1,-1 0 1,-2-1-1,4 2 1,-2-1-3,-1 1 2,2 1 0,-3 0-2,2 1 2,-2 0 0,-1-1 2,5 0 0,-2-1-2,-2 3 0,-2-1 0,0 0 0,-1 0 0,-1 1 0,-2 0 0,3 0-4,-2 2 4,7-2 2,3-1-2,5 0-2,1-3 2,2 2 0,2-3 0,0 0 0,-1 3 0,4-2-1,-5 0 2,-2 0-2,1 4 1,-2-2-1,1 2 1,-5 0 0,2-1 0,-5 1 0,6-2 2,-3 2-2,0-2-1,3 0 1,0 0 0,6-2 0,1-1 1,2 0 1,0 0-2,-1 0-2,1 0 2,0 2 0,-3-2-1,-1 2 1,-1 1 0,-1 0 0,0 1 0,-3-1-1,2 1 3,-1-1-4,-1 2 3,-4-1-1,1-1 0,3 2-3,-1-3 3,1-2 1,3 1 0,1-1-1,-2 0 0,2 2 0,-1-1-1,0 1 1,-1-1-3,-3 5-4,-1-4 4,5 3 1,-4-1-1,2 2 0,-1-2 1,-4 3 0,4-1-2,-3 0-2,0 0 0,-1 1 2,9-2 2,-2 0 2,1 1-4,3 0 3,2 2-3,0 1 2,0 3 0,0 2-3,0 1 5,9 5 0,-1 0-1,5 3 1,0 0 0,1 2 0,-1-1 0,2 2 0,0 0 0,-3-3 0,-1-1 0,0-2 1,-2-4-1,0 1 0,0-2 0,-3-1 0,0-1-1,-1-2 2,-1-2-1,2 2 0,-2-4 0,-1-3 0,-1-1 0,-2 2 0,0-3 2,0 2-2,0-3 1,0 1-1,0-2 1,0 0-1,0 0 0,0 0-1,0 0 1,0 0 0,1 0-4,1 0-9,-2 0-6,6 0 10,0 0 6,3 0 2,0 0 1,1 0-1,5 0 2,0-4-1,3-6 2,-1 3-1,2 0 0,-4 2-1,1 1-20,-4 2-15,0 2-10,-3 0-28,0 0-34,0 0-88,-3 0-53</inkml:trace>
  <inkml:trace contextRef="#ctx0" brushRef="#br0" timeOffset="75477.6485">18850 11235 145,'-20'3'42,"5"-1"-30,2 1 39,-1-3-10,4 0-27,2 0 0,1 0-2,1 0 7,0 0 7,1-4 13,1 1-1,1 0 6,0 0-8,1-1 23,1 0-32,-3 0 10,2 0-7,1-3 5,1 1-2,0 1-2,0-1 0,0 1-2,0-1-16,4 1 3,6 3-9,3 2-7,0 0 2,2 0 2,4 5 2,-2 10-3,-3 2 1,-3 0-3,-6 3 7,-5 0 0,0 0 2,-6-2-2,-11-3 3,-5-2-5,-4-1 10,0-6-8,-1-2-4,-3-4-2,6 0 4,0-3-5,2-13-1,1-1 1,6-5-1,0-2 1,6 1 0,4 0-2,4 3-2,1-1-12,0 4 13,14-3-9,8 1 11,12 0 0,5-1-2,9 6 2,5 2 4,1 2 5,1 5-7,-4 3 4,-8-1 3,-8 3-7,-8 0-2,-8 0-1,-5 0 0,-4 3-11,-6 1 4,1 5-58,-4 1-50,-1 4-68,0-1-98</inkml:trace>
  <inkml:trace contextRef="#ctx0" brushRef="#br0" timeOffset="75740.4991">19143 11214 729,'0'0'49,"0"0"-28,0 0 117,0 0-25,0 0-39,0 0-30,12 145-3,-6-112-8,0-3-19,-1-4-7,-2-2-7,1-3 3,1 0-3,0-6-53,1-5-60,2-6-79,0-4-104</inkml:trace>
  <inkml:trace contextRef="#ctx0" brushRef="#br0" timeOffset="76211.4419">19212 10761 760,'0'0'19,"0"0"78,0 0 25,0 0-83,0 0-21,0 0-4,52-55-10,-27 55-4,-1 14-4,-4 10 3,-4 7 1,-5 4 6,-8-1 1,-3 2-1,0-6 5,-2 0 8,-8-5-5,-1-4-3,2-4-4,3-5 4,2-5-3,2-1-4,2-5 0,0 0-1,0-1-2,0 0-1,0 0 0,11 0 2,10 0 0,4-1 3,3-3-5,2 1-53,0 2-47,-2 1-78,-5 0-116</inkml:trace>
  <inkml:trace contextRef="#ctx0" brushRef="#br0" timeOffset="76439.5503">19670 11172 748,'0'0'26,"0"0"-1,0 0 116,0 0 3,0 0-93,0 0-15,73-28-16,-48 19-10,-1 0-6,-3 2-4,-6 3-2,-3 3-86,-8 1-65,-4 0-17,0 3-170</inkml:trace>
  <inkml:trace contextRef="#ctx0" brushRef="#br0" timeOffset="76601.4339">19719 11337 642,'0'0'37,"0"0"24,0 0 49,0 0-15,0 0-19,0 0-50,109-19-15,-72-1-11,-1 1-82,-2 0-76,-1-2-154</inkml:trace>
  <inkml:trace contextRef="#ctx0" brushRef="#br0" timeOffset="77037.1964">20307 11064 636,'0'0'211,"0"0"-205,0 0 38,0 0 41,0 0-43,0 0-5,18 54-23,-12-40 8,-5 0 1,-1 2-11,0-1 1,-4 0-7,-14-3 0,-3-2 4,-2-5-7,0-3 1,0-2-1,2-3-3,1-14-2,7-5-2,2-4 4,5-1-1,6 2 0,0 2 0,0 4 0,10 2-4,8 0 5,7-2 5,4-1-4,5 1 4,2-1-3,1 3-1,3 4-1,-2 2-23,-1 7-38,-3 4-29,-5 0-70,-9 3-213</inkml:trace>
  <inkml:trace contextRef="#ctx0" brushRef="#br0" timeOffset="77375.5496">20569 11168 809,'0'0'80,"0"0"-71,0 0 74,0 0 15,0 0-81,0 0-11,0 0-6,51 5-3,-47 11-2,-4 4 5,0 6 12,-3 5-4,-11 1-1,-2 2 8,5-5-4,2-4 2,4-6-1,5-2-3,0-6-5,0-5-2,9-2-1,12-4-1,9-1-50,7-19-81,1-8-93,0-5-425</inkml:trace>
  <inkml:trace contextRef="#ctx0" brushRef="#br0" timeOffset="77740.7156">20730 10617 847,'0'0'22,"0"0"90,0 0-3,0 0-43,0 0-66,0 0 4,26-72-4,-7 72-2,-1 20 2,0 8 3,-8 5-3,-4 5 1,-6-1 0,0-3 3,0 0-3,-10-3 1,2-2-1,1-8 2,4-4 6,1-4 3,1-7-3,1 0 0,0-5-6,0 0-2,0-1-1,6 0 2,12 0-1,6 0-1,4-5-54,2-4-80,0 1-87,-4 1-199</inkml:trace>
  <inkml:trace contextRef="#ctx0" brushRef="#br0" timeOffset="78179.5334">21179 11030 472,'0'0'170,"0"0"-140,0 0 93,0 0-4,0 0-65,0 0-38,29-2-5,-9-3 1,4 3-7,2-1-2,2-1-2,2-1-1,-3 2-36,-6 0-38,-5 3-77,-9 0-200</inkml:trace>
  <inkml:trace contextRef="#ctx0" brushRef="#br0" timeOffset="78371.3202">21233 11187 645,'0'0'155,"0"0"-146,0 0 61,0 0 59,0 0-34,0 0-64,137 0-20,-89-14-8,1-3-3,0-2-101,0 0-72,1-2-140</inkml:trace>
  <inkml:trace contextRef="#ctx0" brushRef="#br0" timeOffset="78882.1731">21943 10868 415,'0'0'403,"0"0"-397,0 0 71,0 0 34,0 0-40,0 0-32,68 140-21,-66-118-1,-2-2 2,-9 0-6,-12-2-4,-7 1 0,-2-5-3,-4-3-6,1-6 7,3-3-4,2-2 0,7-2-3,6-14 4,6-7-4,8-5 3,1-3-3,1 0 0,18 0 0,7 2-2,3 4 1,8 3 1,6-1 0,4 5 0,3 4-1,3 4 1,-1 3 0,-5 4 0,-3 1-1,-5 2-2,-6 0 3,-6 0 0,-5 0 2,-8 0-4,-6 0 1,-3 0 1,-3 0 3,-2 0-3,0 0 1,0 0-1,0 0-7,0 0-27,0 0-69,0 0-65,-5 0-119</inkml:trace>
  <inkml:trace contextRef="#ctx0" brushRef="#br0" timeOffset="79917.5125">22548 10442 525,'0'0'54,"0"0"13,0 0 49,0 0-13,0 0-10,0 0-25,-21-89-34,27 82-5,5 3-18,1 4 15,0 0-26,2 5-13,-3 20 8,-3 13 7,-5 4-4,-3 6 4,0-2 0,-11-3 4,-5-6-5,1-3 0,0-4 1,3-5 2,4-2 4,1-4 2,5-3-9,2-3 2,0-3-2,0-1-1,11-4 0,6 1 4,8-3-3,6-3 1,4 0-2,1 0-14,-1 0-39,-5 0-30,-5 3-23,-5 7-62,-14 2-192</inkml:trace>
  <inkml:trace contextRef="#ctx0" brushRef="#br0" timeOffset="80325.0383">21973 11315 486,'0'0'89,"0"0"-45,0 0 66,0 0-23,0 0-24,0 0-15,176-43-14,-142 33 8,0-2-25,-1 2-7,-3 2-7,-4-1-3,-4 4 0,-9 4-71,-4 1-19,-9 0-74,0 0-124</inkml:trace>
  <inkml:trace contextRef="#ctx0" brushRef="#br0" timeOffset="80563.5296">22132 11414 608,'0'0'32,"0"0"7,0 0 75,0 0-25,0 0-51,0 0-22,109-26-5,-80 16-5,-3 0 2,1 1-4,-5 1-1,-5-1-2,-4 5 0,-7 1-1,-1 0-2,-5 3-63,0 0-39,0 0-157</inkml:trace>
  <inkml:trace contextRef="#ctx0" brushRef="#br0" timeOffset="95644.04">7128 16098 269,'0'-16'30,"0"2"-6,0 0 28,0-2 31,0 0-14,0 0-24,2 0-14,0 4 0,-2 3-1,0 2-15,0 6 1,0 1 17,0 0-12,0 0-17,1 1-4,5 16 4,0 10 9,3 12 4,4 14 8,2 7-1,2 9-5,2 4-7,-1 2-2,-3 2-1,3-2-5,-5-4-1,-1-8 0,-3-5-3,-1-3 3,-4-2-3,0-5 2,-1-7-2,0-7 2,1-7-2,1-7 0,0-6 3,-2-2-3,6-2-3,-2-3 3,2-2-4,0 3 4,1-2 2,0-3-2,-1 2 0,1-2-3,2 0 2,1 3-6,1 1 3,5 0 1,4-1 3,3 3-11,6 1 11,3 0-3,6-1 3,4 2 0,4-2-4,1-1 3,1 0 2,5-1 1,0 1 0,-4 2-2,0-1 1,-4 1-1,-5-3 0,2 1 1,-3-2-1,1-5-3,2 1 3,1-2 0,0 3 5,2 1-2,-3-3 0,1 2 0,-6 3-2,1-3 2,-1 1-3,-1-1 2,1-2-1,5 0-1,0-1 1,2 0-1,1 0-1,0 0 0,-5 0 1,-1-2 1,-2 2 0,-3-3-1,0 3-2,-1 0 2,-1 0 1,-3 0-1,2 0 1,1 0-1,-2 0 0,5 0 1,-2 0 0,0 0-1,-1 0-2,-3 0 2,1 0 1,-3 0 1,0 0 0,-5 0-2,0 0-2,-2 3 2,-3-1 0,3 0 0,1 3 0,0-4 0,0 3 3,3-1-3,1-3 0,2 2 1,3-2-1,1 0 0,3 0 0,5 0-2,0 0-2,2 0 1,-5-7 3,-4 4 4,-4-1-4,-7 4 1,-2 0-1,-5 0 0,-4 0-1,-1 4 2,3-1-1,3 0 0,6 1 0,7-4 2,9 0 0,5 0-1,0 0-2,-2 0 1,-5 0-5,-3 0 1,-4 0 1,-2 0-3,-2 0-12,-1 3 17,0 0-6,0-3 7,1 1 0,0-1-5,3 0 4,2 0 0,1 0-8,2 0 7,1-7 2,0 0 0,0-1 0,-2 1 0,-1 0-2,-2 1 2,1-2-5,3 3 3,-1-2 4,2 2 3,-2 0-4,-2 1-1,-2 1-4,0 3 4,0-5 3,2 0-3,1-1 0,0 2 0,5 0 0,0 0 0,2 1 0,2-1 0,-1 0 3,1-3-5,0 4 4,-3-1-2,1-2 0,0 2-9,1-3 5,-1-1 4,0 3 2,-1-2-1,0 2 0,-3-3 4,1 2-5,-3-1-11,-1 2 11,-2 1 5,-1-2-5,1 1 8,2 2-8,2-1 1,0 1 12,6-1-11,2 1 0,-3 1 2,3-1-2,-2-1-2,-4 1 0,5-2 2,-2-1-1,2 1 3,1 0-4,2-1-2,-2 2 2,-3-1 1,-2 0 3,-1 2-3,-1-4-1,-5 2 0,-3-2 1,-5 0 0,2-3 0,-3 1-2,1-5 2,-4-2 1,1 1 21,-1-3-14,-4-2-6,1-3 8,-1 0-1,-3-7-10,0-3 5,-3-3-5,-3-1-1,0-3-13,-5-4 8,-1 0 4,0 1-2,0-2 3,-9 1 1,-2 0 4,-3-1-1,2-2 0,-1-1 6,-4-6-7,-2-3-2,0-2 0,-4 2 3,0 2-6,3 8 7,-1 3-4,0 5 0,3 3 2,-2 0 1,2 3-2,1 3 2,-4 3-3,2 1 0,-2 4 0,-1 3-1,-2 4 1,1 3 8,-1 2-7,-1 3 2,0-1-3,-2 2 1,-1 3 2,-2-2-1,-1 5-2,-2 0-2,-5 0 2,-4 0 1,-5 0 0,-7 0 0,-1 5 0,1-3 0,1 0 0,4 3-1,2-2-1,3 1 1,-1 0 2,0 0 0,2 1-2,-2 3 3,0-1 0,-2 3 2,-3 1-1,-4 0-3,-2 3 0,-4-5 0,-1 2 0,0-3-1,1-3 0,5 0 2,7-4-2,2 0 3,6 0-1,-1 1 0,-3 1 3,0-1-2,-3 0-1,0 3 0,-3-2-2,1 1 0,-2 2-1,-4 4-1,-2 1 2,0 1 0,2 1 0,3-2 0,1-1 1,5-3-1,10-5 3,8 0-1,5-2-1,2 0 2,2 0-2,1 0-1,0 0 2,-2 0-2,0 0-1,-4 0 1,0 4 0,-1 1 1,-2 4-1,-3-2 0,1 2 0,-4 1 0,0 0 0,-1-2 0,-2 1 1,-2-3-1,0 1 0,2 0 1,-1-3-1,-1-1 1,1-1 0,0-2-1,4 0 0,3 0 0,3 0 1,1 0-1,1-2-1,-3-1 1,1 1 0,-3 0 1,1 2-2,0 0-1,0 0 2,0 0 0,4 0 2,-2 0-2,4 0 1,-2 0-1,0 0 0,1 0 3,-1 0-2,-1 0-1,-4 0 0,0 0-1,-5 0 1,1 0-3,-4 3 3,-1 1 0,2-1 0,-3-2 0,4 2 1,0-3 5,-1 0-6,-2 0 0,0 0-2,-1 3 2,-6 2 0,-2 0-1,-6 2 1,-1 2 0,3-1 0,6 2-1,1 3 1,5-1-4,-1 3 4,0-1 0,5-1 0,2-2 0,-1-2 0,4-5 2,3 1-2,0-2 0,4-2 0,0 1 2,2-1-4,0 2 2,0-1 0,2 0 0,0 3 0,-1-2 0,0 2 0,-4 0 0,2 2 0,-4-1 0,1 2 0,-1 0 3,-3 1-3,-1-1 0,2-2 0,1-3 0,2-1 0,4-1 0,0-1-1,5 0 1,-2 2 0,3-2 0,1 0 2,-2 0-6,2 0 7,-4 0-3,-4 0 1,1 2-1,-3-1 0,-5 1 0,-1 0-1,-4-2 1,-2 0 0,3 0 0,4 0 0,9 0 0,3 0-1,3 0-2,-3 0 3,-2 0 0,-3 0 0,-1 0 0,2 3 0,0 4-1,2 1 1,-1 3 0,1-3 0,1 1 0,2-6 2,3 0 0,-1 2-2,3-4 0,-2 4-2,1 1 2,3-2 2,-2 1-2,3-3 0,3 0 0,1-1 0,1 1 0,4 0-2,-1-2 2,1 0 0,0 0-1,0 0-1,0 0 1,0 2 0,0-1-15,0 5-21,0 2 2,0 2-65,0 2 8,0-1-50,1 0-81</inkml:trace>
  <inkml:trace contextRef="#ctx0" brushRef="#br0" timeOffset="105171.6598">11964 17215 0,'-4'0'19,"1"0"34,0 0-39,0 0-8,-1 0 1,2 0 25,0 0-24,1 0 3,-1 0-4,2 0 2,0 0-7,0 0 0,0 0-2,-1 0 2,1 0-2,0 0-5,0 3 1,0-3 4,-2 1-1,2 1 2,0-2-1,0 0 0,0 1 0,0-1 1,0 0-2,0 0 1,0 0-6,0 0-26,0 0-88</inkml:trace>
  <inkml:trace contextRef="#ctx0" brushRef="#br0" timeOffset="131331.2659">6253 13377 187,'-18'0'0,"3"0"0,2 0 16,-5-2 31,6-4-10,0 0-17,-4-2 16,2 0 9,-1 0 23,3-2 1,-2 0 9,10 0-29,0 5 10,1 1 0,3 4 4,0 0-16,0 0-24,0 0-11,0 0-7,11 0 6,14 8 44,0-2-16,9-6 0,5 0 0,9-17-3,10-14-2,6-16-9,4-10-8,6-7-2,-3-3 0,-2 5-10,-12 7-1,-14 7-4,-16 12 0,-11 14-1,-11 10-17,-5 10-34,0 2-46,-12 19-128,-18 12-53</inkml:trace>
  <inkml:trace contextRef="#ctx0" brushRef="#br0" timeOffset="131775.4892">6320 13481 613,'0'0'1,"0"0"4,0 0 29,0 0 13,0 0 1,0 0-8,81 94 16,-59-94-8,6-7 12,5-19-7,8-13-8,10-14-16,9-11-12,3-10-3,0 1-4,-5 1-2,-6 6 2,-7 8 7,-7 12 3,-9 13 7,-13 11-23,-7 13 8,-7 4 0,-2 5-3,0 0-8,0 0-1,0 0-1,0 0 0,0 0-6,0 0-38,0 14-47,0 8-44,-5 1-86,-7 2-514</inkml:trace>
  <inkml:trace contextRef="#ctx0" brushRef="#br0" timeOffset="136509.2438">9716 13108 0,'0'0'7,"0"0"17,0 0 2,0 0-7,0 0-3,0 0-2,0 0 0,0 0 7,0 0 2,0 0 2,0 0 4,0 0-5,0 0-10,0 0-4,0 0-1,0 0 2,0 0-2,0 0 1,0 0 8,0 0-1,0 0-4,0 0-5,0 0-1,0 0-1,0 0-5,0 0-1,0 0-11,0 0-54,0 0-81</inkml:trace>
  <inkml:trace contextRef="#ctx0" brushRef="#br0" timeOffset="182089.1929">17614 12726 643,'-8'0'26,"6"0"26,1 0 37,1 0 2,0 0-41,0 0-21,11 0-18,15 0 70,14 0-16,6-11-23,3-4-12,5-3-15,0 0-7,-9 3-4,-11 3-4,-12 7-1,-11 2-22,-7 3-42,-4 0-69,0 0-20,-7 1-55,-18 9-203</inkml:trace>
  <inkml:trace contextRef="#ctx0" brushRef="#br0" timeOffset="182290.8001">17744 12729 643,'0'0'19,"0"0"28,0 0 74,0 0-30,0 0-6,0 0-28,66 334-12,-47-284-15,-4-8-19,-2-6-5,-2-8-5,-2-10-1,0-4-24,1-8-108,-1-6-104,1-10-237</inkml:trace>
  <inkml:trace contextRef="#ctx0" brushRef="#br0" timeOffset="183063.6044">17428 12830 492,'0'0'30,"0"0"7,0 0 67,0 0-20,0 0-31,0 0-18,191-48-14,-135 37-4,-1-2-5,-5 1-2,-2 1-10,-8 5 0,-8 3-33,-9-1-91,-9 4-194</inkml:trace>
  <inkml:trace contextRef="#ctx0" brushRef="#br0" timeOffset="183521.2485">18241 12917 0,'0'0'673,"0"0"-657,0 0 28,0 0 85,0 0-56,0 0-4,6 187-22,4-132-4,-1-6-11,3 1-22,-1-4-7,-2-4-3,-2-4-14,2-6-67,-5-10-72,-4-8-88</inkml:trace>
  <inkml:trace contextRef="#ctx0" brushRef="#br0" timeOffset="184441.8161">18187 13273 810,'0'0'23,"0"0"9,0 0 11,0 0-29,0 0-14,0 0-25,172-111-37,-131 91-35,-5-1 2,-9 4-72,-12 2 121,-9 4 43,-6 3 3,0 5 44,0 3 52,-10 0-22,-4 3-22,-1 14 4,5 5-3,-1 4 9,4 1-7,2 0 5,5-1-18,0-5-4,0-3-22,0-4-9,10-2-7,4-5 0,1-4-13,4-3 7,4 0-9,1-10-31,0-9 35,-2-3-24,-7-5-22,-2-3-37,-5 0-2,-5 7 35,-2 6 57,-1 9 4,0 8 36,0 0 15,0 5-26,0 12 28,0 5 3,2 2-20,5-3-17,2-2-5,5-4 23,2-5-27,2-4-10,4-6 2,1 0-4,2-20-8,-1-7-34,-4-10 32,-1-4-12,-6-4 22,-7-4 4,-6-7-3,0-7 2,0 0-1,-9 13 2,1 20 25,4 17 20,1 13 28,3 14-59,0 27-15,0 14 62,9 11-38,3 2-17,3-2 4,0 0-7,-2-7 0,0-7-5,3-10 2,-7-8 0,1-10-1,-1-8-1,-5-8 0,-2-6 0,5-2-5,1-4-24,5-21 28,2-11-6,3-7-17,-3-3-25,3 6-2,-1 12 2,2 13 16,0 11 24,1 4 9,0 11-9,0 14 9,-4 3 10,-6 5 14,-7 0 15,-3-4-12,-1 3-4,-18-5-7,-8-4-3,0-6-6,0-9-7,1-8-25,4 0-42,3-20-33,7-14-95,0-14-186</inkml:trace>
  <inkml:trace contextRef="#ctx0" brushRef="#br0" timeOffset="184652.8764">19109 12818 725,'0'0'32,"0"0"161,0 0-86,0 0-22,0 0-48,0 0-22,196 337-5,-173-299-9,0-4 1,-7-7-2,0-6-2,-3-5-65,3-10-89,0-6-64,2-14-376</inkml:trace>
  <inkml:trace contextRef="#ctx0" brushRef="#br0" timeOffset="185027.3459">19627 12965 685,'0'0'1,"0"0"-1,0 0 43,0 0 13,0 0-15,0 0-25,95-48-14,-68 22 10,-3-6-6,-6-3-5,-5-3 7,-7 0-6,-6 2-2,-2 6-10,-20 12 10,-5 11 2,-5 7 4,-4 23 4,0 16 7,3 11 14,8 6-3,11-1 8,5 1 7,9-6-2,0-7 0,2-5-21,17-9-12,5-7-8,4-7 0,7-8 8,4-7-8,5 0-49,1-17-71,1-8-20,-6-3-239</inkml:trace>
  <inkml:trace contextRef="#ctx0" brushRef="#br0" timeOffset="215743.851">13599 14414 740,'0'11'7,"0"1"-7,13-3 38,7-9 19,8 0 16,14-13 28,11-20-34,13-17-26,12-20-18,20-17-13,14-13 4,5-1-13,-7 13-1,-24 20 0,-32 28-21,-25 23-37,-28 17-56,-2 3-46,-35 25-197</inkml:trace>
  <inkml:trace contextRef="#ctx0" brushRef="#br0" timeOffset="216284.7151">13852 14726 684,'0'0'4,"0"0"15,0 0 58,0 0-13,0 0-19,0 0 11,159-33 13,-95-18-30,9-12 2,8-4 4,2-4-24,-7 7-6,-11 9-10,-21 16-3,-16 14 5,-17 15-7,-8 8 4,-3 2-4,0 0-8,0 0 8,0 0 1,0 0 8,0 0-6,0 0-3,0 0 0,0 0 0,0 0 3,0 0-2,0 0 1,0 0 1,0 0 1,0 0 2,0 0 1,0 0-4,0 0-1,0 0-2,-2 0 1,1 0 0,-1 0-1,2 0 0,0 0 0,0 0 0,0 0 1,0 0-1,0 0 0,0 0 0,0 0-1,0 0 2,0 0-1,0 0 0,0 0-2,-3 0-28,-1 6-60,-4 0 1,-6 5-38,-5-1-50,-3-5-346</inkml:trace>
  <inkml:trace contextRef="#ctx0" brushRef="#br0" timeOffset="218173.3498">11967 1914 607,'0'0'5,"0"0"4,0 0-9,0 0 36,0 0-4,0 0 35,40 33-19,-23-27-10,1-5 21,10-1-7,8 0-19,6-15 22,12-10-29,2-5-24,2-2 10,-3 1-7,-10 4-5,-12 10 0,-17 6-53,-16 8-83,-1 3-67,-26 0-491</inkml:trace>
  <inkml:trace contextRef="#ctx0" brushRef="#br0" timeOffset="218470.3542">12047 2132 620,'0'0'13,"0"0"11,0 0 40,0 0-14,0 0-12,0 0 23,108 37 15,-45-71-28,4-3-28,0-4 3,0 3-15,-6 3 13,-5 5 10,-12 6-16,-12 8-6,-17 7 0,-8 5-2,-6 1-5,-1 3-2,0 0-3,0 0-12,0 0 12,0 0-62,0 0-81,0 0-130</inkml:trace>
  <inkml:trace contextRef="#ctx0" brushRef="#br0" timeOffset="227435.0009">17770 13638 141,'0'0'45,"0"0"-5,0 0 45,0 0-18,0 0-25,0 0-14,0 0 8,0 0-11,0 0-13,0 0 5,2 0 9,9 0 4,4 2-7,3-2 0,6 0 0,4 0-5,4 0-4,3 0-3,0-3 4,3-3-2,-5 1-3,3-3 0,0 2 3,0-1-1,2 0-4,-1 1 4,2-2-2,-1 2-4,3-1-4,-3 4 5,0-3-3,2 2 3,-5 0-4,-1 1 0,-4 1 1,-5-1-4,-2 1 2,-5 2-1,1-2 1,-4 2-1,1-1 1,-1 1 0,5 0-1,1-2 2,1 0 0,5 2-2,3 0 1,-1-3 1,4 3-2,-3-3 1,-2 1 3,-1-1-2,-1 2 0,-5 1-2,-1-3 1,1 3-2,-1 0 1,2 0-1,3 0 0,4 0 0,2 0 0,2-2 1,-1-1-2,3 1 2,-4-1-1,1 3 1,-4-1-1,0 1 1,1 0 1,-5 0-2,-1 0-2,-3 0 2,1 0 0,-2 0 0,1 0 0,-1 0 1,0 0 1,-2 0-2,-1 0 1,-5 0-1,-4 0 0,2 0 0,-5 0 0,-1 0 0,0 0 0,0 0-1,-2 0 1,1 0 0,-2 0 0,0 0 0,0 0-5,0 0-2,0 0 3,0 0-52,-10 4-40,-17 3-69,-9-3-168</inkml:trace>
  <inkml:trace contextRef="#ctx0" brushRef="#br0" timeOffset="235169.2411">20273 12344 468,'0'0'24,"0"0"31,0 0 49,0 0-41,0 0-17,0 0-7,0 0-2,-14-9-8,9 9-7,-3 4-3,-3 12-5,-1 7 11,3 2-7,3 1 2,5 3-6,1-2-2,0-1 5,0-1-7,9-2-3,6-2-2,1 0 4,0 0-1,4 3-3,-1 6-1,5 6 3,-2 4 16,-3 5-2,-6 2-7,-3 0-3,-8-1 6,-2 0 0,-3-3-6,-12-1-1,-6-4-1,0-4-2,-1-7 0,2-5-1,1-6 0,1-6-1,2-4-3,-1-5 4,5-1 1,5 0 1,2 0 1,4 0-6,1 0-3,0 0-6,0 0 1,0 10-8,14 7 13,9 5 0,1 4 0,0 2-14,1 2-7,2-2-69,0-2-91,1-5-46,2-12-330</inkml:trace>
  <inkml:trace contextRef="#ctx0" brushRef="#br0" timeOffset="237313.1978">20978 12489 396,'0'0'64,"0"0"-40,0 0 75,0 0-12,0 0-49,0 0-22,4 2-4,-4 21 37,0 13 16,-7 7-28,-3 9 0,-4-1 1,1-4-7,-1-7-8,-4-5-2,0-6 2,-1-7-11,1-7-5,2-3-3,-1-5 0,4-5-1,-2-2 2,3 0-1,1-5 1,0-12 2,2-2-7,1-6 1,-1 0 2,5-2-3,2 2-5,2-1-4,0 4-6,3 1 11,12 5-9,2 5 10,4 8 3,1 3-3,6 11-8,0 16 11,1 3 3,-4 2-1,4-3-2,-1 0 0,3 0-11,4-4-68,-1-3 15,-3-2-80,-4-6-192</inkml:trace>
  <inkml:trace contextRef="#ctx0" brushRef="#br0" timeOffset="237644.234">21335 12766 630,'0'0'41,"0"0"56,0 0 26,0 0-77,0 0-45,0 0 53,-30 137-44,15-74-10,-3 2-71,0-3-142</inkml:trace>
  <inkml:trace contextRef="#ctx0" brushRef="#br0" timeOffset="239555.267">21843 12538 243,'0'0'26,"0"0"98,0 0-29,0 0-5,0 0-25,0 0-12,0 0-3,0-3-19,0 13-17,0 15 31,3 12-7,3 7 5,1-1-8,-2-2-14,1-7-1,-2-6 0,-2-7-8,1-5-3,-3-5-3,1-6-1,-1-3-3,0 0 2,0-2 0,2 0 5,-2 0 16,0-12 37,0-9-17,0-9-44,0-8-1,0-6 5,0-9-3,0-3 0,1 3-2,1 4 2,7 9-2,0 8 0,1 7-12,5 4 8,2 4-3,3 4 7,3 4 9,-5 5-9,-1 4 0,3 0-5,-4 21-3,1 12 8,-2 5 1,-4 5 4,-2-1 0,1-3 2,-3-2-1,-1-4 1,-3-2-2,3-6-1,-3-4 0,-2-5-3,2-1 2,-1-3-1,-1-3 0,2 1 0,-1-4-2,-1-2 3,2-1-3,-2-3 0,-1 0 1,2 0 0,-2 0-1,2 0-7,-2 0-62,3 0-116,-3-3-83</inkml:trace>
  <inkml:trace contextRef="#ctx0" brushRef="#br0" timeOffset="242959.2256">20966 13285 0,'0'0'86,"0"0"-72,0 0-13,0 0 66,0 0-42,0 0-23,0 0 1,-39-5 6,38 5-2,-1 0 2,2 0 50,0-2 4,-2 2-25,2-1 11,0-1 0,-1 1-15,1 1 11,0-1-3,0-1-13,0 2-26,0-3 0,11 3 59,8-5-24,2-1-19,4-2-16,5-1 1,-3 1-4,0 2-8,-7 2-17,-6 3-17,-6 1-29,-4 0-70,-4 0-55,0 2-58</inkml:trace>
  <inkml:trace contextRef="#ctx0" brushRef="#br0" timeOffset="243323.2519">20996 13409 368,'0'0'7,"0"0"22,0 0 81,0 0-49,0 0-17,0 0-6,64-20-26,-46 12 7,-4 2-6,0 0 1,-5 1-8,-1 3-2,-1-2 0,-6 4-3,1 0 0,-2 0-1,0 0-2,0 0 2,0 0 5,0 0-2,0 0-1,0 0 3,0 0 3,0 0-8,0 0-56,0 0-3,0 0-52,0 0-46,0-3-109</inkml:trace>
  <inkml:trace contextRef="#ctx0" brushRef="#br0" timeOffset="246139.2188">20914 13894 502,'0'0'18,"0"0"9,0 0 69,0 0-2,0 0-56,0 0-2,-5-38 14,5 38-25,0 0-8,0 0-4,0 16-11,0 9 56,0 3-30,0-2-24,0 0 6,2-8-5,1-2-4,1-6 5,-2-1-5,-1-9-1,0 2 1,1-2 3,-2 0 6,0 0 2,2 0 8,-1 0 10,1 0-17,1-11 23,4 1-21,-1-3-14,4-1 2,0 2-2,3 0 2,0 0-3,2 3-1,1 3-4,1 6 3,-1 0-2,1 1-7,-2 16 5,-2 7 5,-2 5 1,-7 3 0,-2 1 17,-2-1 0,0-1-13,-16-3 2,-4-1-5,-6-7-1,0-5-48,-4-11-83,2-4-120,-1-12-461</inkml:trace>
  <inkml:trace contextRef="#ctx0" brushRef="#br0" timeOffset="246281.9758">20899 13839 601,'0'0'0,"0"0"0,0 0-3,0 0-127</inkml:trace>
  <inkml:trace contextRef="#ctx0" brushRef="#br0" timeOffset="246547.2131">21585 13580 695,'0'0'48,"0"0"-13,0 0 109,0 0-48,0 0-25,0 0-15,-36 168-5,31-123-15,0 3-13,-3 0 8,-2-1-16,1-3-8,0-5-6,1-5 0,1-3-1,1-7-41,3-6-37,2-7-104,-3-8-83,1-3-320</inkml:trace>
  <inkml:trace contextRef="#ctx0" brushRef="#br0" timeOffset="246710.3671">21328 13789 788,'0'0'6,"0"0"-6,0 0 0,0 0-1,0 0-198</inkml:trace>
  <inkml:trace contextRef="#ctx0" brushRef="#br0" timeOffset="246883.2115">21713 13914 623,'0'0'22,"0"0"37,0 0 48,0 0-75,0 0-19,0 0-13,51 16-174,-42-16-308</inkml:trace>
  <inkml:trace contextRef="#ctx0" brushRef="#br0" timeOffset="247731.1896">20908 13820 186,'0'0'50,"0"0"-42,0 0 69,0 0-3,0 0-19,0 0 17,0 2 13,0-2-40,1 0 36,11-7-26,2-5-27,3 0 6,3-3-26,0 0-5,3 1-3,-3 0-14,-1 5-55,-3 1-54,-7 1-194</inkml:trace>
  <inkml:trace contextRef="#ctx0" brushRef="#br0" timeOffset="248407.0489">22030 13041 492,'0'0'28,"0"0"11,0 0 62,0 0-46,0 0-41,0 0-5,144-88-2,-106 69-4,-3 2 0,-5 1-3,-8 6-2,-5 5-6,-10 5-33,-7 0-130,0 0-29</inkml:trace>
  <inkml:trace contextRef="#ctx0" brushRef="#br0" timeOffset="248713.069">22114 13126 435,'0'0'58,"0"0"-12,0 0 42,0 0-50,0 0-21,0 0-10,117-54 5,-98 43-12,1 0 8,-2 2-3,-3 1-1,-1 1 6,-5 3-7,-3 1 9,-1 1-8,-5 2-2,0 0-2,0 0-6,0 0-23,0 0 29,0 0 1,0 0-1,0 7-57,0-2-30,0 2-107,0-4-183</inkml:trace>
  <inkml:trace contextRef="#ctx0" brushRef="#br0" timeOffset="252809.3493">22386 12620 529,'0'0'47,"0"0"34,0 0 34,0 0-36,0 0-33,0 0-11,0 0 48,39-11-29,-11 0-23,3-1-6,2-1-13,-2 2-11,-2 2-1,-5 3-1,-4-1-86,-3 3-49,-6-2-116,-3 1-273</inkml:trace>
  <inkml:trace contextRef="#ctx0" brushRef="#br0" timeOffset="253077.2449">22749 12264 770,'0'0'10,"0"0"-1,0 0 95,0 0-34,0 0-49,0 0 31,28 49 23,-9-14-13,1 2-29,-4-3-13,-3-2-12,0-2-4,-2-2-2,0-1-2,-1 1-3,0-1-112,0-5-144,-3-5-335</inkml:trace>
  <inkml:trace contextRef="#ctx0" brushRef="#br0" timeOffset="255687.2246">22367 11826 382,'0'0'103,"0"0"-75,0 0 66,0 0-27,0 0-15,0 0-9,-80-46-35,67 74 0,3 8 1,5 7 6,4 0-3,1-7-5,0-4-2,3-5 0,7-8-4,2-7-1,0-4-2,2-8 2,0 0 0,0-9 11,1-18 17,-3-10-21,-5-4-7,-3-5 0,-4 0 4,0-1-4,0-1 6,-14 0-2,1 1-1,0 8-2,4 11 12,5 16 13,2 5-1,2 7-11,0 13-14,3 21-2,11 13 2,4 6 8,-2-2-1,1 0-3,2-3 2,-1-6-4,1-4-1,-1-6-1,0-5-5,0-8-75,0-11-71,3-8-83</inkml:trace>
  <inkml:trace contextRef="#ctx0" brushRef="#br0" timeOffset="255987.2504">22598 11726 679,'0'0'47,"0"0"65,0 0-60,0 0-10,0 0 3,0 0-18,-16 107-3,30-89-14,3-5-5,2-1 0,0-7-2,-1-2-3,-1-3-7,-4 0 7,-1-7 9,-4-9 17,-4-5-24,-4-2-1,0-3-1,-11-1 0,-6 5-10,0 7-11,2 9-16,3 6-14,1 0-12,6 5-73,5 8-95,0-1-189</inkml:trace>
  <inkml:trace contextRef="#ctx0" brushRef="#br0" timeOffset="256353.1989">22902 11676 567,'0'0'16,"0"0"68,0 0-8,0 0-36,0 0-16,0 0-7,76 182-7,-69-164-3,-2-5-4,-5-5 3,0-4 0,3-4 2,-3 0 11,0-3 38,0-16-5,-3-13-38,-5-10 7,-2-12-9,-3-18-4,-2-9 2,0-3-6,-1 6-4,3 17 0,6 16 0,4 22 0,3 13-7,0 10-13,3 7 17,12 19-5,1 12-11,-1 7-96,-3 0-89,-7 3-280</inkml:trace>
  <inkml:trace contextRef="#ctx0" brushRef="#br0" timeOffset="256462.4127">22902 11676 442</inkml:trace>
  <inkml:trace contextRef="#ctx0" brushRef="#br0" timeOffset="256560.2536">22902 11676 442,'-36'71'90,"36"-71"-75,0 0-15,0 0-46,0 0-455</inkml:trace>
  <inkml:trace contextRef="#ctx0" brushRef="#br0" timeOffset="257066.9688">23406 11635 804,'0'0'43,"0"0"63,0 0-39,0 0-48,0 0-8,0 0-6,95-85-5,-81 89-14,-5 26 2,-5 7 12,-4 6 1,0 3 5,-11-2 0,-5-4-5,2-3 0,2-1-1,0-5 1,4-3-1,2-2 0,3-3-1,3-7 1,0-2 0,0-2 0,0-3 0,11 2 2,4 0-2,5 7 2,3 3 3,2 4-4,-2 3 0,-2 2 1,-3 1 1,-8-2-3,-7 5 1,-3-2-1,0 1 2,-4-4-1,-11-1 0,-3-6 1,3-5 2,0-9-2,6-3 2,4-5-2,2 0 4,3 0-3,0 3-3,0 4-10,0 10-5,3 7 15,11 8-3,7 4-26,-1 7 19,3 2-70,-2 4-65,-1-2-268</inkml:trace>
  <inkml:trace contextRef="#ctx0" brushRef="#br0" timeOffset="261165.5442">22101 13866 881,'0'0'11,"0"0"-3,0 0 18,0 0-11,0 0 10,0 0 34,0 0-36,30 196-17,-29-148 7,-1-1-9,0-6-4,0-4-38,0-10-67,0-10-28,5-13-117</inkml:trace>
  <inkml:trace contextRef="#ctx0" brushRef="#br0" timeOffset="261816.2166">22310 13709 447,'0'0'45,"0"0"-15,0 0 81,0 0-46,0 0-45,0 0-10,10-2 25,-2 16 17,-1 8-5,3 4-3,-3 4-18,-1 3-7,1-2-2,-2-6-6,-1-4-6,-1-6 1,-2-8-2,1 0 0,-2-6-2,0-1 1,0 0 8,0-5 5,0-13-8,0-10-7,0-5-1,0-5 3,0-3-2,0-2-1,0 4 0,0 5-4,3 7 4,9 6-2,1 5-1,2 5 2,0 8-1,3 3-2,1 1 2,-2 19-2,-1 6 4,-2 5 3,-4 2 1,-2 0 0,-2 0-2,-2-1-2,-1-3 0,1 0 0,-2-4-69,1-7-84,-2-6-103</inkml:trace>
  <inkml:trace contextRef="#ctx0" brushRef="#br0" timeOffset="262275.0625">22832 13733 548,'0'0'72,"0"0"0,0 0-10,0 0-45,0 0 36,0 0-33,4 121-13,4-84-4,-3-2-1,-1-6-2,1-2-123,-3-8-187</inkml:trace>
  <inkml:trace contextRef="#ctx0" brushRef="#br0" timeOffset="262821.655">23075 13558 534,'0'0'93,"0"0"24,0 0 10,0 0-68,0 0-32,0 0-27,18-9 24,7 6-3,4-2-10,0-2 0,0-1-11,-4 4 0,-7-3-1,-6 3-51,-6 2-77,-5 1-25,-1-4-119</inkml:trace>
  <inkml:trace contextRef="#ctx0" brushRef="#br0" timeOffset="263045.2989">23144 13401 471,'0'0'251,"0"0"-249,0 0 63,0 0 34,0 0-38,0 0-24,35 128-3,-18-101-9,-2-1-11,-1-4-10,-1 0-4,-3-2-2,0-4-94,-4-5-64,0-7-215</inkml:trace>
  <inkml:trace contextRef="#ctx0" brushRef="#br0" timeOffset="263473.1447">23394 13445 764,'0'0'30,"0"0"15,0 0 65,0 0-43,0 0-25,0 0-21,20 109-4,-17-95-3,0-4-7,-2-5 2,-1-3-6,0-2 2,0 0-2,0 0 6,0 0-2,0-7 6,0-15-12,0-8 0,0-7-1,0-5-6,0 1 1,1 4-27,10 9 22,1 6-17,2 8 27,-1 6 17,2 8-14,0 0-3,3 11-9,2 9 9,-2 5 4,-4 5 4,-1 3 2,-2 1-3,-2-3-5,-5 0 3,-2-2-5,-2-5-19,0-4-107,0-7-63,0-7-351</inkml:trace>
  <inkml:trace contextRef="#ctx0" brushRef="#br0" timeOffset="263801.2305">23771 13464 608,'0'0'131,"0"0"-68,0 0 60,0 0-76,0 0-36,0 0-9,39 6-2,-34 12 0,-4 3 3,-1 4 2,0 2 4,0-4-2,-9 2 12,3-5-1,-2-1 9,5-4-18,3-3 5,-2-3-2,2-3-9,0-2 1,0-1-4,0-1-1,5-2 1,12 0 0,7-8-5,6-6-73,6-4-8,1-3-139,-2-5-308</inkml:trace>
  <inkml:trace contextRef="#ctx0" brushRef="#br0" timeOffset="264006.1493">24027 13330 767,'0'0'24,"0"0"93,0 0 1,0 0-84,0 0-33,0 0 25,39-4-17,-14-5-9,2 0-12,-1-2-155,-2-3-87</inkml:trace>
  <inkml:trace contextRef="#ctx0" brushRef="#br0" timeOffset="264239.3764">24259 13031 703,'0'0'65,"0"0"59,0 0-54,0 0-1,0 0 3,0 0-37,53 121-9,-37-88-5,-4 3-14,0-3-3,0 4-4,-3 1-5,0 0-122,-5-3-173</inkml:trace>
  <inkml:trace contextRef="#ctx0" brushRef="#br0" timeOffset="268338.9809">22064 14783 634,'0'0'12,"0"0"14,0 0 51,0 0-34,0 0-41,0 0 9,0 0 35,4 51-12,5-27 7,-3 4-14,-1-1 2,1 2-5,-5-2-14,0-6 0,-1-7-6,0-6 5,0-5-4,0-1 2,0-2-1,2 0 3,-2-3 12,0-17 13,0-7-30,0-7 2,0-3-1,0-5-3,0 3-4,3 1-5,6 5-27,3 7 31,6 4-8,0 8 11,1 8 14,1 6-14,0 0-8,0 20 4,-3 9 4,-1 3 1,-2 2 4,-5 1-4,-1 1 2,-3-2-2,-1-5 1,0-4-2,0-6-87,0-6-16,0-9-77,1-4-171</inkml:trace>
  <inkml:trace contextRef="#ctx0" brushRef="#br0" timeOffset="268529.8641">22416 14872 687,'0'0'21,"0"0"65,0 0 5,0 0-55,0 0-16,0 0-13,58 182-2,-46-163-5,1-5-52,-4-6-102,-1-8-185</inkml:trace>
  <inkml:trace contextRef="#ctx0" brushRef="#br0" timeOffset="268721.1772">22624 14689 749,'0'0'25,"0"0"-14,0 0 9,0 0 19,0 0-25,0 0-14,69 0-72,-57 0-156</inkml:trace>
  <inkml:trace contextRef="#ctx0" brushRef="#br0" timeOffset="268902.8204">22684 14850 358,'0'0'446,"0"0"-440,0 0 19,0 0-6,0 0-11,0 0-8,72-9-66,-53-7-120,-2-4-362</inkml:trace>
  <inkml:trace contextRef="#ctx0" brushRef="#br0" timeOffset="269291.1741">22910 14565 84,'0'0'630,"0"0"-618,0 0 116,0 0-58,0 0-32,0 0-4,0 130-9,0-117-4,3-1-12,-3-3 1,0-6-5,1-2-3,-1-1 0,0 0 3,2 0 1,-2 0-6,3 0 1,4-4 2,2-7 32,5-2-28,0-1-7,4 5 3,-3-1-3,4 5 1,-1 5-2,3 0-9,0 0-1,-1 15 11,-4 2 12,-6 3-12,-4 1 0,-6 2 7,0-3-5,-7 4 5,-14-5-7,-3-4-39,-1-6-96,-2-9-76,2-1-541</inkml:trace>
  <inkml:trace contextRef="#ctx0" brushRef="#br0" timeOffset="269438.1168">22975 14476 568,'0'0'6,"0"0"44,0 0-29,0 0-21,0 0-338</inkml:trace>
  <inkml:trace contextRef="#ctx0" brushRef="#br0" timeOffset="269980.9176">22397 15648 656,'0'0'65,"0"0"-57,0 0 59,0 0 5,0 0-24,0 0-19,50 96-5,-42-77 8,-2 0-14,-1-7-7,-5-4 3,0-5 5,0-1-11,0-2 11,0 0 12,0-2 10,0-15-16,-8-8-22,0-9-2,-1-5 10,0-3-8,5 2-3,4 8-11,0 6 5,0 9 6,8 6 6,6 7-2,1 4-7,3 2 3,6 20 0,1 6 1,-1 5 0,-5 1-1,1 2 4,-4 0-1,-1 1-6,-3-6-126,-2-6-70,-4-14-206</inkml:trace>
  <inkml:trace contextRef="#ctx0" brushRef="#br0" timeOffset="270276.0879">22772 15623 210,'0'0'641,"0"0"-619,0 0 100,0 0-59,0 0-37,0 0-9,50 9-9,-42 13 19,-2 4-7,-4 6 9,-2 2 0,0-2-15,0-3-5,0-5-1,0-5 3,0-6-5,0-4 0,0-2-4,0-5-2,1 0-4,5-2 3,7 0 0,4-6-21,5-14-36,5-9-83,0-4-86,-3-4-259</inkml:trace>
  <inkml:trace contextRef="#ctx0" brushRef="#br0" timeOffset="270448.6852">23070 15553 98,'0'0'688,"0"0"-666,0 0 130,0 0-37,0 0-85,0 0-5,22-13 8,-8 6-8,0-2-19,2 0-6,1-2-44,-3 2-155,-3 1-86</inkml:trace>
  <inkml:trace contextRef="#ctx0" brushRef="#br0" timeOffset="270627.1441">23070 15553 752,'68'90'25,"-68"-90"68,0 0 9,0 0-38,0 0-36,0 0-18,62 17 19,-37-35-29,1-4-106,1-7-75,-2-5-226</inkml:trace>
  <inkml:trace contextRef="#ctx0" brushRef="#br0" timeOffset="270988.1756">23417 15204 783,'0'0'40,"0"0"-9,0 0 123,0 0-77,0 0-23,0 0-1,-32 118-11,32-79-11,0 2-3,0 1-11,0-6-6,6-3-2,4-4-8,4-6 3,0-4-2,-1-5 1,4-4-3,-4-5-4,-4-5 4,0 0-12,-2-1 9,1-15-5,-4-4 1,-1-3-3,-3 0-30,0 4-5,0 5-4,-3 7 0,-5 4 0,-1 3-39,-1 4-9,-5 13-54,-4 1-277</inkml:trace>
  <inkml:trace contextRef="#ctx0" brushRef="#br0" timeOffset="277064.1701">23702 14112 23,'0'0'20,"0"0"-7,0 0 17,0 0-16,0 0-10,0 0-3,0 0 0,-36 25 0,33-20-1,-2-2 3,2-1-3,0 0 2,2-2 1,-1 0-2,0 0 2,0 0-2,1 0-1,1 0-59</inkml:trace>
  <inkml:trace contextRef="#ctx0" brushRef="#br0" timeOffset="277761.278">23839 12528 299,'0'0'111,"0"0"28,0 0-33,0 0-8,0 0-18,0 0-20,12-39-14,-5 42-37,3 20 36,3 9 15,-2 9-26,-2 3-13,-1-2-14,-1-4-3,1-4-3,1-8-1,0-4-55,3-8-100,3-9-105</inkml:trace>
  <inkml:trace contextRef="#ctx0" brushRef="#br0" timeOffset="278103.1374">24058 12484 666,'0'0'42,"0"0"-21,0 0 75,0 0-26,0 0-40,0 0-13,14 112-3,5-88-10,3-2-2,0-2-1,0-6 2,0-5-2,-1-9-1,-2 0 0,0-9 13,-3-16-2,-2-3-11,-8-2 11,-5 1-7,-1 0-4,0 0 0,-11 4 0,-5 5 6,2 6-6,-1 8-1,1 6-9,-2 0-2,-2 14-53,-2 8-34,-4 5-91,-2 5-435</inkml:trace>
  <inkml:trace contextRef="#ctx0" brushRef="#br0" timeOffset="293749.1266">18491 14962 486,'0'3'20,"0"-1"-7,0 0 33,0 0 41,0 0-47,0 1-7,0 0 16,0 1-3,0 0-5,5-1-2,4 0-7,7-2 26,5-1-14,12 0-4,7-1-20,-2-9-10,2-1-6,-3 1-1,-8 1-2,-6 3-2,-9 2 4,-8 3-2,-6 1-1,0 0-22,-2 0 22,-24 0-18,-11 8 14,-13 4-27,-2-2 21,4 0 9,5-2-1,7-1 1,6 0 1,10-3 0,9-3 0,6 1 1,5-2-1,0 0 0,0 0-13,21 0-4,9 0 17,13-8 0,4-2-5,0 1-19,-4 2 24,-2 1 1,-5-3 1,-5 5-2,-3-1 3,-7 2-3,-7 0 8,-4 3-7,-6 0-1,-2 0-3,-2 0-35,0 0-18,-6 0-47,-7 0-15,-4 0-89</inkml:trace>
  <inkml:trace contextRef="#ctx0" brushRef="#br0" timeOffset="295541.4292">19295 14620 349,'0'0'15,"0"0"10,0 0 55,0 0 30,0 0-49,0 0-12,-155 214-9,154-152 8,1-2 1,12-1-22,15-5 0,7-8-12,7-6-4,9-8-7,5-6 1,3-6-5,2-8 4,-4-9-6,-3-3 17,-7-12-15,-4-15 5,-5-7 0,-7-4 1,-8-9-5,-5-6-1,-11-11 0,-6-5-1,-9-3 5,-20 0 2,-7 5-3,-8 7 8,2 9-10,0 12 3,2 15-3,6 12 0,-1 12 2,3 0-2,-4 9-1,1 11 0,1 2 2,6 3-2,-2 3 0,6-5 1,4 1-1,6-3 2,5-5-1,4-3 0,2-3-2,3-3 1,0-2-3,0-3 2,0-2 1,0 0 3,0 0-3,0 0 1,0 1 0,0-1 0,0 0-1,0 1-1,0-1 0,0 3 1,0-1-4,0-1 7,0 0-6,0 1 3,0-1 0,0 1 4,0-2-2,0 0-2,0 1 0,0-1 0,0 0 3,0 0-3,0 2 0,0 3-22,0-1-97,1-2-65,5-2-337</inkml:trace>
  <inkml:trace contextRef="#ctx0" brushRef="#br0" timeOffset="298624.0513">19374 15057 471,'0'0'10,"0"0"28,0 0 70,0 0-62,0 0-30,0 0 1,0 0 8,2 0-1,-2 0-10,0 0 3,0 1 1,0-1-12,-2 0-6,-11 0-42,-7 0-104,-6-4-201</inkml:trace>
  <inkml:trace contextRef="#ctx0" brushRef="#br0" timeOffset="299105.1456">14645 15129 546,'0'0'0,"0"0"0,0 0 0,0 0 12,0 0-12,0 0 0,6 14-76,-2-14-137</inkml:trace>
  <inkml:trace contextRef="#ctx0" brushRef="#br0" timeOffset="299547.2185">18906 15037 279,'0'0'45,"0"0"-32,0 0 77,0 0-20,0 0-56,0 0-6,0-6-7,0 0-1,-6-1-31,-9-3-107</inkml:trace>
  <inkml:trace contextRef="#ctx0" brushRef="#br0" timeOffset="300574.1435">14497 14778 599,'0'0'0,"0"0"-7,0 0 7,0 0 53,0 0 12,0 0-32,0 0-12,0 0 16,0 0-5,0 0-19,0-1-3,0 0-8,0 1 4,0 0-6,0 0-1,0 0-2,0 0-6,0 0 2,0 0 7,0 0 2,0 1-2,0-1 0,0 0 1,3 0 0,-3 0-1,0 0 2,0 0 0,0 0 0,0 0-2,0 0 0,0 0 0,0 1-2,0-1 2,0 0-1,0 0-6,0 0 5,0 0 1,0 0 1,0 0 1,0 0-1,0 0 0,0 0 2,0 0-2,0 0 2,0 0-2,0 0 0,0 0 0,0 0 0,0 0 0,0 0-1,0 0 0,0 0 0,0 0 1,0 0 0,0 0 0,0 0 0,0 0 1,0 0-3,2 0 3,-2 0-1,0 0 0,1 0 1,-1 0-1,0 0-1,0 0 1,0 0-1,0 0-2,0 0 2,0 0-1,0 0 0,0 0 2,0 2-2,0-2-12,0 3-2,0-3 3,0 0 3,0 0 3,0 0 2,0 0 0,0 0-3,0 0 6,-1 0-4,1 0-7,-2 0-10,-1 0-11,3 3-28,-5-1-48,0 4 1,0-3-31,-2 0-92</inkml:trace>
  <inkml:trace contextRef="#ctx0" brushRef="#br0" timeOffset="375731.0919">11609 4884 0,'-7'-4'6,"-2"2"41,1 2-1,2-1-1,0 1-7,-2 0 6,0 0-12,-1 0-18,-4 1 2,2 5 6,-2 1 12,-4-2 12,1 2-9,-7-1-8,1 2 3,-1 0-5,0 1-9,-3 2-5,0-2-4,3 1-3,-2 0 1,2 0-3,3 1-2,-1 0-2,6 0 4,-3-2-3,2 1-1,2 0 4,1 0-4,1-2 3,1 3-1,1-5 4,3 5-4,-1-5 3,2 3-4,0-2-1,3 0 3,1-2-2,-2 3-1,1-4 0,0 3 1,0-2-1,2 0 2,-2 0-1,1 1 1,-1 1-1,2 2 0,-1-1 0,1 1 4,1 3-3,0 2-1,0 2 2,0 2 0,0 0-1,0 1 4,0-1-3,0 2 2,0-1 0,0 1-3,0 2 1,0-1-2,1 2 2,2 3 0,-3 1-3,2 1 4,-2 0-3,0 0 4,1 3 0,-1 1-1,0-1 2,0-1-1,0-1-2,0-3 1,0-2-2,0-1-1,0-2-1,0 1 2,0 2 0,0-2-1,2 1 0,-1 0 0,1-1-1,-2 0 1,1-2-1,-1 1 1,2-1-1,-1 0 3,0-3-3,1 3 1,0-3-1,-1 2 0,-1 0 1,2-2-1,-2-2 0,0-1 0,0-1 0,0-4 1,0 1-1,0 0 1,0 0-1,0 1 0,0 3 0,0 0 0,0-1 0,0-3 0,0 2 0,0-2 2,0-2-1,0-2-1,0 2 0,0 0-1,0-4 1,0 4 1,0-4-1,0 0 0,0 1 0,0-1 1,0 0-1,0-3-1,0 2 1,0-2 0,0 1 0,0 0-4,2-2 1,0 0-8,6 0 1,-2 0 10,1 0 24,6 0-18,-1 0 0,5 0 1,-1 0-7,4 0 5,0-5-3,0 2-1,1 0 1,-3 0-1,0 1-1,-1-1 0,0 1 0,-2 1 1,-2 1-1,3-1 0,-3 1-1,1 0 0,-2 0 1,-1 0-2,-1 0-3,-4 0 3,0 0 2,-1 0-1,-2 1-1,-2-1 1,1 1 1,-2-1 4,0 0-1,0 0-3,0 0 3,0 0-2,0 0 1,0 0-1,0 0-1,0 0 0,0 0-1,0 0-1,0 0 2,0 0 0,0 0 0,0 0 2,-2 2 0,-2-2-2,-2 0 3,-3 3-1,-6 0-2,3 1-1,-6 0 1,1 1 1,0-2 0,-1 2-1,0-2 0,0-2 2,2 1-1,1-2-1,3 0 4,0 0-3,3 0 2,-3-5-1,0-3 2,0 1-4,3 0 1,0 1 1,2 3-2,4 2 0,-2 1 0,2-1 0,2 1 0,-1 0 0,1 0-2,1-2 1,-3 2 1,0 0 0,2 0 0,-1 0 0,-1 0 0,0 0 0,0 0 0,1 0-1,1 0 1,-1 0 2,1 0 0,-2 0-1,0 0-1,0 0 0,3 0 2,-2-1-1,2 1 0,-2 0-1,2-2-1,-2 2 1,1 0 0,1-1 0,0 1 4,0 0-3,0-1-1,0 1 0,0 0 3,0 0-2,0 0 0,0 0-1,0 0 0,0 0-1,0 0 1,0 0 0,0 0 0,0 0-1,0 0 0,0 0 1,0 0 0,0 0 0,0 0 0,0 0 0,0 0 0,0 0 0,0 0 0,0 0 0,0 0 0,0 0-3,0 0 3,0 0 2,0 0-2,0 0 0,0 0 0,0 0 0,0 0 0,0 0-2,0 0 2,0 0-4,0 0 0,0 0 0,0 0 1,0 0-2,0 0 5,0 0-5,0 0 5,0 0 0,0 0-1,0 0 1,0 0-1,0 0 1,0 0-2,0 0 0,0 0-3,0 0-1,0 0 6,0 0-1,0 0-4,0 0-5,0 0-14,0 0-62,0 0-59,0 2 53,0-2-150</inkml:trace>
  <inkml:trace contextRef="#ctx0" brushRef="#br0" timeOffset="376756.9591">11438 6327 106,'0'0'47,"0"0"-46,0 0 1,0 0 26,0 0 21,0 0-8,-36 3 2,31-3 9,2 0 13,-1-3-32,-1 0-7,1-2 2,1 2 10,2 1-7,1 1-8,0 1-14,0 0 2,0 0-8,0 0-3,0 0 0,0 0-5,0 0 0,1 8 5,11 4 11,-2 2-8,1 0 3,1 0 0,-3 0 1,0 0-2,-2-1 0,-1-1-2,-3 2 5,-1-3-6,-2 0 8,0-3 0,0 1-2,0 1 3,0-3-2,-7 3 1,-4-3-4,-1 3 2,-3-1-3,0-1-5,-3-1 4,2 0-3,-2-2 0,3-1 2,2-1-3,3-1 0,4-2 2,5 0-2,1 0 0,0 0-13,1 0-55,18-14-31,3-10-103,5-2-186</inkml:trace>
  <inkml:trace contextRef="#ctx0" brushRef="#br0" timeOffset="381166.9528">11548 4863 122,'0'0'56,"0"0"-2,0 0-19,0 0 11,0 0-11,0 0 13,21-81-7,-21 74-24,0 1 22,0 3 0,0 3-2,0 0-7,0 0-13,-4 0-14,2 12-2,-6 12 10,-2 7 4,-5 1-1,-1 1 0,-4-1 1,-3-3 0,-2 0 1,-1-2-3,0-3-6,4-4 2,1-4-2,5 1-1,1-2-3,3-1-3,-1 3 2,1-1-2,-4 3 2,-1 1-2,-2 0 0,2 0 0,-1-3 1,3-3 0,2-1-1,2-2 0,4 0 1,-2 0 1,3-1-2,0 5 0,0 0-2,0 3 2,-1-3 3,2 2-2,2 3 0,3-1 2,0 4 5,0 2-4,0 4 1,0 3 6,8 5 4,2 2-3,-3 3-3,3 2-1,-3 0 1,2 1 1,-5 1 0,2 7 4,-1 3-4,0 2 0,3 0-1,-3-3-2,1-2 0,-2-4 2,1-2-6,-3-1 6,0 0-1,-2-1 1,0-2-5,1-1 0,-1-1 6,2 0-2,-1-1-4,2-2 2,-1 1 0,1 3-3,-2-5 3,1 2-2,-1-3-2,1 0 1,1-4 2,-1 0 4,1-3-5,-2 1 0,2-4 1,1-3-5,-2 5 3,1-1-3,3 0 1,-2 0 0,1 0 0,-2-1 1,0 1 0,-1-2 0,0 0-2,0-2 0,-1 1 3,-1-3-3,0-2 1,0-2 1,0-2-1,0-5 0,0-2 0,0-4 0,0 0 0,0-3 1,0 1-1,0-1 2,0-1 2,0 0-1,0 0-4,0 0 2,0 0 3,0 0 2,0 0-2,0 0-1,0 0 1,0 0-1,0 0-2,0 0-2,0 0-1,0 0 1,0-1 0,0-2 0,0-1-1,0 0-1,5-1 2,-1-3-1,5-1 2,3-2-3,0 0 2,3-3 0,-2 2-1,2 1 1,-3 2-1,-1 2 1,-4 3 0,-3 3 0,-2-2-1,-1 3 1,-1 0 0,0 0 0,1 0 0,-1 0 2,0 0-1,0 0-1,0 0 3,0 0-2,0 0 0,0-3 2,0 0-3,0-3 8,0-2-8,0-1 0,0-2 0,0 0-1,-2-1 1,-3-3 0,2 3 0,-2-2-2,0 5 0,-1 1 2,2 1-4,-1 5 1,0-1-3,3 1 5,0 1 2,2-1-1,0 2 3,-1 0-3,1 0 0,0 0-1,0 0-8,0 0-1,1 12 6,13 2 4,-1 0 0,4 1 2,1-4-4,1-2 4,-2 0-4,-1-4 2,1 2 0,-4 1 3,3 0-2,-7-2-1,-2 5 0,-2 1-8,-4 2 8,-1 4 1,0 2 6,0 4-4,-8 1-1,-3 1 2,-6 3-3,1-1 0,-3-1 2,1-4-2,4-3 0,4-9-1,1-4 0,8-3-4,1-4-78,0 0-36,8 0-101,13-17 34</inkml:trace>
  <inkml:trace contextRef="#ctx0" brushRef="#br0" timeOffset="392604.5006">13729 7490 188,'-6'0'12,"0"0"-7,0 0 40,1 0 20,-1-1-49,2 1 43,1-2-47,-1 2 38,2-1-3,1 1-5,1 0 2,0-2-3,0 2-17,0-3-15,0 0 8,14-1-2,5 0 0,6-2 3,5-2-3,4 1 3,3-3-7,3-1 8,-4 0-7,0 2 2,-3-1-2,-2 1-3,-1 0 0,-2 3 1,-2 2-8,-5 1 1,1 0 0,-4 2-2,0-4 0,-2 4 3,0-2-2,-2 2-1,2-2 0,1 0 0,2 1 1,3-4 2,0 2-2,3-3-1,-1 3 0,1-2 3,-1 1-2,-2 0-2,1 2 4,-5 2-3,0-1 1,-4 2-1,0 0 0,0 0 0,-1 0 0,0 0-1,-1 0 1,0 0-1,3 0 0,0 0 1,4-3 0,2-1 0,-1 1-1,0 0 2,1-1-2,-1 1 2,-1 0-2,0-1 0,-4 1 0,0 1 1,-1 0-1,-2 1 1,2-1-1,-2 2 1,2-3-1,-1 1 0,1 0-1,4 0 2,-2 0-1,-1 1 0,0 0 0,-3 1-1,-2 0 1,0 0-1,-2 0 1,0 0 1,0 0-1,-2 0 0,0 0 0,-1 0 0,2 0 1,1-2-1,-1 1 0,2 0 0,-1-2 0,0 1-1,0 0 1,-3 2 1,-4 0-1,1 0-1,-2 0 1,0 0 0,0 0 1,0 0-1,0 0 0,0 0 1,0 0-1,0-1-1,0 1 1,0 0 0,0 0-1,0 0 1,0 0-2,0 0-4,0 0-21,0 0-26,0 0-8,0 0-25,0 0-74,0 0-116</inkml:trace>
  <inkml:trace contextRef="#ctx0" brushRef="#br0" timeOffset="395438.9603">13747 10335 728,'0'0'31,"0"0"44,0 0 22,0 0-38,0 0-13,0 0-11,-43-229-7,43 163 2,-4-9 2,-3-14-5,-6-7-18,0-2 2,2 9-4,3 25-5,4 27 2,2 21-4,2 16 0,0 13-7,0 31 0,0 24 7,9 13 16,4 0-12,3-9-3,4-14 0,6-12 0,-2-13-1,0-11 1,-4-12-1,-4-7-4,0-3 3,0-4 1,2-22 1,1-12 4,-4-11 1,-7-5-5,-5-5 2,-3 1-3,0 4 0,-8 13 5,1 15-3,4 15-2,3 11 0,0 0-8,0 27 0,3 12 8,12 12 4,1 5-2,2-1-2,2-6 1,-1-2 0,2-5-1,0-3 0,0-7-44,2-6-67,1-8-53,2-9-17,-2-9-141</inkml:trace>
  <inkml:trace contextRef="#ctx0" brushRef="#br0" timeOffset="395659.2445">14249 9906 598,'0'0'105,"0"0"-62,0 0 70,0 0-40,0 0 8,0 0-35,32 105-2,-22-73-17,2 6-4,-3-4-13,0 0-6,0-2-4,-2-7 2,-1-2-2,0-8-42,-1-5-74,-3-7-19,0-3-65,-2-6-83</inkml:trace>
  <inkml:trace contextRef="#ctx0" brushRef="#br0" timeOffset="395935.1903">14320 9948 435,'0'0'76,"0"0"54,0 0-26,0 0-63,0 0-8,0 0 2,56-40-4,-29 56-2,3 10 8,-2 7 2,-6 4 7,-2 5-16,-7-3-10,-7 0 16,-4-3-2,-2-5-17,-9-1 6,-12-4-8,-4-4-5,-2-8-3,-1-5-1,-1-6-6,-2-3 0,1 0-57,0 0-91,0-12-111,6 0-472</inkml:trace>
  <inkml:trace contextRef="#ctx0" brushRef="#br0" timeOffset="399168.654">14573 9892 481,'0'0'6,"0"0"1,0 0 32,0 0 47,0 0-50,0 0 16,0 0-18,84-37-5,-47 21-16,-3 1-4,-4 1-8,-2 3-1,-10 5-86,-9 4-168,-9 2-199</inkml:trace>
  <inkml:trace contextRef="#ctx0" brushRef="#br0" timeOffset="399338.9708">14710 9992 646,'0'0'0,"0"0"19,0 0 55,0 0 6,0 0-23,0 0-26,112-14-24,-69-16-1,6-3-6,5-1-127,-3 0-29,-3 0-217</inkml:trace>
  <inkml:trace contextRef="#ctx0" brushRef="#br0" timeOffset="399660.5669">15244 9587 466,'0'0'66,"0"0"39,0 0 3,0 0-18,0 0-54,0 0 1,-64 48 10,57-18-4,3 4-11,4-2-14,0-3-8,11-3-9,9-6-1,5-7-4,3-5 2,5-7-10,4-1-13,5-11-7,-3-20 32,0-8 0,-8-7-26,-12-4 17,-11 0 8,-8-1 1,-21-1-2,-19 6 1,-7 10 1,-3 19 1,1 17 5,4 9-6,3 31-2,6 15-41,6 6-146</inkml:trace>
  <inkml:trace contextRef="#ctx0" brushRef="#br0" timeOffset="412799.2131">18324 7558 476,'0'0'29,"0"0"10,0 0 36,0 0-27,0 0-15,0 0-12,0 0 1,28-15 7,-18 14-4,9-2 5,0-3-5,5 1-3,10-2-1,1-2-6,7 0-4,-2-2 0,0 2-5,-4 1-3,-5 3 3,-7 1-4,-7 2-1,-4 2 1,-7 0-2,-3 0 0,-3 0 0,0 0 1,0 0 3,0 0-1,0 0 0,0 5-3,-2-1-11,1-3-54,1-1-88,0 0-285</inkml:trace>
  <inkml:trace contextRef="#ctx0" brushRef="#br0" timeOffset="414831.7498">21741 7124 0,'0'0'0,"0"0"0,0 0 19,0 0 10,0 0 3,0 0 0,-1 0-21,-1 0 10,-1 0-10,2 0-4,1 0 1,-1 0 0,1 0-7,0 0 2,-2 0 1,2 0-2,-1 0-2,-1 0 0,1 0 1,-1 0-1,1 0 0,1 0 0,-2 0 0,2 0-1,0 0 1,0 0-18,-1 0-16,1 0-33,0 0-2</inkml:trace>
  <inkml:trace contextRef="#ctx0" brushRef="#br0" timeOffset="416570.9432">20851 5521 541,'0'0'11,"0"0"-4,0 0 55,0 0-1,0 0-35,0 0-11,30 2 37,-19 9-4,-1 0-7,0-2-10,0 1-8,0-3 6,2-4-11,5-3 3,10 0-2,9-7 13,13-15-4,8-6-14,1-3-8,2 1 2,-5 3-4,-6 5-2,-11 4 0,-14 7-1,-9 3 0,-8 6-1,-7 2 3,0 0 1,0 0-2,0 0-2,0 0-13,0 0-79,-3 2-50,-11 6-128</inkml:trace>
  <inkml:trace contextRef="#ctx0" brushRef="#br0" timeOffset="431173.2722">12540 8085 318,'3'0'12,"1"0"6,2 0 49,4 0 0,1-1-16,1-2-18,4 3-3,1-3 8,2-1-12,5 1 0,2 0-11,2 0 5,4 1-2,0 0-3,2-1-1,1 1-6,-3 2 1,0-2-2,-1 2-4,-1 0 1,-3 0-3,0 0 2,1 0-1,2 0 0,1 0 2,3 0-2,1 0 2,-2-3-1,-1-2-2,-1-1 3,1 1-3,-2-2 0,-2-1 4,2 3-5,1-1 1,2 0 0,0 1 4,-2 2-5,-1 2 2,-1 1-2,0 0 1,4-2 0,2 2-1,-1-1 1,4-1-1,0 2 0,0-3 0,3-1 1,-2 1 0,-2-1-1,-1 1 0,0 0 2,-1-2 3,0 1 0,-2 0 2,1 1 1,-3 0-5,-1 0-2,1-1 1,-2 0-1,-1 1 4,-3 2-1,-4-1-2,0 2 0,0 0 1,0-1-3,4 1 1,2 0 3,0-1-2,6 1 0,-2-3 1,2 3-1,0 0 2,0 0-2,-6 0-2,4 0 1,-3 0 0,0 0 1,-1 0-1,0 0-1,-2 0 3,1 0-1,3 0-1,0 0 2,2 0 1,2 0-1,0 0 1,1 0-3,1 0-1,-4 0 3,-3 0-3,-1 4 0,-2-1 0,0-1 1,3 3-1,-3-2 0,3 2 0,-2-2 0,-1 0 0,-3-1 0,-1 0 1,-4 0-1,-1 0 0,-6 1 0,-4 0-10,-4-1-34,-2 4-39,-4-1-35,-17 3-33,-9-3-168</inkml:trace>
  <inkml:trace contextRef="#ctx0" brushRef="#br0" timeOffset="431804.9709">13633 8146 0,'0'0'131,"0"0"-121,0 0 10,0 0 5,0 0-6,0 0-5,0 0-11,0 0-2,0 0-1,0 0-13,0 0-56</inkml:trace>
  <inkml:trace contextRef="#ctx0" brushRef="#br0" timeOffset="434165.8439">15280 7969 101,'0'0'30,"0"0"11,0 0 3,0 0-18,0 0-6,0 0 4,0 0-6,0 0-1,0 0 4,0 0 7,3 0-2,-3 0-5,0 0 2,0 0-8,0 0-3,0 0-4,1 0-3,-1 0-4,0 0-1,0 0 3,2 0-3,-2 0 1,2 0-1,-2 0 0,0 0-1,0 0 2,1 0-2,-1 0 2,0 0-2,0 0 1,0 0 0,0 0 0,0 0 1,0 0 0,0 0-1,0 0 1,0 0-1,0 0-1,0 0 1,0 0 0,0 0 0,0 0 0,0 0 0,0 0 1,0 0-1,0 0 0,0 0 2,0 0-4,0 0 2,0 0 0,1 0 0,-1 0-2,0 0 2,2 0 0,-2 0 0,0 0 0,0 0 0,0 0 1,0 0-1,0 0 0,0 0-1,0 0 1,2 0-4,-1 0 1,1 1-6,-2-1 3,0 0 1,0 0-1,0 0-4,0 0-6,0 2-7,0-2-3,0 0-1,0 0-28,0 2-5,0-2-2,0 1-58</inkml:trace>
  <inkml:trace contextRef="#ctx0" brushRef="#br0" timeOffset="435628.8239">20566 7814 204,'0'0'20,"0"0"-6,0 0 17,0 0-12,0 0-2,0 0-2,11 0 8,-10 0 3,-1 0-12,0 0-4,0 0-6,2 0-4,2 0 0,2 0-33,-2 0-102</inkml:trace>
  <inkml:trace contextRef="#ctx0" brushRef="#br0" timeOffset="436634.8244">21838 8056 56,'0'0'17,"0"0"-15,0 0 29,0 0 10,0 0-18,0 0-9,5 0-6,-5 0 7,0 0 3,0 0-1,0 0-4,0 0-1,0 0 0,0 0 0,0 0-4,0 0-2,0 0 6,0 0 2,0 0 1,0 0-2,0 0-4,0 0-2,0 0 0,0 0-2,0 0-3,0 0-2,0 0-2,0 0-4,0 0-7,0 0 3,0 0-16,0 1-33,0-1-27,0 0-101</inkml:trace>
  <inkml:trace contextRef="#ctx0" brushRef="#br1" timeOffset="844103.5748">7148 14391 461,'0'0'45,"0"0"31,0 0-18,0 0 45,0 0-10,0 0-36,0 0-12,158-66-17,-71 24-4,7-2-6,-2 3-9,-9 8-9,-17 7 0,-24 10-40,-24 13-73,-18 3-136,-30 3-317</inkml:trace>
  <inkml:trace contextRef="#ctx0" brushRef="#br1" timeOffset="844289.0731">7242 14607 565,'0'0'25,"0"0"13,0 0 36,0 0-33,0 0-15,0 0-9,328-197-14,-253 170 0,-13 8-3,-14 2-20,-17 5-162,-17 1-408</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09:55:19.516"/>
    </inkml:context>
    <inkml:brush xml:id="br0">
      <inkml:brushProperty name="width" value="0.05292" units="cm"/>
      <inkml:brushProperty name="height" value="0.05292" units="cm"/>
      <inkml:brushProperty name="color" value="#1F497D"/>
    </inkml:brush>
  </inkml:definitions>
  <inkml:trace contextRef="#ctx0" brushRef="#br0">3683 5508 17,'-2'0'181,"2"-4"-155,-1-1 10,1 1 43,0 1-10,0-2-42,0 4 0,0-1 8,0-1 2,0 1-6,0-1 3,0 3-13,0 0 18,0 0-27,0 0-4,0 0 6,0-1-9,0 0 0,7-1 1,7 0-5,5-1 26,2 0-19,7-2 3,-1 1 13,0-1-15,2 3 3,-4 0-6,5 0-4,-5-1 15,2 1-17,-2 1 0,0-1 15,1 2-15,1 0 4,1-2-1,2 1 2,-2-3 9,1 3-13,-4-1-1,3 1 11,-1 0-9,0-2 4,3-1-3,-3-2-1,7 1 13,-4 1-15,-3-3 0,5 4 2,-4 0 0,-3-1 1,0 1-3,-3 1 3,2 0 1,-4-1-4,0 1 0,3 1 3,-3-1 0,2 2-3,0 0 0,2 0 1,0-1-2,0 1 1,0-1 0,-5 1 1,2 0-1,0 0 0,-3 0 0,4 0 2,0 0-4,1 0 2,-2 0 0,3 0-1,1 0 2,2-2-2,1 2-1,0-3 2,1 1-13,-3 0 12,-1 1-3,0-1-1,-1 1 4,-2 1 0,-4-2 1,0 2-1,-4 0-9,2 0 9,-2 0-4,3 0-1,5 0 7,-2 0-2,4 0 1,1 0 0,2 0-3,-1 0 3,1 0 0,-1 0-2,-1 0 6,2 0-4,0 0 0,3 0 0,-3 0 0,-1 0 0,0 0 0,-2 0-2,0 0 4,-2-1-2,3-1 0,-1 1 2,2 1-2,-4-3 0,5 1 0,-2 0-1,-3 1 3,-2-1-2,-1 1 0,-5 1 2,-4 0-1,-3 0-1,-2 0 0,-2 0 3,-3 0 0,2 0-3,-2 0 0,0 0 3,0 0 3,0 0-6,0 0 0,4 0 3,-2 0 0,2 0-1,-4 0-2,3 0 2,-2 0-3,1 0 1,-2 0 0,0 0-3,0 0 6,0 0-3,0 0 0,1 0 2,-1 0-2,0 0 0,0 0 0,0 0-1,2 0 1,-2 0 0,0 0 0,0 0 3,0 0-6,1 0 3,-1 0 0,0 0 0,0 0 0,0 0 0,2 0 0,-2 0 3,1 0-3,-1 0 0,0 0 0,2 0-1,-2 0 1,1 0 0,1 0 0,-2 0 3,0 0-3,2 0 0,-2 0 0,0 0 5,0 0-1,0 0-4,0 0 0,0 0 4,0 0-1,0 0-3,0 0 0,4 0 1,-2 0 2,-1 0-3,2 0 0,-2 0 3,2 0 2,-3 0-5,2 0 0,-2 0 2,1 0 3,1 0-5,-2 0 3,1 0 3,-1 0 4,0 0-10,2 0 0,-2 0 7,3 0-7,-2 0 0,1 0 0,-1 0 4,-1 0-4,0 0 0,0 0 0,0 0 1,0 0 2,0 0-3,0 0 0,0 0 3,0 0-3,1 0 0,-1 0 0,2 0 0,-2 0 0,0 0 0,0 0 0,0 0 4,0 0-7,0 0 3,0 0 0,0 0 0,0 0 0,0 0 0,0 0 0,0 0 4,0 0-14,0 0 10,0 0-61,3 0-16,0 0-78,3-3-56</inkml:trace>
  <inkml:trace contextRef="#ctx0" brushRef="#br0" timeOffset="43940.0051">14922 8514 671,'-1'0'54,"1"0"-50,0 0 8,3 2 29,25-2-12,18 0 42,14 0-41,8-5 9,6-6 1,3-3-30,2 0-3,-1 0-7,-11 3 5,-14 3-9,-16 5 4,-12 3-80,-13 0-16,-9 0-100,-3 0-410</inkml:trace>
  <inkml:trace contextRef="#ctx0" brushRef="#br0" timeOffset="44920.2778">14746 10372 630,'0'0'5,"0"0"-5,0 0 93,0 0-11,0 0-24,0 0 3,54-67-31,-27 27 3,-1-4-23,-2-6-6,-7-3 29,-4-1-14,-7-7 2,-6-6-1,0 2-16,0 4 4,-5 11-6,-3 16 5,3 15 55,2 14-59,2 5 6,-2 31-9,0 18-1,-3 10-2,0 3 3,1-5 0,5-8 5,0-7-4,0-7-1,4-9 0,9-3 2,2-9-4,3-2 2,3-8 0,4-4-4,3-3 4,4-22-5,-1-6-5,0-11 2,-5-3 7,-9-6-9,-5-3 5,-5 6-2,-2 9 1,-2 15 6,-1 10 0,-2 14-6,1 0 0,0 17-8,1 16 14,1 9 0,-3 5 5,2 2 10,-1-3-3,2 0-12,2-2 14,-1-5-14,0-1 0,1-7 1,3-6-1,1-6-1,5-4-65,5-10-137,10-5-39</inkml:trace>
  <inkml:trace contextRef="#ctx0" brushRef="#br0" timeOffset="45156.5886">15517 9936 762,'0'0'21,"0"0"114,0 0-32,0 0-50,0 0-18,0 0-4,122-2-27,-83-5-4,-6 2 0,-3 2-35,-9 3-98,-12 0-79,-6 0-209</inkml:trace>
  <inkml:trace contextRef="#ctx0" brushRef="#br0" timeOffset="45325.9772">15613 10125 59,'0'0'570,"0"0"-503,0 0 74,0 0-27,0 0-53,0 0 0,77-2-51,-35-9-9,0 0-1,1 0-67,-6 0-98,-6 3-149</inkml:trace>
  <inkml:trace contextRef="#ctx0" brushRef="#br0" timeOffset="45701.75">16210 9803 598,'0'0'98,"0"0"33,0 0-21,0 0-39,0 0-68,0 0 26,2 99 25,0-50-30,-2 0 3,0-2-27,0-5 3,3-4 0,0-5-3,1-10-41,7-5-78,5-12-98,2-6-228</inkml:trace>
  <inkml:trace contextRef="#ctx0" brushRef="#br0" timeOffset="46114.1062">16447 9821 730,'0'0'62,"0"0"31,0 0 42,0 0-35,0 0-75,0 0-13,-23 176 0,23-147-9,0-2 1,0-5-4,0-4 0,0-4 1,0-6-1,3-5-3,1-3-4,4 0 1,3-9 6,4-8 8,1-3-7,2-2 5,-3 0-6,4 3 0,0 4-1,-2 7 2,1 7-6,0 1 0,-1 4-6,0 16 7,-4 8 8,-2 6 3,-4 4 6,-7 2 19,0-4-20,-18-2-11,-10-2-1,-5-9 0,2-5-25,2-9-74,7-9-104,7-7-135</inkml:trace>
  <inkml:trace contextRef="#ctx0" brushRef="#br0" timeOffset="46257.7953">16569 9811 596,'0'0'42,"0"0"71,0 0-47,0 0-49,0 0-17,0 0-42,186-105-229</inkml:trace>
  <inkml:trace contextRef="#ctx0" brushRef="#br0" timeOffset="46766.1209">16930 9835 574,'0'0'122,"0"0"58,0 0-35,0 0-63,0 0-31,0 0-19,-55 182-22,56-161 6,14-2-10,2-4-4,3-5-1,3-5-1,-1-5 0,-3 0 4,4-5 6,-4-15-10,-2-5-4,-3-8-18,-2-2 12,-4 2-36,1 7 22,-6 10 20,1 11-1,-1 5 1,2 0-3,2 5 7,3 11 24,0 4-8,-1-2-1,2 1-6,3-3-7,2-2 4,1-4-6,2-3 3,1-4 1,0-3 0,0 0-4,-2-3 1,-4-12 2,-3-4-6,-5-5-2,-6-8-22,0-3 15,-10 2-49,-10 7 15,-1 11 24,-3 8 7,2 7 14,2 0-5,3 13-1,1 5 6,6 2-110,4-3-27,5-1-267</inkml:trace>
  <inkml:trace contextRef="#ctx0" brushRef="#br0" timeOffset="48010.9869">17625 9550 313,'0'0'143,"0"0"60,0 0-82,0 0-1,0 0-22,0 0-62,14-35-19,-6 70 6,0 16 23,-4 11 5,-1 4-32,-3-1 5,0-5-9,0-8-9,0-7 3,0-9-9,0-7 3,0-8 1,0-8-4,0-6 0,0-7 2,0 0 0,3-7 2,13-19-4,5-9 0,0-4 0,3 0-48,-3 9 14,-3 10 11,0 14 7,-3 6 16,4 0-7,0 11 7,3 4-2,1-3 2,3-2 0,-1-5 0,-1-3 2,-5-2-4,-4 0-34,-3 0-42,1-10 14,-2-5-20,1-6 6,0-2-5,-5-3 11,-2-4 46,-2-2 3,0 5 18,-2 10 5,1 4 23,2 7 51,-1 5 4,6-1-42,3 2-14,7 0-9,4 0-12,-2 2 19,3 6-16,-2 1 4,-4-3 12,-5 0-11,-2 0 5,-4-1-5,-1 1-8,0 2 18,-1 1 1,1 4 1,1 1-10,-3 0-5,1-1 3,0-4-7,2 0 1,2-5 6,0 0-6,3-4-3,7 0 1,3-8 9,4-8 0,4-3-10,-4-1-6,0-3 1,-7-4 3,-7 1-13,-6-2 11,-4 7-7,-2 8 10,0 6 1,0 7 0,0 0 8,-8 2-8,-1 15 0,2 5 0,1-2 3,4 4 9,2-5-6,0-1 0,0-2 18,6-4-17,8 0 3,6 2 1,3 1-9,4 2 19,-2 0-21,-2 3 6,-4 0-4,-9 1-2,-9 0 0,-1-1-2,-17 6-26,-19-2-28,-19 6-33,-23 3-33,-27-1-26,-27 2-324</inkml:trace>
  <inkml:trace contextRef="#ctx0" brushRef="#br0" timeOffset="48416.0965">15623 10833 733,'0'0'23,"0"0"62,0 0 81,0 0-62,0 0-23,0 0-54,725-182-2,-482 118 1,19-1-18,-2-1-3,-5 8-5,-26 10 2,-30 9-6,-33 13 4,-36 2-3,-31 7 3,-27 5-9,-24 2 6,-18 6 3,-15-1 0,-9 2-9,-6 3-29,0-3 16,0 3-32,-6 0-50,-12 0-35,-6 9-44,-5-3-393</inkml:trace>
  <inkml:trace contextRef="#ctx0" brushRef="#br0" timeOffset="58231.292">10930 11825 491,'0'0'73,"5"0"-58,7 0 106,6-3-17,8-12-46,7-7-8,5-6 11,3-4-18,9-4 9,3-2-28,6-4-6,5-2-3,-2 2-10,-5 5 3,-17 11-8,-14 9 4,-16 9-2,-9 6-2,-1 2-13,0 0-77,-16 12-68,-14 14-32,-10 6-235</inkml:trace>
  <inkml:trace contextRef="#ctx0" brushRef="#br0" timeOffset="58578.5812">10962 12046 382,'0'0'37,"0"0"19,0 0 77,0 0-63,0 0-11,0 0-18,225-123-15,-168 91 9,4 1-30,-3 1 11,2 0-6,-2 1-10,-6 4 10,-6 4-10,-14 6 5,-15 9-14,-9 4 0,-8 2-84,0 2-71,-18 15-42</inkml:trace>
  <inkml:trace contextRef="#ctx0" brushRef="#br0" timeOffset="92070.1867">10748 15312 592,'0'0'34,"0"0"18,0 0 47,0 0 1,0 0-37,0 0-10,0 0-9,48-27 21,-1 0 4,13-7-51,10-7 9,10-5 3,1-4-16,2 3 10,-3 2-16,-9 8-7,-10 8 24,-18 11-22,-16 6-3,-12 5 5,-11 5-1,-2 2 1,-2 0-5,0 0 0,0 0 7,0 0-7,0 0 0,0 0-2,0 0 4,0 0-6,0 0 4,0 0 0,0 0-13,-8 0-11,-10 10-17,-11 8-28,-6 9-57,-8 5-52,-9 6-46,1 4-152</inkml:trace>
  <inkml:trace contextRef="#ctx0" brushRef="#br0" timeOffset="92474.1285">10813 15491 267,'0'0'41,"0"0"55,0 0 47,0 0-35,0 0-31,0 0-2,-3 11 5,22-26 29,11-8-31,9-11-36,15-8-12,10-10-9,13-4-18,13-1 23,7 2-25,1 4 7,-7 5-3,-15 9-1,-19 8-3,-15 8-1,-16 8 0,-9 4 1,-8 5-1,-6 2 0,-3 2 2,0 0 1,0 0 1,0 0-4,0 0 0,0 0-1,0 0 1,0 0 0,0 0 0,0 0 0,0 0-4,0 0-6,0 0-36,0 0 9,0 2-43,0 7 16,-9 3-38,-6 6-10,-5-1-88</inkml:trace>
  <inkml:trace contextRef="#ctx0" brushRef="#br0" timeOffset="96330.8404">10728 18260 336,'0'0'32,"0"0"-19,0 0 42,0 0 33,0 0-34,0 0 2,0 0-9,-2 0-2,2 0 1,0 0-18,0-5 13,0-3-13,6-6-19,12-3 27,8-9-10,11-8 6,8-7-4,10-4-15,5-5 11,5-3-3,-1 5-13,-3 2 18,-6 9-18,-8 11-4,-12 6 3,-12 7-3,-8 7-8,-9 4 3,-3 2-30,-3 0-12,0 0-44,0 0 3,0 12 24,-14 9-5,-7 7-66,-5 3-106,-4 2-72</inkml:trace>
  <inkml:trace contextRef="#ctx0" brushRef="#br0" timeOffset="96793.8727">10932 18467 366,'0'0'63,"0"0"-43,0 0 79,0 0-23,0 0-30,0 0-6,-6 6 14,6-6-10,0-6 18,16-11 14,7-10-19,5-10 4,9-8-28,5-5-2,6-3 4,3 0-17,4 4-2,2 0 0,2 4-13,-4 7 28,-6 4-29,-13 9-2,-13 9 11,-8 6-8,-10 6 1,-3 1-4,0 3 0,-2 0 0,0 0 0,0 0 0,0 0-4,0 0 2,0 0 1,0 0 1,0 0-19,0 0-5,0 0-56,-2 3-21,-7 8-36,-1 1-59,-7-2-208</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15:53.761"/>
    </inkml:context>
    <inkml:brush xml:id="br0">
      <inkml:brushProperty name="width" value="0.05292" units="cm"/>
      <inkml:brushProperty name="height" value="0.05292" units="cm"/>
      <inkml:brushProperty name="color" value="#1F497D"/>
    </inkml:brush>
  </inkml:definitions>
  <inkml:trace contextRef="#ctx0" brushRef="#br0">11077 14702 540,'-2'16'8,"2"-2"12,0-3 49,9-7 0,14-4 38,7 0-10,11-13 2,12-13-31,10-6-29,6-10-18,9-5-9,6-7-5,8-3-3,-3 6-4,-8 3 0,-17 13-73,-28 15-89,-19 12 11,-17 8-33,-14 0-136</inkml:trace>
  <inkml:trace contextRef="#ctx0" brushRef="#br0" timeOffset="219.702">11274 14993 585,'0'0'38,"0"0"33,0 0-11,0 0 32,0 0-36,0 0-23,223-60-15,-142 4-8,7-4-5,3 3-3,-6 8 1,-18 10-3,-22 14-1,-17 12-73,-13 8-118,-12 5-68</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31T07:45:48.433"/>
    </inkml:context>
    <inkml:brush xml:id="br0">
      <inkml:brushProperty name="width" value="0.05292" units="cm"/>
      <inkml:brushProperty name="height" value="0.05292" units="cm"/>
      <inkml:brushProperty name="color" value="#C0504D"/>
    </inkml:brush>
  </inkml:definitions>
  <inkml:trace contextRef="#ctx0" brushRef="#br0">9096 10169 402,'-3'7'7,"1"2"8,2-1 55,0 1 28,0-1-21,0-3-12,8-1 3,4-2-22,3-2-2,12-2 16,8-19 15,13-16-21,10-11-29,8-9-13,3-5-9,-2 4 1,-11 10-4,-13 14-1,-18 12-51,-14 15-41,-11 7-4,0 5-113,-25 19-253</inkml:trace>
  <inkml:trace contextRef="#ctx0" brushRef="#br0" timeOffset="203.4489">9307 10532 730,'0'0'26,"0"0"-11,0 0 119,0 0-63,0 0-34,0 0-13,187-207-6,-119 150-3,4 5-12,-3 5-3,-12 10-15,-14 11-172,-16 6-244</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09:53:01.102"/>
    </inkml:context>
    <inkml:brush xml:id="br0">
      <inkml:brushProperty name="width" value="0.05292" units="cm"/>
      <inkml:brushProperty name="height" value="0.05292" units="cm"/>
      <inkml:brushProperty name="color" value="#C0504D"/>
    </inkml:brush>
  </inkml:definitions>
  <inkml:trace contextRef="#ctx0" brushRef="#br0">743 3464 718,'0'0'97,"0"0"-93,0 7 14,0 22 7,10 8 50,1 6-29,-2-2-11,-3-3-12,3-4 1,-3 0-9,0-1-9,-3-2-2,-2-2 0,-1-3-4,0-6-122,0-11-166</inkml:trace>
  <inkml:trace contextRef="#ctx0" brushRef="#br0" timeOffset="516.3535">630 3335 526,'0'0'107,"0"0"-19,0 0-32,0 0 1,0 0-23,0 0-6,-155 49-5,128-13 10,3 15-1,6 9 14,6 13-33,9 10 43,3 6-35,3 2-2,18-5 0,9-11-4,3-11-6,1-7-5,3-10-4,3-10 0,2-12 0,3-11-3,4-9-6,5-5-5,1-14-22,0-16 10,-4-10 10,-5-7 2,-8-3 12,-10-4 2,-6-4 3,-12-6 3,-10-10-3,0-6 0,-30-2 12,-11 3 0,-11 11-11,-2 19 12,-1 17 2,1 15 12,4 17-11,-1 3-12,3 25-7,1 14-3,9 13-25,6 10-51,9 4-118,9 1-197</inkml:trace>
  <inkml:trace contextRef="#ctx0" brushRef="#br0" timeOffset="4138.9717">331 6403 645,'0'0'8,"0"0"-8,0 0 31,0 0 38,0 0-18,0 0-17,0 0-4,158-176-16,-129 176-8,-5 27-1,0 14 37,-8 11-10,-10 9-10,-6 2-3,0-2 2,-2-6-11,-8-8 4,3-8-7,2-8 7,2-6 0,3-9-4,0-7-3,0-4-4,0-5 2,0 1-5,0-1 1,8 0 2,6-3 8,3-14 11,8-3-1,3-6-6,-1-1-10,2-2-1,-4 2 0,-2 1-2,-7 8-2,-7 4-41,1 3-76,-5 1-40,-5 0-140</inkml:trace>
  <inkml:trace contextRef="#ctx0" brushRef="#br0" timeOffset="4625.9606">284 6135 613,'0'0'6,"0"0"-1,0 0 37,0 0 10,0 0-9,0 0-10,-220 319 1,220-232 9,0 8-9,30 6 0,15 0-14,13-3 10,11-11-10,10-12 14,4-13-25,1-18-4,1-15-5,0-17 0,-5-12 23,-3-15-16,-3-22 6,-7-10-11,-7-9 2,-11-6 0,-7-8 2,-9-6-5,-15-6 4,-16-5-3,-2-5 1,-25-3-1,-24-3 1,-11 3-2,-13 6-1,-10 16 0,2 15-5,2 24 3,3 25-5,7 9 7,7 23-3,5 24-2,8 13 3,12 17-47,11 7-29,10 0-96,7-6-266</inkml:trace>
  <inkml:trace contextRef="#ctx0" brushRef="#br0" timeOffset="10047.9181">843 9486 370,'0'0'19,"0"0"-18,0 0 12,0 0 6,0 0-14,0 0-5,0 0 7,0 0 25,0 0 1,0 0-5,0 0-6,0 0-3,0 0-6,0 0 0,0 3-5,0-3 9,0 0-5,0 0-2,0 0-3,0 0 1,0 0 2,-1 0-2,1 0 0,0 0-3,0 0 4,0 0-7,0 0 4,0 0-4,0 0 2,0 0-3,0 0 3,-2 0-1,2 0 0,-1 0 0,-1 0-2,2 0 7,-3 0 5,3 0 4,0 0 0,-3 0 10,0-5 8,-1-10-4,2-2-18,-1-4-10,3 1-1,0 3 2,0 3-4,3 1-4,9 7 3,7 6-2,1 0-2,5 17 3,-1 16 2,-3 8-2,-6 5-23,-6 0 14,-2-7 2,-4-3 3,-3-6 5,0-3 2,0-7-3,0-6 4,0-6-2,-3-3 3,3-4 0,0-1 1,0 0 11,0 0 4,0-3 20,0-7-33,0-2-5,0 4-1,0 2 0,8 1-5,4 5 4,1 0 1,-1 0 4,0 7 1,-5 8 9,-5 6 14,-2 3 5,-6 5-13,-18 1-10,-9-1-9,-10-3-1,-8-1-43,-8-4-8,6-9 5,1-9-7,12-3-62,7-22-290</inkml:trace>
  <inkml:trace contextRef="#ctx0" brushRef="#br0" timeOffset="11824.0922">879 9043 296,'0'0'18,"0"0"45,0 0 41,0 0-25,0 0-2,0 0-25,-91-33 2,67 33 3,-3 0-7,2 1-26,-2 19-8,0 14-9,3 19 1,6 18-6,4 19 1,12 17 3,2 10 5,6 9-1,24-2 0,11-6 4,9-9-5,8-20-3,9-14 0,3-20 5,2-18-6,13-20 1,4-17-3,4-10 6,-2-30 3,-2-14-9,-7-16 2,-6-10-4,-13-7-1,-14 0-1,-19 2-3,-18 1 3,-12-2 1,-20-5-2,-33-5 1,-23 1 1,-17 1 0,-13 9 1,-13 12 1,4 18 0,12 24-1,15 25-1,22 9 23,11 34-2,9 19-20,9 14-2,13 9-36,12 5-69,12-4-105,0-2-335</inkml:trace>
  <inkml:trace contextRef="#ctx0" brushRef="#br0" timeOffset="14943.6691">437 11937 674,'0'0'18,"0"0"-14,0 0 53,0 0 1,0 0-51,0 0 0,35 88 36,-7-38-15,-3-2-16,-5-6-2,1-9 1,-5-5-1,-1-7-3,-3-2-3,-2-7-2,-4-5-1,0-4 2,-3-3-1,-1 0-2,5-12 8,-4-13 2,-3-5-6,0-2-1,0 3-1,0 3 1,0 7-2,-3 8 0,0 8 0,3 3-1,0 0-6,17 20 0,6 11 6,7 4 6,-3 1-3,0-2 0,-6-5-1,3-3-2,-5-5-45,-1-8-62,-6-11-103,-6-2-188</inkml:trace>
  <inkml:trace contextRef="#ctx0" brushRef="#br0" timeOffset="15372.467">346 11712 700,'0'0'107,"0"0"-38,0 0 5,0 0-24,0 0-45,0 0 10,-153 278-3,178-175 6,17 10-7,13 7-3,11-5-3,4-14-1,2-20-4,2-19 0,-4-18 0,3-18 0,-1-16-1,-1-10-1,-1-16 2,-4-19-9,-8-11 6,-13-12-13,-18-9 7,-17-12 7,-10-7 0,-30-7 2,-22-7 6,-24-9-6,-19-7 2,-14-4-1,-8 15 2,9 24-1,18 31 18,20 35 22,16 15-7,11 20-8,16 35-25,10 18-3,17 15 1,5 6-4,28-3-86,10-11-87,6-10-161</inkml:trace>
  <inkml:trace contextRef="#ctx0" brushRef="#br0" timeOffset="16799.9614">4912 8944 185,'0'0'72,"0"0"-69,0 0 45,0 0 21,0 0-20,0 0 3,10 0-5,-10 0-18,0 3-7,0-3-6,0 2-1,0-2-8,0 0-4,0 0 0,0 0-3,0 0-11,2 0-126,-1 0-147</inkml:trace>
  <inkml:trace contextRef="#ctx0" brushRef="#br0" timeOffset="19721.7482">737 14472 555,'0'0'51,"0"0"-37,0 0-14,0 0 51,0 0-24,0 0-14,60 182 5,-51-154 12,-2-5-6,-2-9-3,-1-7-4,-4-4-1,2-2 0,-2-1-5,0 0 13,0 0 28,0-11-3,0-9-22,0 0-20,4-4-4,-1 5 0,5 1 0,1 7 1,4 2 3,2 7-3,6 2 1,4 0 11,0 17 25,-2 6-25,-1 5 2,-7 1-12,-6 4-2,-9-2-4,0-2-20,0-6-63,-18-7-40,-3-9-96,-7-7-278</inkml:trace>
  <inkml:trace contextRef="#ctx0" brushRef="#br0" timeOffset="20209.6059">800 14393 210,'0'0'123,"0"0"-107,0 0-2,0 0 1,0 0 50,0 0 71,-85-144-15,46 138-13,-7 4-24,1 2-13,0 0-9,5 17 11,9 16-38,8 17 15,16 20-10,7 19-34,12 10-3,31 10 2,8-2 3,19-6-2,6-14-1,4-11-1,2-11-2,1-15-1,0-12 5,5-22-6,-3-16-11,-6-4-13,-9-33-1,-12-12-10,-13-11 25,-15-1 1,-12-5-8,-18 0 17,-3 0 5,-33-5-5,-13-4 2,-24-5 3,-23-7-3,-18 0-1,-6 9 1,5 16-2,17 21-2,25 26 2,16 15 21,21 15-20,11 28 5,16 20-6,9 15-43,5 9-102,29 0-94,12-10-160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19:19.673"/>
    </inkml:context>
    <inkml:brush xml:id="br0">
      <inkml:brushProperty name="width" value="0.05292" units="cm"/>
      <inkml:brushProperty name="height" value="0.05292" units="cm"/>
      <inkml:brushProperty name="color" value="#1F497D"/>
    </inkml:brush>
  </inkml:definitions>
  <inkml:trace contextRef="#ctx0" brushRef="#br0">6131 8572 413,'0'0'106,"0"0"-103,0 0 7,0 0 44,0 0-10,0 0-23,0 0 1,0 0 9,0 0 3,0 0-4,0 0-1,0 0 12,7 0 10,4-2-6,8-6 3,2-1-15,9-4-19,0-1-7,-2-1-3,0 3-4,-2 0 0,-4 6-26,-4 0-58,0 3-37,-5 1-81,-1 2-274</inkml:trace>
  <inkml:trace contextRef="#ctx0" brushRef="#br0" timeOffset="1055.7893">8552 8490 383,'0'0'43,"0"0"-35,0 0 50,0 0 23,0 0-33,0 0-13,1 24 10,2-22-2,0-1-7,2 2 2,3-3 2,4 0-8,6 0 8,9-2-8,7-15-10,7-5-13,8-4-4,-1 0-5,-4 4-1,-6 6-94,-10 5-46,-10 11-157</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09:53:50.249"/>
    </inkml:context>
    <inkml:brush xml:id="br0">
      <inkml:brushProperty name="width" value="0.05292" units="cm"/>
      <inkml:brushProperty name="height" value="0.05292" units="cm"/>
      <inkml:brushProperty name="color" value="#C0504D"/>
    </inkml:brush>
    <inkml:brush xml:id="br1">
      <inkml:brushProperty name="width" value="0.05292" units="cm"/>
      <inkml:brushProperty name="height" value="0.05292" units="cm"/>
      <inkml:brushProperty name="color" value="#1F497D"/>
    </inkml:brush>
  </inkml:definitions>
  <inkml:trace contextRef="#ctx0" brushRef="#br0">1270 10933 726,'-5'3'26,"5"0"70,0-3 5,9 0-29,28-1-30,14-12-10,16-4-2,0 1-17,-1 1-6,-5 1-5,-9 2-2,-16 5-13,-11 2-88,-16 5-40,-9 0-105,-1 0-167</inkml:trace>
  <inkml:trace contextRef="#ctx0" brushRef="#br0" timeOffset="170.8297">1601 10868 446,'0'0'153,"0"0"-101,0 0 97,0 0-57,0 0 27,0 0-52,-55 222-20,50-181-16,0-4-17,1-1-5,3-5-8,1-3-1,0-5-106,0-9-106,15-7-164</inkml:trace>
  <inkml:trace contextRef="#ctx0" brushRef="#br0" timeOffset="1167.0068">1761 11144 645,'0'0'12,"0"0"71,0 0-36,0 0-8,0 0 17,0 0-29,89-37-20,-59 15-1,-3 2-6,-4 2 3,-3-1-3,-10 0 0,-4 2-3,-4 2 3,-2 5 3,0 4-2,0 6 4,-5 0 5,-11 14-6,-7 9 0,0 7-1,2 1 11,6 3-8,0-4 2,9 0-6,6-6 32,0-5-22,0-5-10,6-6-1,10-4 2,5-4-1,6 0 1,0-15 3,8-7-6,-3-4-1,-1-6-19,-4-2 5,-5-8-10,-5-1-7,-7-1 9,-5 6 6,-2 9 12,1 12 5,-4 9 0,0 5 5,0 3 12,0 0-5,0 8-6,0 7 7,2 1 6,5-1-15,2 0-2,5-1 2,4 2 0,4 5 0,3 2 2,2 4 41,-4 2-25,-4 3 0,-10-3 0,-2 1 2,-7-2 2,0-4 0,-18-3-8,-4-3-8,-3-3-3,2-5-3,-1-6-1,7-4 0,3 0 0,5 0 1,2-4-2,5-2-2,2 6 0,0 0-1,0 0-10,0 0-2,13 0 13,6 0 0,0 0 3,9 0-2,-1 0-2,3-9-20,-2-3-9,2-7 3,-2 0-4,-2-4 18,-1-2 5,-4-2 8,-4-4-1,-4-5 1,-3-4 0,-5-10 3,-5 0-3,0 5 0,0 13 2,0 14 35,0 14 5,0 4 2,-2 13-32,-4 22-4,-1 13 24,1 8-4,3 0-6,3-3-3,0-3-3,0-5-8,4-1-5,8-5-1,6-6 0,-1-6 0,2-8-2,-2-7-36,0-10-70,-4-2-150,0-17-454</inkml:trace>
  <inkml:trace contextRef="#ctx0" brushRef="#br0" timeOffset="1327.2295">2459 11081 684,'0'0'27,"0"0"88,0 0-74,0 0-32,0 0-9,0 0-187</inkml:trace>
  <inkml:trace contextRef="#ctx0" brushRef="#br0" timeOffset="2029.53">3216 11057 479,'0'0'270,"0"0"-143,0 0 2,0 0-24,0 0-45,0 0-26,-59-56-10,45 56-12,-2 0-9,1 21-3,-3 6 0,3 5-1,2 2 1,5 2 2,4-5-2,4-3 0,0-8 0,0-4 2,17-5-5,3-8 2,7-3-11,-2 0-55,-1-5 20,-6-7-3,0-5 7,-5 0 15,-4 0 12,-3-1 0,-4 7 13,-2 4 2,0 7 1,0 0 15,0 7 3,0 12 14,0 1 7,0 1-13,0-1-14,0-3-8,19-5 0,2-4-2,4-5 3,5-3-2,0 0-3,-2-7-8,-1-9-28,-2-6 3,-5-4 19,-1-4 12,-7-8 2,-3-5 0,-8-9 1,-1-5 1,0 3-1,-8 7 3,-4 12 31,3 18 26,0 11-3,4 6-10,-1 3-21,2 26-24,-2 11 8,4 10 15,2 1-12,0 0-6,0-1-2,9-3-1,2-4-4,2-5 3,0-7-3,5-5-1,-1-11-18,2-8-64,-2-7-108,-1 0-156</inkml:trace>
  <inkml:trace contextRef="#ctx0" brushRef="#br0" timeOffset="2210.7953">3419 11065 738,'0'0'103,"0"0"72,0 0-35,0 0-94,0 0-33,0 0-10,163-47-3,-119 35-25,-2 3-137,-2-3-180</inkml:trace>
  <inkml:trace contextRef="#ctx0" brushRef="#br0" timeOffset="2653.4441">4090 10812 561,'0'0'285,"0"0"-228,0 0 103,0 0-75,0 0-16,0 0-4,-1 177-32,-2-145-10,-3-3-5,0-3-9,0-4-3,0-6-5,6-7 2,0-5-2,0 0 1,0-4 0,0 0 1,0 0 3,0-13-1,10-7-1,1-5-2,4 3-2,1 1 0,3 6-2,1 5 2,4 4-3,-2 5 1,5 1 0,-6 1-3,3 15 4,-5 5 1,-4 0 6,-6 5 2,-9 1-2,0 3 2,-18 2-3,-11-2 1,-3-2-6,-4-5-4,6-7-37,2-9-41,3-7-115,4-4-164</inkml:trace>
  <inkml:trace contextRef="#ctx0" brushRef="#br0" timeOffset="2805.2235">4062 10863 684,'0'0'168,"0"0"-8,0 0-46,0 0-54,0 0-31,0 0-21,0 0-8,298-87-4,-240 85-179,-4 2-265</inkml:trace>
  <inkml:trace contextRef="#ctx0" brushRef="#br0" timeOffset="3044.9661">4875 10851 745,'0'0'203,"0"0"-2,0 0-77,0 0-56,0 0-13,0 0-16,-87 256-14,74-217-11,-3-3-2,2-1-8,-1-4-2,3-7-2,-1-7-17,6-9-66,3-8-25,1 0-181,-1-18-543</inkml:trace>
  <inkml:trace contextRef="#ctx0" brushRef="#br0" timeOffset="3201.8429">4563 10851 834,'0'0'80,"0"0"38,0 0-34,0 0-51,0 0-26,0 0-7,131 82-6,-99-63-214,-7-3-706</inkml:trace>
  <inkml:trace contextRef="#ctx0" brushRef="#br0" timeOffset="3349.2278">4970 11197 687,'0'0'215,"0"0"-85,0 0-58,0 0-57,0 0-15,0 0-36,42 26-299</inkml:trace>
  <inkml:trace contextRef="#ctx0" brushRef="#br0" timeOffset="4115.2263">5612 11364 582,'0'0'154,"0"0"-108,0 0 87,0 0-62,0 0-26,0 0 1,64-95-6,-46 59-4,-5-5 1,0-8-16,-2-9-6,-5-9-2,-2-9-3,-4-3-4,0 6-2,-1 20 1,-8 19 25,3 18 0,3 14-17,0 2-9,-5 22-4,-2 27-1,3 17 1,1 9 0,4 3 0,2-10 1,0-7 4,0-11-5,6-8-1,8-9 1,2-12 0,11-5 0,6-10 0,8-6-9,7-3-48,3-20-73,-3-6-53,-4-6 16,-8-1-53,-8-3-83</inkml:trace>
  <inkml:trace contextRef="#ctx0" brushRef="#br0" timeOffset="4414.7895">6117 10992 16,'0'0'283,"0"0"-70,0 0-7,0 0-52,0 0-19,0 0-41,-28-66-28,13 82-24,3 2 7,3 3-23,0 1-9,5 2 1,4-2-7,0-1-5,0-3-1,1-1-4,14-3 0,3-4 1,2-5-2,8-5 3,-1 0-3,-1-11-9,-2-5-2,-7-4 5,-6-3 4,-8-6-1,-3-3 2,-7 1 0,-11 3-1,-4 9-5,4 8-1,5 7-5,2 4-39,8 1-39,3 11-62,0 0-62,14-4-320</inkml:trace>
  <inkml:trace contextRef="#ctx0" brushRef="#br0" timeOffset="4813.2305">6759 10807 678,'0'0'118,"0"0"27,0 0-75,0 0-23,0 0-20,0 0-8,-129-8-1,101 28-1,7 5-11,5-1-2,2-1-1,7-3 0,2-1 3,5-3-3,0-4 4,0-2-3,0 0-2,9 1 3,8-3 4,2 1 2,2 0 0,6 3 2,-2-2-3,-1 3-2,-6 1 0,-6-5-1,-6 3-1,-6 1 20,0-1-12,-16 0 0,-11 0-6,-5-4-3,-2 1-2,0-6-3,1-1-29,0-2-61,3 0-128,3-5-302</inkml:trace>
  <inkml:trace contextRef="#ctx0" brushRef="#br0" timeOffset="9995.1875">7318 10844 499,'0'0'143,"0"0"-54,0 0 62,0 0-45,0 0-11,0 0-33,-21-42-38,21 79 3,0 12 32,0 5-33,0-7-4,-3-3-4,3-6-3,0-4-6,0-4-6,0-6-1,0-7-1,3-8 0,6-9-1,7 0-2,7-17-1,7-11-19,4-5-4,-3-1 10,-5-2 0,-5 5 11,-5 7 4,-7 10 1,-5 7 0,-1 7 0,2 0-6,-2 14-2,9 8 8,-3 2 8,1-2-1,5-1-3,1-9-1,5 0-3,-1-7 0,3-5 0,-1 0 1,0-5-1,-1-16 0,-2-4-2,-3-6-6,-5-2-11,-5-3-3,-6-4-3,0-7 8,-15-3 3,-4 1 4,1 8-12,0 16 20,7 14 2,2 9 0,2 2 0,4 0 1,0 9 0,3 1-1,0-3 1,3-4-1,12-3 1,4 0 0,5-12 2,3-8-2,4-2 0,1-4 0,-3 2 1,1 4-2,-9 6 1,-3 8 0,-6 6-2,-8 6 1,-2 23 0,-2 11 14,0 5 3,-3 5-6,-7 1 1,5-2-3,0-8 0,3-5 11,-1-7-9,1-10-5,2-4 0,0-9-3,0-3-2,0-3 1,3-2 1,18-16 0,9-7 3,4-8-4,0-1-2,-2 1-6,-4 7-3,-6 9 3,-5 7 4,0 10-1,-7 0 0,0 11-1,-1 12 3,-1 2 1,-2-2 0,3-3 1,-1-4-1,1-7 0,4-2 0,0-6 1,2-1-1,9 0 3,1-16-2,0-4 1,-1-1-1,-4-4-1,-4 1 1,-4-5-1,-7 2-1,-5 1 0,0 3 1,0 9 1,-10 6 1,0 8 0,-3 0 2,-1 8 0,4 13-4,1 6 0,4 3 1,4 4 1,1-3-1,0 0 0,7-5 1,11-5-2,2-4 0,5-2 1,5-6-1,1-7 1,-1-2-1,-2 0-2,-4 0-7,-4-2 4,-3-1-2,-5-2-1,-6 1 3,-3 3 0,-1-2 5,-2 2 0,0-1 2,0 1-2,0 1 0,0 0 0,0 0 1,0 0-1,0 0 1,0-2-1,0 2 0,3 0 0,-3-2 0,0 2 0,0-1 0,1-1 2,1 2-1,-1-2-1,1 1 0,-1-1 0,-1 1 0,2 1 0,-2 0 0,0 0 0,1 0 0,-1 0 0,0 0 0,0 0 0,0 0 0,0 0 0,0 0 1,0 0-1,0 0 0,0 0 0,0 0 0,0 0-1,0 0 1,0 0 0,0 0 1,0 0-1,0 0 0,0 0-1,0 0-1,0 0 2,0 0 2,2 0-1,-2 0-2,0 0 1,0 0 0,0 0 1,0 0-1,0 0-1,0 0 0,0 0 1,0 0-2,1 0 2,-1 0-1,0 0 1,3 0 1,0 0-1,-2-2 0,2 2 1,0-1 0,-2 0-1,3 1 0,-1-1 0,2-2 0,-1 3 0,0 0 0,-1-3 0,-1 3 0,-1-1 0,1 0 0,0-2 0,5 0 0,-4-1 0,7-2 0,-1-4 0,-1-4 2,-1-4-2,2-4 0,-3-10 0,-3-4 0,0-7 1,-3-6-3,3 3 3,-3 5-1,0 12 0,0 15 2,0 6-2,0 8 1,0 0 2,-6 5 1,-2 21-4,-2 9 0,3 6 0,4 6 4,3 3-4,0-2-3,0-2 3,0-6 4,10-6-4,6-7 0,1-7 0,4-8 1,2-7-1,6-5-8,2-3-10,2-18-16,0-4 18,1-5 11,-2-5 3,-4-8 2,0-10-1,-5-5 1,-5-7 0,-6 6 0,-4 9 0,-6 18 0,-2 19 1,0 13 11,0 10 0,0 24-8,0 10 29,-10 9-17,5 0-8,-2-1-2,2-3 1,4-2-5,-1-6 4,1-7-2,-1-8-3,2-7-1,0-8 1,0-6 0,0-5-1,0 0 1,2-3 1,15-16 1,5-9-3,4-8-9,3-2-11,0 1-8,-2 7-6,0 9 24,-3 10 7,-1 6 0,2 5 1,2 7-2,2 12 4,1 4 1,-1 1 0,-3 2 5,0-5-4,-3-4 0,-1-4-1,-2-7 1,0-3 0,-2-3-1,1 0 3,1-7 0,0-8-3,0-2 0,-5 0 1,-1 1-2,-6 4 1,-2 6-1,-4 4 1,-2 2-1,0 0 0,0 5 0,0 3 18,0 1-8,0-2-3,4-4 0,2 0-3,3-3 1,2 0 0,5 0 0,-2-2-1,7-9-2,2-1-1,2-2 0,2-4 0,2 0-1,-3-1-1,0 5-7,-9 5 3,-6 7 4,-3 2 1,-5 0-6,-3 17 6,1 9 0,-1 3 20,0 2-9,2-4-8,3-3-3,0-2 4,4-2-4,0-3-5,4-3-80,5-6-174,5-8-691</inkml:trace>
  <inkml:trace contextRef="#ctx0" brushRef="#br0" timeOffset="10670.0987">8710 10751 581,'0'0'59,"0"0"-18,0 0 74,0 0-60,0 0-19,0 0-20,0 0-12,264-52-2,-215 42-2,-7 0-117,-2 0-329</inkml:trace>
  <inkml:trace contextRef="#ctx0" brushRef="#br0" timeOffset="11128.025">10947 10561 556,'0'0'135,"0"0"-50,0 0 66,0 0-58,0 0-4,0 0-53,-19-19-26,16 56 26,0 5-7,1 2-20,1-1-6,-2 0 1,0 0-3,-3 2-1,-5-4-20,2-4-98,-1-12-80,-5-12-166</inkml:trace>
  <inkml:trace contextRef="#ctx0" brushRef="#br0" timeOffset="11800.9439">10679 10826 659,'0'0'6,"0"0"9,0 0 20,0 0-13,0 0-11,0 0-6,294-86 1,-246 61 17,-10 2 14,-8 0-5,-9-1-7,-7 2 5,-4 3 4,-6 5 0,-4 6 24,0 8-6,0 0-27,0 15-24,0 14 4,2 10 26,2 0-15,0 1 2,1-5-9,-1-1 0,2-4-4,-3-9-3,0-5-1,1-7 0,-3-6-1,6-3 1,5-1-1,6-17 0,6-4-1,0-3-21,3-4-5,-2 3 6,-1 2-18,-4 5 15,-4 11 24,0 8-6,-1 0-3,0 15 4,0 8 4,2-2 1,3-3 0,2-3 2,2-8-2,0-2 0,-3-5 0,0 0 0,-2-2 4,-1-13-3,-2-3-1,-2-2-2,-5-2 2,0 2-1,-6-4 1,-3-2 0,0 1 0,0 5 1,0 7 0,0 12 1,-3 1 9,0 10-8,0 14 4,-2 6 4,5 2 1,0 1-2,8 2-3,15-3-4,12-3-2,13-7-1,12-5-51,7-6-62,13-7-60,2-4-169</inkml:trace>
  <inkml:trace contextRef="#ctx0" brushRef="#br0" timeOffset="13985.1916">12612 10799 590,'0'0'96,"0"0"108,0 0-112,0 0-1,0 0-39,0 0-11,-20-78-13,8 61-1,-5 0-10,-6 6-2,4 4-2,-4 7-10,1 0-2,1 7-1,0 15 2,2 7-2,5 5 1,4 1 0,4 1 2,6-5-3,0-6 1,9-4-1,9-8-1,7-7-4,3-6-11,6-2-10,4-18-7,2-6 17,-4-3-1,-3-8 9,-6-6 5,-11-10 3,-2-8-1,-11-14 3,-3-3-3,0 4 2,-2 16-1,-3 22 14,1 22 24,-2 14-7,2 13-26,1 24-5,0 13 8,3 8 2,0 1-4,0-4-2,3-6-2,8-3-1,2-8-1,4-5 0,0-7 1,8-9-1,-1-8-4,3-9-22,-3-2-7,3-18-2,-2-6 4,0-3 5,-4-5-19,-6-2 4,-3-1 14,-6 5 21,0 11 6,-3 11 0,-3 10 0,0 3 0,0 21 7,0 5 27,0 1-12,0-2-8,6-1-10,7-6-3,1-2 1,4-8-1,0-4 0,6-7-1,1 0 0,-1-17-5,4-6-8,-7-3 2,0-10-2,-3-7 8,-6-8 4,-2-14 1,-1-5 1,-5 6-1,-1 14 1,-1 21 22,-1 17 30,-1 12-9,0 9-31,1 23-13,1 18 19,2 14-1,-1 11 7,1 4-17,2 5 2,0 5-4,-2 0-3,-1 1-1,0-4 0,-3-6-2,0-8 0,-5-10-15,-16-12 2,-8-15 10,-2-12 1,1-14-15,6-9 4,6-9 3,8-20 8,10-17-7,0-9 3,12-9 2,16-9 1,5-8-2,7-8 5,5-4 0,-2 3-1,3 6 1,-5 6 0,-4 10 1,-6 8 1,-5 12 9,-7 12 10,-7 16 2,-2 12 3,-2 8-14,-1 3-7,2 29-3,1 22 2,-3 16 5,-4 11-1,-2 3-2,-1-3 0,0-1-4,-1-10-1,-12-11 2,-1-14-2,0-11 1,1-12-2,1-9 1,3-10 0,1-3 2,7-6-3,1-16 0,0-11-18,9-7-3,9-7 3,4-1-7,3 5-2,1 11 4,-3 11 15,-1 13 7,-5 8-1,0 0 0,-1 1-2,1 11 1,5-1 3,-1-1 1,2-4-1,-3-5 1,-2-1-2,-2 0-1,2 0-4,-1-7-3,2-4-7,-2-4-23,1 2-5,-2-3 18,-4-1-20,0 5-1,-3 2 29,-6 7 18,-3 3 0,0 0 1,0 8 0,3 9 20,0 3 13,0 0-8,3-2-11,4-1-7,-1-5 1,3-4-1,2-2-2,4-6-2,1 0 1,0 0 0,2-2-4,2-10 0,0 0-1,3-5-25,-5-1 9,3-2 14,-2 0-7,-1 3 3,0 3 2,-2 4 3,-1 7 0,0 3 1,1 0 2,-2 2 19,2 9 10,-4 1-8,0-1-8,1-3-8,2 0 1,4-4 7,-2-4-10,2 0 4,1 0-3,-3 0-4,0-10 0,-1 0 0,-1 1-2,0-3-5,-2 0-18,-4-1-2,1-3-3,-5 0-13,-2 2 11,-3 0 7,-3 3 22,0 3 1,0 1 4,-1 2 8,-8 4 12,-5 1-1,-1 0 4,-1 0-11,1 13 1,-1 3-3,2 4 3,1 4 0,5 2-3,7 1-3,1 1 0,0-3-7,12-2 0,7-4-1,3-7-1,4-3 1,4-6-2,4-3 4,6 0-3,2-7 1,0-10-2,-5-1 0,-4-5 2,-2-3-2,-2-7 1,-2-5-2,-4-2 3,-8 1-3,-7 5 2,-8 4 0,0 11 0,-6 12 21,-14 7 0,-5 1-17,-3 23-3,1 7 10,5 3-3,4 4-2,4 3 7,8-3-5,5-3 3,1-6-4,0-7-4,13-5-5,8-8 5,6-2-5,6-7 2,1 0-2,2-2-12,2-11-48,-2 1-44,-2-5-63,-4-4-40</inkml:trace>
  <inkml:trace contextRef="#ctx0" brushRef="#br0" timeOffset="15368.1544">15929 10682 64,'0'0'708,"0"0"-687,0 0 110,0 0-54,0 0-25,0 0 39,0 0-50,10 114-13,-10-88-14,0-4-9,-5-5-1,0-3-4,-1-3-83,3-6-141,0-5-298</inkml:trace>
  <inkml:trace contextRef="#ctx0" brushRef="#br0" timeOffset="15520.9886">15923 10470 782,'0'0'45,"0"0"47,0 0-63,0 0-29,0 0 0,0 0-60,77 75-141,-47-55-211</inkml:trace>
  <inkml:trace contextRef="#ctx0" brushRef="#br0" timeOffset="15821.2059">16147 10689 287,'0'0'292,"0"0"-184,0 0 37,0 0-67,0 0-9,0 0-22,0 150-15,0-136-10,0-4-12,0-5-1,0-2 1,0-3 6,0 0 1,0 0 1,0-10-3,0-8-13,11-8 0,4-5-2,6-1 2,3 4-2,-3 6 0,0 12 0,-3 8-5,-5 2 0,-1 0 1,-1 15 1,1 4 3,2 2-1,5 0-11,4-1-122,7-6-38,5-6-456</inkml:trace>
  <inkml:trace contextRef="#ctx0" brushRef="#br0" timeOffset="16057.1974">16903 10474 867,'0'0'177,"0"0"-28,0 0-109,0 0-5,0 0 11,0 0-26,13 160-7,-13-113-4,0 2-7,0-1-1,0 1 1,-3-3-2,-2-5-24,2-5-72,3-14-166,0-10-101</inkml:trace>
  <inkml:trace contextRef="#ctx0" brushRef="#br0" timeOffset="16758.8028">16860 10730 695,'0'0'29,"0"0"47,0 0-28,0 0-34,0 0-5,0 0 1,202-66-4,-154 45-1,-7-4-2,-6 0-1,-9-3 0,-4 2 0,-4-1 0,-8 4 4,-2 7 48,-2 7-2,-4 9 3,0 2-38,-2 19-14,0 14 44,0 5 2,0 7-19,0-2-10,0 0-3,0-4-8,0-3-5,0-6-2,-2-6 0,2-7 0,0-7 2,0-6-4,0-6 1,7 0-4,11-2-5,6-16-22,2-6-34,4-11 4,-1-1-62,-3 1 27,-2 6-21,-6 12 106,-5 14 10,-5 3 0,-3 2 3,1 15 40,1 3 11,0-1-17,5-2-16,6-2-8,2-3-5,3-5-5,3-5-1,-4-2 3,1 0-1,1-3-3,-4-10 3,1-2-3,-7-2 1,0 0-1,-5-2-1,-6-3-2,-3 3-4,0 6 6,0 4 3,-1 9-2,-10 0 1,0 7 5,-1 12 6,-2 4 11,2 4 18,2 0 0,1 0-12,8-2-20,1-6-8,0-4 2,20-3-4,10-5 0,8-7-98,6 0-67,10-7-328</inkml:trace>
  <inkml:trace contextRef="#ctx0" brushRef="#br0" timeOffset="17119.0012">18444 10419 429,'0'0'302,"0"0"-194,0 0-11,0 0-37,0 0-10,0 0-29,-152 48-10,125-20-2,5 2 2,6 0-3,4 0-3,7-4 0,3-5-2,2-1-1,2-5-2,17-1 0,4-1 7,6 1 2,1 1-2,-2 0-1,-5 4 2,2-2 1,-7 2 4,-8-7 2,-4 2-1,-6-3-3,0-2 2,-12 2 7,-15-3-7,-4-1-6,-2-1-7,2-2 0,6-2-93,10-2-125,9 0-417</inkml:trace>
  <inkml:trace contextRef="#ctx0" brushRef="#br0" timeOffset="18305.3918">18687 10655 751,'0'0'87,"0"0"73,0 0-76,0 0-26,0 0-22,0 0-18,-94-6-1,82 24-1,-1 1-7,5 1-5,3 2-1,5-1-1,0-2 0,0-4-2,17-5 0,4-7-15,4-3-33,2 0 3,-3-6-2,0-9-6,-3 0-5,-1-5 17,-3 0 7,-2-1 9,-3 4 3,-5 6 17,-2 5 5,-1 6 19,-2 0 11,-2 7 16,0 13 17,0-1-17,0 2-20,1-1-21,8-4-1,0-2-2,6-3 1,-1-8-2,5-2 2,4-1-3,2 0-35,0-7-19,0-3 0,-2-2 2,-4 0 12,0-6-26,-4 3 11,-4-1 43,-4 7 12,-4 3 11,0 3 41,1 3 11,-1 0-35,4 5 1,0 8 6,2 0 11,3-1-31,0 0-3,6-2-6,-2-3-1,4-1-2,-1-4-1,2 2 1,1-4-3,2 0-24,0 0-25,-2-9-10,1 1 34,-3-7-63,-3-2 17,1-1-27,-5 2-74,-4 3 91,-4 8 81,-2 4 114,-2 1 16,-1 0-20,0 8-4,0 6-34,0-1-32,0-1-30,5-3-4,2-4-3,6 0 0,6-5 0,1 0 2,3 0-3,5-7-2,-1-3-31,-3-2 0,0 3 7,-7-3 17,-4-1 7,-6 1 1,-1 1 1,-6 3 4,1 3 29,-1 5 10,3 0-13,0 5-21,2 17 46,-1 6-12,1 7 1,-2 5 5,3 2-25,-6-1-10,0 0-9,0-5-3,0-2 0,-8-4-2,-7-10 0,-2-5-2,-3-9 0,-1-6-3,0 0-9,6-10-4,4-12 8,6-7 7,5-7 0,0-12-3,17-16-22,11-13-10,6-8-10,4 3 8,2 16 6,-2 22 29,-6 21 3,-4 18 1,-8 5 15,-7 13 25,-7 18-13,-6 8-1,-9 6 10,-21 0-3,-8 0-13,-2-6-13,3-3-3,3-7-4,8-5-1,9-7-36,9-9-80,8-8-102,2 0-453</inkml:trace>
  <inkml:trace contextRef="#ctx0" brushRef="#br0" timeOffset="18502.228">19990 10464 838,'0'0'96,"0"0"106,0 0-91,0 0-45,0 0-28,0 0-23,10 225-10,-9-187-4,1-1-1,2-5 0,0-6-60,5-9-107,5-13-186</inkml:trace>
  <inkml:trace contextRef="#ctx0" brushRef="#br0" timeOffset="18850.867">20239 10660 566,'0'0'89,"0"0"91,0 0-97,0 0-24,0 0-30,0 0-14,0 0 12,170-37 3,-151 20-5,-7 0-12,-5 0-8,-4 4 1,-3 2-5,0 6-1,-12 5-1,-12 0-4,-6 10 5,-1 12 0,1 3 0,3 4 4,5 4 6,7-2-3,9-1-4,6-4-1,0-2-1,13-4 0,11-6-1,6-2-3,6-7-69,0-3-92,0-2-144</inkml:trace>
  <inkml:trace contextRef="#ctx0" brushRef="#br0" timeOffset="22317.4442">20853 10667 803,'0'0'23,"0"0"2,0 0 96,0 0-51,0 0-58,0 0 11,-2 26 14,2-5-15,0 0-3,0-4-4,0-2-5,0-6-6,0-3 0,0-3 0,0-3-1,0 0 5,0 0 1,0-12-1,0-10-7,0-5 1,9-4-2,1-2 0,3 1 1,-2 8 0,-3 9-1,1 11-4,0 4 1,0 0-5,3 19 7,2 5 0,0-1 1,2 0 1,-1-5 0,3-4-1,-4-6 0,2-4 1,-2-4-2,6 0-7,1-17-15,0 0-2,-2-2 7,-1-1-3,-6 1 1,-3 2 11,0 1 8,-6 5 1,-1 7-1,-1 4 1,-1 1-9,0 17 9,2 6 3,2 3 13,2-3 3,7 0-13,2-6-1,5-4-3,-1-4 0,2-5 0,3-5 0,3 0-1,2-6 0,3-13-1,-1-3-9,-4-3-2,-6-3-6,-5 0 10,-8-2 5,-7-4-13,-1 5 10,0 4 5,-4 9 0,-4 15 1,1 1 2,-5 23-1,3 9 2,-3 3 3,8 2 2,1-5 1,3-2-1,0-5-7,6-6-1,7-6 0,1-4 0,2-9 1,1 0-1,5-3 4,3-11-2,2-8 0,-2 0-2,-2-4-1,-2-3-1,-7 0-3,-3 1 1,-5 8 0,-5 4 3,1 9-1,-1 7 1,2 0-8,2 3-5,1 7 13,-3 0 0,-3-6 1,3-1 0,-3-1-1,0-2 0,1 0 2,-1 0 6,3-3-1,-1-9-6,1 1 0,-2 1-1,-1 3 1,0 3-1,0 4 2,0 0-1,0 18-1,-10 5 6,-5 5 2,4 1 3,4-2 7,5 1-9,2-8-3,0-4-5,2-3 0,14-8-1,8-3 2,5-2-2,2-2-20,5-13-19,-3-7-38,-4 0-36,-2-6 3,-6 0-36,-6-3-55,-6 1 1,-8 7 177,-1 9 23,0 9 154,0 5 60,-10 10-163,0 13 20,2 2-2,3 0-10,4-1-9,1-6-21,0-4-14,0-3-11,14-6 1,0-4-2,6-1 3,4-2-1,1-14 2,2-4-7,0-1-5,-4-1-14,0-3 2,-5-1-6,0-2 9,-3 3 12,-5 10 2,-5 8 0,-3 7 7,-2 0-2,0 14 4,0 8 29,0 8-11,-2 1 1,-6-2-11,4-3-3,1-5-6,0-5-3,3-4-3,0-7 0,0-4-2,0-1 1,10 0-1,8-11-14,4-6-31,5-5 10,3-4-18,5-4-9,1-5-24,0 3-4,-4 3-23,-9 4 70,-6 9 25,-4 7 18,-4 1 7,2 0 27,-1 1 15,-1-1-8,-1-1-9,-3-2 5,3 0-18,-2-2-7,-5 1 22,-1-1-2,0 7 7,0 3-7,0 3 3,-6 0-21,-4 0-8,4 9-5,-1 5 0,1 3 3,2 2 11,4 1 12,0-1 4,0 1-12,13-3 1,2-1 8,7 0 6,0-1-10,1 4-2,-2-1-5,0 3-1,-4 2-4,-6-2-2,-5-1 4,-6-2 5,0-2 0,-16-2-8,-7 0-3,-4-3-3,-1-2-1,3-6-4,-1-3-55,7 0-103,6-3-221</inkml:trace>
  <inkml:trace contextRef="#ctx0" brushRef="#br0" timeOffset="22909.1491">22954 10593 542,'0'0'227,"0"0"-194,0 0 79,0 0-46,0 0-34,0 0-18,144-74 2,-116 48 6,-1-7-1,1-4-4,2-8-6,-2-5-3,-1 2 0,-5 5-1,-7 12-4,-7 15 8,-3 9 12,-5 7-10,0 5-12,0 19 0,-11 10 15,-1 7-8,4 0-4,3 0-1,5-7-2,0-4-1,0-7 4,3-7-4,13-8 0,5-7 1,7-1 1,2-7 0,2-11-2,-2-5-8,-1-5-4,-6-3-12,0-3-5,-2 1-5,-6 1-5,-3 6 9,1 6 30,-5 10-1,0 6 2,-1 4 3,0 0 14,6 6 16,-1 14-3,4 9 19,0 5-6,-3 2-14,1 4-5,-7-1-2,-4-2-3,-3-4 0,0-5-10,-12-3-2,-13-6 2,-7-5-2,-3-7-4,-1-4-4,-3-3-27,0 0-72,2-24-202</inkml:trace>
  <inkml:trace contextRef="#ctx0" brushRef="#br0" timeOffset="23052.0398">23414 9886 830,'0'0'66,"0"0"22,0 0-71,0 0-17,0 0-41,0 0-379</inkml:trace>
  <inkml:trace contextRef="#ctx0" brushRef="#br0" timeOffset="24155.1905">2163 12019 568,'0'0'83,"0"0"-36,0 0 75,0 0-31,0 0-19,0 0-25,-12-176-4,22 138-11,-5 1-8,-2 8 0,-3 6 5,0 12 0,0 10-14,-10 1-11,-8 15-4,-3 17-1,4 8-1,2 2 1,8-3 1,7-5-2,0-5 1,0-7 1,0-4-2,6-7 0,2-4 0,2-4 0,2-2 2,4-1 2,4 0 0,-1 1 0,3 6 0,-2 6-1,-2 4 0,-6 4 2,-5 3 1,-6 0 3,-1 1 5,-8 0 4,-10-3-4,-9-4-7,3-3-2,-1-6-3,-2-9-18,7 0-28,3-5-69,6-17-86,11-6-164</inkml:trace>
  <inkml:trace contextRef="#ctx0" brushRef="#br0" timeOffset="24343.0575">2393 12039 551,'0'0'80,"0"0"77,0 0-87,0 0-25,0 0-33,0 0-8,28 174-2,-28-164-2,0-9-75,0-1-216</inkml:trace>
  <inkml:trace contextRef="#ctx0" brushRef="#br0" timeOffset="24477.227">2472 11814 633,'0'0'0,"0"0"0,0 0 0,0 0-12,0 0-233</inkml:trace>
  <inkml:trace contextRef="#ctx0" brushRef="#br0" timeOffset="25443.185">2809 11833 582,'0'0'74,"0"0"64,0 0-44,0 0-30,0 0-22,0 0-4,-112 17-13,96 9-4,8 3 2,1-1-5,4 1-10,3-7-5,0-1-3,0-7 1,10-1-2,5-6 1,4-7 0,1 0 0,7-5-24,-3-17 0,-1-1-3,-3-6 2,-2-1 11,-6 1 2,-2 4 0,-7 7 10,-3 7 2,0 11 2,0 2 11,0 26-11,0 14 17,0 14 1,0 10-2,0 3 1,0 3 4,0-3 15,0-7-35,-6-7 2,-6-9-2,2-12 0,-1-10 0,-3-12 0,9-9 3,-3-3 5,3-19 0,3-15-8,2-12-3,0-10-1,10-10 1,4-3 0,8 6-6,5 5 3,7 13-2,4 11-5,-2 10-11,-1 13 17,-8 11 1,-1 0-3,-6 13 5,-6 9-4,1 0 5,-6 3 1,-3-1 1,-3-5-2,1-1 2,-3-3-1,0-4-1,-1-5 0,0-3 1,0-3-1,4 0 3,-1 0 0,8-8-3,3-10-5,3-6-19,4-2-20,4-4-12,-1 3 3,-3 6 32,-1 8 7,-6 9 10,-4 4 2,-5 0 2,-2 3 7,3 9 24,-1 4 4,0-1-12,0-1-8,1-2-12,0-5 5,-1-1-6,3-4-1,-5-2 0,3 0 0,2 0 5,1-11-6,4-6-14,0-3-7,4-1-5,-5-2-3,0-4-4,-3 1 19,-6 2 10,0 9 3,-2 7 1,-1 8 14,0 0-1,0 13-5,2 11 22,-1 8-11,2 2-12,2 4-3,0-1-2,0 1-2,-2-6-57,3-3-134,-6-10-326</inkml:trace>
  <inkml:trace contextRef="#ctx0" brushRef="#br0" timeOffset="25594.1841">3461 11685 560,'0'0'0,"0"0"-1,0 0 0,0 0-185</inkml:trace>
  <inkml:trace contextRef="#ctx0" brushRef="#br0" timeOffset="25931.1851">3761 11802 484,'0'0'94,"0"0"48,0 0-54,0 0-10,0 0-13,0 0-22,41 246 2,-41-216-10,0-7 3,-3-7-17,-2-7 8,0-4 1,1-5-1,2 0 4,-3-5 22,1-14-29,-4-9-14,1-12 0,1-13-6,2-12-6,-1-16 2,2-12 0,0 3-2,3 15-22,0 23 6,0 28 1,12 22-18,4 5-24,1 30 10,5 13-73,-7 10-43,-6 1-56,-9-2-157</inkml:trace>
  <inkml:trace contextRef="#ctx0" brushRef="#br0" timeOffset="26200.9727">3684 11981 389,'0'0'82,"0"0"100,0 0-109,0 0-48,0 0-21,0 0-2,139-84 1,-110 76-3,-4 2 2,-1 3-2,-5 2 1,-4 1 24,-5 0 24,1 1-21,-2 15 5,0 4-5,3 6 8,-2 2-15,-1 3-9,0-3-5,-3 1-3,0-5-4,-3-5-24,-1-5-53,-2-7-17,0-7-57,0 0-177</inkml:trace>
  <inkml:trace contextRef="#ctx0" brushRef="#br0" timeOffset="26868.8452">4150 11718 293,'0'0'144,"0"0"13,0 0-47,0 0-6,0 0-32,0 0-7,30 1-16,-30 6-29,0 11 0,0 9 34,0 7-28,0 4-15,0-1-4,0-1-3,4-2-2,1-8-1,2-2 2,2-7-1,2-6-1,2-8-1,2-3-3,7 0-10,-1-13 5,-1-5-3,0-3-15,-2-3 7,-4-1-10,-2-4 4,-2 3-26,-1 1-3,0 8 17,0 6 12,0 6 16,-3 2 1,0 3 7,1 0-1,1 0-3,-1 4 5,1-1 2,-1-1-2,-3-2 0,-2 2 2,-2-2-1,0 0 2,0 0 9,0 0-6,-6 0-5,-4 0 4,-1-3-4,2 0-1,-1 1 0,5 2-2,2 0-5,-1 4 7,1 13 2,0 5 18,1 2 6,2 0 0,0-2-12,0-2-8,8-4-4,4-6-1,7-5 0,2-5-2,-1 0-8,2 0-31,-3-6-24,-2-7-31,-3-2-32,-4-2-98,2 0 24</inkml:trace>
  <inkml:trace contextRef="#ctx0" brushRef="#br0" timeOffset="27393.1497">4602 11850 38,'0'0'352,"0"0"-202,0 0-38,0 0-66,0 0-18,0 0-2,50 102-10,-39-102-7,7 0 7,-1 0-2,4-13-8,3-4-6,-2 1-42,-2 1-14,-2 0-11,-4 2-5,-4 0-54,0 3 86,-2 4 25,-2 5 15,-1 1 21,2 0 41,-4 11 62,0 5-50,1 3-30,1-2-8,1-2-12,0-1-10,1-3-9,-1-4-3,3 0 0,1-7 0,4 0-2,2 0-14,4-10-21,5-4-34,3-4 25,2-3 1,2-3-60,-4-6 40,-4-6 57,-8-7 0,-6-9 6,-8 2 4,-2 10 45,0 12 109,0 15 12,0 13-48,-7 0-21,7 14-46,-3 16-10,3 9 25,0 5-28,0 1-15,0 0-11,0-3-4,0 3-8,1-6 1,-1 2-4,0-6-1,0-3-25,-1-12-145,-6-11-166</inkml:trace>
  <inkml:trace contextRef="#ctx0" brushRef="#br0" timeOffset="27568.6498">4982 11823 737,'0'0'59,"0"0"71,0 0-68,0 0-41,0 0-14,0 0-7,206-43-47,-167 41-171</inkml:trace>
  <inkml:trace contextRef="#ctx0" brushRef="#br0" timeOffset="27723.1829">5468 11771 852,'0'0'126,"0"0"56,0 0-132,0 0-43,0 0-7,0 0-54,33-13-226</inkml:trace>
  <inkml:trace contextRef="#ctx0" brushRef="#br0" timeOffset="41168.4589">8638 11330 174,'-4'5'1,"4"-3"-1,0-2 3,0 1 0,0-1 26,0 0 30,0 0 10,0 0 15,0 0-13,0 0-11,0 0-14,0 0-11,0 0-6,0 0-15,0 0 0,0 0-7,0 0 2,0 4 8,9 1 6,-2 3-17,2-2-2,-4 2-1,0 1-3,0 1-4,-1 2-59,7-2-57,-1-3-165</inkml:trace>
  <inkml:trace contextRef="#ctx0" brushRef="#br0" timeOffset="43155.1497">11118 11467 435,'0'0'26,"0"0"32,0 0 1,0 0-4,0 0-30,0 0 42,23-12-14,-1 10-14,8-4-10,8 1-7,8-2 3,12 0 7,12 1-15,12-2 15,7 1 18,1 0-27,2 3-9,-5 1-9,-8 2-2,-5-1 2,-8 2-4,-8 0 2,-4 0-2,-5 0 0,3 0-1,5 0 4,3 0 5,8 2 3,10-1-6,9-1 3,14 0 8,3 0 0,7 0-9,-4-1-6,-1-5 1,-3 1-3,-2 3 1,-4-1 1,-1 2 2,-5-1-3,3 1 4,1-2-5,1 1 5,-1-1-5,2 0 1,-5-2-2,1 3 2,2-2-2,-1-2 0,-4 6 1,-5-2 2,-4 2-1,-4 0-1,-4 0 1,0 0 0,0-1-1,6 1 2,-1-2-2,2 0 0,-1 0 0,-4-3-1,1 0 0,-1-1 1,2 2 0,-4-1 0,0 0 0,-2 3 0,-1-3-1,0 3 1,-2 0 3,-1 1-2,-1 0-1,-2-2 0,1 1 3,0 0-3,-1-1 1,-2 0-1,-1 0-3,-3-1 2,0 0 1,3-4 0,2 3 0,0-2 0,0-1-3,1 4 3,-2-2 1,-1 5-1,1-2 0,-2 0 2,-2 2-3,-2 1 2,-3 0-1,1-3 3,-2 2-2,-1-2 0,4 2-1,0-2 0,-1 2-1,-3-2 0,-1 2 0,0-1 1,-1 0-1,2 2 2,1-2-1,6 0 0,-2 1 0,3-2 0,1 3 0,-2 0 0,1 0 0,-2 0 1,-2 0-1,-1 0 1,-5 0-1,0 0 1,-4 0-1,-1 0 0,-1 0 2,1 0-2,-1 0 0,2 0-2,0 0 2,1 0 0,-4 0-1,-4 0 2,0 0-2,-4 0 1,0 0 0,1 0 0,1 0 0,0-2 0,2-3 1,0 3-1,1-3 0,-2 2-1,3 2 2,2-1-1,0 0 0,1 1 1,2-2-1,2 3-3,0-3 3,2 2 0,-1 0 2,1 0 0,0-2 0,-3-2-2,6 2 0,-1 0 1,4 1-1,-2-1-1,-1 0 1,-5 2 0,-5-2-3,-6 1 3,-3-5 0,-2 2 1,2 0-1,3-2 0,1 2-1,2-3 2,1 1-1,2 0 0,0 0 2,2 2-2,1 1 0,1 1 0,2 0-3,0 2 4,0 0-2,1 1 2,0 0 1,-3 0-2,2 0 2,-3 0-6,0 0 7,1 0-3,3 0 1,-4 0 1,2 0-2,-5-2-3,-4-1 3,-1 2 0,-2-2 0,1 0-1,0 0 1,3 1 0,3-4 0,-2 2 0,3-1 0,0-1-3,1 0 3,-1 2 0,-1-2 4,-7 0-4,1 2 0,-3 1-1,-3-3 1,0 2 2,-2 0-2,-2 1 2,-1 0-2,-3-1 6,-1 3 3,-10-1-4,-2 1-4,-5 1 2,-4 0-3,0 0-2,0 0-2,0 0-25,-10 0-102,-23 0-119,-24 0-62</inkml:trace>
  <inkml:trace contextRef="#ctx0" brushRef="#br0" timeOffset="44309.2894">1984 12521 124,'0'0'42,"0"0"8,0 0 15,0 0 10,0 0 16,0 0 11,0 0-20,133 0-12,-99 0-18,6 0-9,8 0-4,10-3-12,13-1-3,18-2-9,15-2 9,8-3-3,10-1-9,-1-1-10,1-1 4,1 3-1,-8 2-2,-3 2 0,-11 1-1,-6 3-2,-4 1 1,-4 1 0,1-1 1,-1 1-2,-8-2 1,1 0-2,-7-2 0,-1 3 1,-6-2 0,-2 1 0,-9 1 1,0 1 0,-4 1-1,-6 0 0,-4 0 0,-1 0 1,-5 0-1,-2 0 0,-2 0 1,-3 0 1,-2 0-2,-7 0 1,-1 0-1,-6 0 2,-3 0 1,-2 0 1,-4 0 2,-1 0-1,-2 0 0,0 0 6,0 0-5,0 0-6,0 0-2,0 0-2,0 1-14,0 6-39,-12 6 8,-12 2-76,-13 0-193</inkml:trace>
  <inkml:trace contextRef="#ctx0" brushRef="#br1" timeOffset="49554.4204">964 13099 512,'0'0'104,"0"0"0,0 0 2,0 0-56,0 0-29,0 0-15,18 44 72,-14-11-13,-2 4-24,-2-3 1,0-3-13,0-4-7,0-4-15,0-4-2,0-2 2,-4-2-7,3-5-3,0-3-160,1-7-85,0 0-264</inkml:trace>
  <inkml:trace contextRef="#ctx0" brushRef="#br1" timeOffset="50138.1394">988 12818 572,'0'0'100,"0"0"22,0 0-56,0 0-9,0 0-6,0 0-21,-151-41 2,114 58-10,-5 8 5,2 11 4,1 7-13,0 12 8,5 4 10,4 4-15,6 4-3,4-1 2,9 1-10,5 1-1,6-3-5,0 0-4,16-4 6,8-3-6,12-7-5,3-10-1,7-9 0,1-5 4,6-11 2,2-11 7,5-5 0,-1-9-3,-2-16 2,-3-4-6,-5-5 0,-7-7 1,-5-5-1,-10-5-4,-12-11 1,-9-6-7,-6-14 2,-8-1-5,-20-6-4,-5 7 6,-4 16 3,-3 16 4,-2 21-11,-3 12 11,-1 14-3,-3 3 4,4 15-108,5 11-88,14 6-342</inkml:trace>
  <inkml:trace contextRef="#ctx0" brushRef="#br1" timeOffset="51106.2072">2196 13055 424,'0'0'88,"0"0"35,0 0-20,0 0-15,0 0-12,0 0-11,0-35-16,-2 39-47,-1 20 3,-2 15 15,0 9 36,-1 8-2,0-3-17,0 0-8,-3-6-13,0-2-5,3-9-5,-1-3-2,2-8-1,1-5-3,4-6 0,0-6-7,0-8-98,4 0-122,11-16-50</inkml:trace>
  <inkml:trace contextRef="#ctx0" brushRef="#br1" timeOffset="51495.0573">2189 13274 566,'0'0'34,"0"0"-32,0 0 42,0 0 14,0 0 20,0 0-14,37 3-15,-18-5-16,-1-5-6,3-7-10,-6-1-4,3-3-3,-6-1 1,-1 1 1,-3-2-1,-2-2 2,-3 1 10,-1 4-1,-2 2 5,0 8 2,0 6-6,0 1-2,0 0-21,0 3-13,0 19 13,0 6 7,0 3 13,0 2-7,0-1 2,-2-2-5,2 1-5,0-1-2,0-2-1,0 0-2,0 0-6,6-3-109,10-8-115,5-11-213</inkml:trace>
  <inkml:trace contextRef="#ctx0" brushRef="#br1" timeOffset="51839.2296">2555 13363 699,'0'0'56,"0"0"25,0 0 23,0 0-13,0 0-34,0 0-17,-25 99-12,25-77-10,12-1-6,1-4-8,2-5-4,0-4-4,3-5 1,0-3 3,1 0 21,2-6-10,-3-11 1,-1-4-4,-7-5-4,-6-4-3,-4-1-2,0 0-7,-6 6-3,-11 3 7,-1 10-10,0 5 2,3 7 8,-2 0-11,0 8-31,3 8-46,4-2-50,10-5-147</inkml:trace>
  <inkml:trace contextRef="#ctx0" brushRef="#br1" timeOffset="52068.823">2962 13043 883,'0'0'12,"0"0"56,0 0-6,0 0-45,0 0 20,0 0-15,35 29-18,-23-17-4,-3 3-84,-6 2-165</inkml:trace>
  <inkml:trace contextRef="#ctx0" brushRef="#br1" timeOffset="52231.2965">2997 13433 572,'0'0'55,"0"0"89,0 0-34,0 0-32,0 0-28,0 0-23,-3 42-19,6-38-8,7-4-158,-1 0-118</inkml:trace>
  <inkml:trace contextRef="#ctx0" brushRef="#br1" timeOffset="52447.2622">3171 13229 745,'0'0'41,"0"0"37,0 0-54,0 0-10,0 0-7,0 0-7,192 8-120,-166-4-368</inkml:trace>
  <inkml:trace contextRef="#ctx0" brushRef="#br1" timeOffset="53281.7011">2177 14001 555,'0'0'94,"0"0"50,0 0-19,0 0 0,0 0-42,0 0-49,0-1-32,0 34 15,0 13 27,0 4-12,-5 0-1,-1-7-9,-1-3-7,2-5-8,2-4-3,2-4-3,-1-7 0,2-6-1,0-7-50,0-7-72,9 0-164,3-12-51</inkml:trace>
  <inkml:trace contextRef="#ctx0" brushRef="#br1" timeOffset="53677.3167">2208 14197 670,'0'0'11,"0"0"78,0 0-9,0 0-47,0 0-6,0 0-6,30 0 11,-11 0-12,-1-2-6,3-5-7,-5-1-2,-2-1-2,-5-2 3,-1 0 0,-3-4-1,-3 1 5,2-5 23,-1-1-5,-3 1 10,0 2-6,0 5 11,0 5-3,0 4 2,0 3-3,0 0-13,0 0-17,0 3-9,0 17 0,0 7 0,0 7 9,0 1-4,0 3 1,2-2-2,-2 1-2,0 0-1,3-3 0,-3-1-1,0-1-19,3-3-57,2-1-89,4-10-92,5-10-170</inkml:trace>
  <inkml:trace contextRef="#ctx0" brushRef="#br1" timeOffset="53911.0068">2518 14316 608,'0'0'180,"0"0"-107,0 0 114,0 0-68,0 0-56,0 0-25,-3 126-12,5-102-14,-1-3-5,2 1-3,-3 1 0,0-4-4,0-2-36,4-6-68,4-8-129,9-3-218</inkml:trace>
  <inkml:trace contextRef="#ctx0" brushRef="#br1" timeOffset="54172.1324">2839 13989 345,'0'0'615,"0"0"-511,0 0 59,0 0-82,0 0-42,0 0-14,2-2-6,-2-1-10,0 3-5,0 0-1,0 0-3,0 0 0,0 0-60,4 0-96,-3 8-192</inkml:trace>
  <inkml:trace contextRef="#ctx0" brushRef="#br1" timeOffset="54376.9532">2881 14347 602,'0'0'74,"0"0"112,0 0-9,0 0-63,0 0-59,0 0-22,0 47-15,0-40-10,0 0-3,0-2-5,0-1-11,3-1-75,-1-3-142,0 0-114</inkml:trace>
  <inkml:trace contextRef="#ctx0" brushRef="#br1" timeOffset="54797.0612">3085 14193 655,'0'0'63,"0"0"42,0 0-2,0 0-49,0 0-37,0 0-7,127-5-1,-100 4-9,-3 1-5,2 0-90,-4 0-110,-2 0-296</inkml:trace>
  <inkml:trace contextRef="#ctx0" brushRef="#br1" timeOffset="57891.9961">14856 11171 0,'0'0'0</inkml:trace>
  <inkml:trace contextRef="#ctx0" brushRef="#br1" timeOffset="59447.021">19015 11056 0,'0'0'22,"0"0"-12,0 0 32,0 0-35,0 0-1,0 0 4,0 0-8,0-5 2,0 5-3,0-1 0,0 1-1,0 0-5,0 0-10,0 0-19,0 0 18,-3 0-1,1 0 3,1 0 10</inkml:trace>
  <inkml:trace contextRef="#ctx0" brushRef="#br1" timeOffset="64370.8073">22050 4417 652,'0'0'14,"0"0"-6,0 0 39,0 0 6,0 0-12,0 0 3,0 0 12,3-3 6,-1 3-10,2-6-6,3-10-15,10-8 20,1-11-40,2-7-7,-4-5 0,-1-2-3,-8-9 9,-4-4 10,-3-3-6,0 0-7,0 7 5,-4 14 0,1 15 28,0 13-16,3 11-12,-2 5-12,1 3-8,-2 25-12,-2 18 20,1 14 4,-1 3-2,5-2-2,0-9 0,0-7 0,3-8-1,11-7-1,4-4-10,-2-10 0,2-6 0,-2-10 1,4 0-4,5-12 15,-1-12 9,0-5 0,-3-5-9,-2-3 4,-5-6-3,-3 0 1,-3 5-2,-4 9 1,-1 11 0,-3 13-2,0 5-3,0 0-13,0 18 9,0 15 8,0 9 0,0 5 1,0 1 5,0-3-4,0-2-2,3-3 2,1-3-5,-1-2-92,4-7-74,-1-5-3,1-12-221</inkml:trace>
  <inkml:trace contextRef="#ctx0" brushRef="#br1" timeOffset="64561.7217">22585 4244 745,'0'0'103,"0"0"-30,0 0-36,0 0 10,0 0 13,0 0-35,-28 127-5,27-95-13,-2-1-3,3 1-4,0-1-92,-1-7-77,1-7-91</inkml:trace>
  <inkml:trace contextRef="#ctx0" brushRef="#br1" timeOffset="64779.1103">22823 4373 638,'0'0'63,"0"0"46,0 0-66,0 0-24,0 0-10,0 0-9,-18 172-39,9-161-115,2-8-436</inkml:trace>
  <inkml:trace contextRef="#ctx0" brushRef="#br1" timeOffset="65407.9896">23053 4160 561,'0'0'31,"0"0"108,0 0-61,0 0-10,0 0 8,0 0-13,71 11 25,-47-28-52,-3-3-12,-1-7-1,0-4-7,0-7-11,-4-8-5,3-8 2,-3-4 0,-3 3 7,-1 9-9,-6 14 5,-1 15-1,-3 11-4,-2 6-2,0 0-24,0 21 23,0 13 3,0 8 7,0 3 0,-3-5-2,3 0-3,0-2-2,0-8 1,6-2-1,6-8 0,6-7-3,0-4 0,3-8 3,1-1-16,3-4 16,1-15 3,1-9-3,-2-7 0,-4-8-5,-3-7-2,-2-1 4,-5 7 3,-4 14 2,-4 15 1,-3 11 7,0 4-9,0 4-2,0 21-3,-2 9 4,-5 7 13,1 5-5,2-5-6,4 4-2,0-5 3,0 1 0,0-2-3,3-1-21,7-6-152,7-10 4,2-11-253</inkml:trace>
  <inkml:trace contextRef="#ctx0" brushRef="#br1" timeOffset="65819.2904">23867 4018 619,'0'0'250,"0"0"-78,0 0-26,0 0-126,0 0-7,0 0 5,84-23-16,-61 23-2,-6 3-9,-7 12-6,-5 6 15,-5 4 0,0 3 0,-12-1 0,-9 0 8,-3 0-1,2-2-6,-1-3 2,6-4-1,3-2-2,5-3 1,2-7 0,3 0-1,4-5 3,0-1 1,0 0 1,0 0-5,0 0-7,17 0 7,7 0 16,6 0-13,5 0 0,0 0-2,-1 0-1,-6 0-17,-5 0-19,-10 0-22,-5 0-26,-7 4-38,-1 2-42,-13 2-13,-17 4-195</inkml:trace>
  <inkml:trace contextRef="#ctx0" brushRef="#br1" timeOffset="66322.9407">22074 4666 605,'0'0'64,"0"0"3,0 0 51,0 0-45,0 0-24,0 0 8,0 0-18,221-15-10,-184 12-13,-2 1-9,-5 1-5,-5 1-2,-1 0-49,-4 0-77,2 0-15,0 0-183</inkml:trace>
  <inkml:trace contextRef="#ctx0" brushRef="#br1" timeOffset="67261.7675">23622 4624 32,'0'0'500,"0"0"-418,0 0 26,0 0-71,0 0 12,0 0-13,114-15-11,-68 7-3,3 0 1,2 4 2,3-3 2,-6 1 8,-4 0 4,-8 1-4,-12 2-17,-9 0-8,-6 1 0,-6 2-3,-3 0 3,0 0-2,0 0 0,0 0 0,0 0-2,0 0 1,0 0-7,0 0 0,0 0-1,0 0 1,0 0 0,0 0 0,0 0-6,0 0-2,0 0-11,0 0-4,0 0 7,0 0 3,0 0 6,0 0-2,0 0 7,0 0-2,0 0 2,0 0 2,0 0-5,0 0-7,0 0-10,0 0 10,0 0-5,0 0 6,0 0 5,0 0-1,0 0 4,0 0 1,0 0 2,0 0 0,0 0 1,0 0-1,0 0 1,0 0-1,0 0 0,0 0 1,0 0-1,0 0 0,0 0 0,0 0 0,0 0 0,0 0 2,0 0-4,0 0 4,0 0-2,0 0 0,0 0 0,0 0-2,0 0-1,0 0-45,0 0 0,0 0 30,0 0-63,0 3 4,0-1-64,0-2-136</inkml:trace>
  <inkml:trace contextRef="#ctx0" brushRef="#br1" timeOffset="86202.716">5646 2981 187,'0'-1'255,"3"-4"-229,-3-2 32,0 2 2,0 0 13,0 0-23,0 0-25,0 2 24,-7-1-23,-1 0 16,0-2-24,-6 4 16,3-1-13,-5 2-7,-1 1 3,0 0-7,-2 0-7,2 6 6,-4 4 0,3 2-2,-4 3 1,-2 1 10,4 1-7,-2 0-1,3 0 4,1 0-2,7 0-4,-1 1-5,2 4-3,-4 1 6,1 4 0,3-1 2,-1 2-3,2 0 4,0-3-3,3 1-1,1-2 2,3 1-4,2-2 0,0 7 0,0-1-1,0 4 6,7-1-4,5 0 10,0 3-7,4-1-5,-1 2-2,5-2-3,-1-2 2,4-3 2,3-4-1,6-2 2,1 0-2,4-3 2,0 0 8,0-3-1,-1-2-6,0-3 0,-1-2-2,0-3 3,1-3-4,-2 0 1,0-2 0,1-2 1,-2 0 1,-2 0-2,0 0 1,-1 0-1,0-5 0,3-5 1,1 1-1,2-3 1,-2-2-1,5 0-1,-2-3 3,2-2-3,0 1 3,-6-2-3,2-1 4,-6-1-4,-6-6 1,-3 1-1,-2-5 1,-3-1 0,4 0-1,-3 2 1,-2-3-1,-5 4 1,-2-4-1,-4 1 0,-3 2 0,0-1 0,0 2 1,-3 1-1,-11 0-1,3 0 1,-5-1 0,1 2 1,0-2 0,0 2-1,-4-1 1,5 3-2,-7 1-2,-1 0 2,-2 3 1,0 2-1,-1 3-2,1 0-3,2 5 6,-2 0 0,3 2-8,-2 3 8,-2 0 0,1 4 4,-3 3-4,-4 0 0,-2 0-2,-4 0 2,3 0 3,-1 2-3,1 2 1,3 1 0,1 0 2,1 1-2,3-1-1,-1 1 0,1 0 0,4-1 0,0 2 0,1-2 0,0 3-1,3-2 1,0 2 0,5-1 0,-2 2-2,1 0 2,1-1-2,-2 3 1,6-2 1,-1-3-1,1 2 1,4-3 0,0 2-31,1 0-37,4 1-52,0-2-39,0-6-241</inkml:trace>
  <inkml:trace contextRef="#ctx0" brushRef="#br1" timeOffset="87454.7552">8128 3037 263,'0'0'66,"0"0"-29,0 0 40,0 0 40,0 0-44,0 0-13,-20-78-17,7 69 17,-2 3-21,-4-1 5,-3 1-9,-6 1-14,0 3 6,0 2 22,-2 0-18,-4 0-8,1 10 1,-1 2-9,1 4 1,0 2 0,0 2-6,0 3 6,3 1-4,5 0-5,4 1 0,3 3-5,4 0 4,3 3-5,3 0 0,2 1 3,6 2-3,0 0 3,0 0-2,6-1-2,7 2 1,4-2 0,3-1 0,2 1 0,3 1-1,2 0 1,2 0 3,-1 2-4,3-4 1,2-3-1,1 0 2,1-5 2,1-2-5,0-5 2,0-2 0,-1-3 0,2-3 8,-1-2-5,6-3 0,3-1-2,5-3 1,0 0-1,-3 0 1,-3 0-1,2-7-1,-2-4 1,3-4 0,-5 0-2,-5-1 2,-2-4-1,-2-4 1,-1-5 0,-1-4 0,0-4 4,-2-5-4,-4 0-1,-2 0 1,-3 1-2,-5 2 3,-3-3 0,-6 3-3,-6-1 1,0-1 0,-1 2 0,-15 0 1,-1-1 1,-4 1-3,0 0 0,-3 3 3,2 5-2,0 1 0,-5 5-1,1 2-1,-1 3 0,-1 1 1,0 7 0,-2-3 2,-3 5-1,-3 2-1,-3 0 0,-1 5-2,-3 1 1,-5 2 1,-2 0 0,-1 0 3,-3 0-3,-1 2 0,6 6 1,2-1 0,4 2-1,6 1 0,0 4-3,-1 8-38,-3 9-69,-4-1-89,-10 1-244</inkml:trace>
  <inkml:trace contextRef="#ctx0" brushRef="#br1" timeOffset="89684.7872">5750 3269 209,'0'0'46,"0"0"-26,0 0 49,0 0 3,0 0-32,0 0-12,3 0 1,-3 0 2,0 0-14,0 0-13,0 0-4,0 0-24,0 0-61,0 0-71</inkml:trace>
  <inkml:trace contextRef="#ctx0" brushRef="#br1" timeOffset="90202.2158">5528 3216 443,'0'0'212,"0"0"-201,0 0-11,0 0 71,0 0-7,0 0-47,3 0-14,-2 0-3,2 0 0,4 0-144,2 0-184</inkml:trace>
  <inkml:trace contextRef="#ctx0" brushRef="#br1" timeOffset="90388.9368">5956 3149 754,'0'0'9,"0"0"-5,0 0 129,0 0-16,0 0-62,0 0-29,0 2-18,3-2-8,5 0-94,1 0-118,1 0-218</inkml:trace>
  <inkml:trace contextRef="#ctx0" brushRef="#br1" timeOffset="90567.1048">6172 3371 105,'0'0'516,"0"0"-501,0 0 98,0 0-28,0 0-56,0 0-23,-28 46-6,22-38-26,-1 1-130,-7-1-337</inkml:trace>
  <inkml:trace contextRef="#ctx0" brushRef="#br1" timeOffset="90711.8692">5934 3615 627,'0'0'43,"0"0"44,0 0 41,0 0-72,0 0-56,0 0-55,-58-16-153</inkml:trace>
  <inkml:trace contextRef="#ctx0" brushRef="#br1" timeOffset="90890.5634">5620 3498 628,'0'0'20,"0"0"77,0 0-29,0 0-68,0 0-92,0 0-102,32-65-178</inkml:trace>
  <inkml:trace contextRef="#ctx0" brushRef="#br1" timeOffset="91065.0893">5722 3255 595,'0'0'74,"0"0"20,0 0 19,0 0-42,0 0-27,0 0-1,3-3-18,4 0-25,7 0-4,2-5-74,10 0-56,-1-3-135,2-3-167</inkml:trace>
  <inkml:trace contextRef="#ctx0" brushRef="#br1" timeOffset="91220.9904">6050 3200 163,'0'0'241,"0"0"-216,0 0 111,0 0-43,0 0-51,0 0-28,27 22-6,-14-17-8,1 0-171,-1 0-257</inkml:trace>
  <inkml:trace contextRef="#ctx0" brushRef="#br1" timeOffset="91387.0763">6293 3433 212,'0'0'238,"0"0"-188,0 0 71,0 0-65,0 0-27,0 0-15,-16 34-14,2-23-54,-5-1-228</inkml:trace>
  <inkml:trace contextRef="#ctx0" brushRef="#br1" timeOffset="91551.0252">6087 3652 0,'0'0'601,"0"0"-559,0 0 103,0 0-42,0 0-52,0 0-22,-31 8-29,22-8-29,-4-3-144,1-8-309</inkml:trace>
  <inkml:trace contextRef="#ctx0" brushRef="#br1" timeOffset="91724.4333">5870 3430 624,'0'0'24,"0"0"68,0 0-30,0 0-62,0 0-47,0 0-41,3-75-132,10 54-197</inkml:trace>
  <inkml:trace contextRef="#ctx0" brushRef="#br1" timeOffset="92466.1532">4438 3141 338,'0'0'481,"0"0"-481,0 0 24,0 0 15,0 0 70,0 0-41,10 107-16,1-70-13,0-1-18,0 1-11,-2 0-5,-1-2-2,-1-1-3,-4-3-39,3-6-103,-6-11-72,0-9-141</inkml:trace>
  <inkml:trace contextRef="#ctx0" brushRef="#br1" timeOffset="92945.1014">4442 3414 592,'0'0'85,"0"0"-63,0 0 76,0 0-44,0 0-37,0 0-7,44-30-2,-18 13-8,0-2-1,0-4-85,-2 2-22,-6-1 32,-3 3 20,-4 0 31,-5 6 25,-2 4 12,-2 6 48,0 3 21,0 0-42,2 0-22,4 8 33,3 6 8,3 0-16,3 0-9,0-3 9,1-2-26,-1-4 3,-2-2-9,0-3-4,-3 0-1,0 0 4,-2-11-3,-1-4 7,0-2-7,-3-2-5,-3 3-1,0 2-4,-3 8 4,0 3 4,0 3-4,0 0-11,0 6-12,0 13 22,3 6 1,0 4 4,-1 2-2,-1-2 4,2 0-3,0-2-2,0-4-1,-2-3-87,1-5-92,4-11-165</inkml:trace>
  <inkml:trace contextRef="#ctx0" brushRef="#br1" timeOffset="93335.1395">4970 3199 629,'0'0'16,"0"0"90,0 0-32,0 0-37,0 0-23,0 0-9,55 165-3,-52-148 1,-1-2-3,-2-6 0,0-5-35,0-4-19,0 0 26,0-14-25,-5-10 28,-4-9 19,-1-8 12,0-8 37,-4-11-15,1-3-5,2 2-12,0 11 2,6 14 31,5 17-1,0 10-15,0 9-3,0 0-25,18 13-10,4 13 10,-4 5 1,-2 1 15,-5 0-11,-5-6-5,3-2-68,-6-4-23,0-8-42,1-7-107</inkml:trace>
  <inkml:trace contextRef="#ctx0" brushRef="#br1" timeOffset="93656.7125">5133 3000 427,'0'0'73,"0"0"-6,0 0 19,0 0-31,0 0-15,0 0 6,37 3-14,-27-8 0,-2-8-29,2-2 9,-2-4-6,-4 2-6,1 2-8,-5 5-5,0 6 10,0 4-11,0 0-11,0 14 25,-9 11 5,0 4-2,-1 2 7,5 0 10,3-4-5,2-2 6,0-6-11,4-5-10,10-4-1,8-3-6,6-7-98,6-2-358</inkml:trace>
  <inkml:trace contextRef="#ctx0" brushRef="#br1" timeOffset="94475.0541">9344 2928 184,'0'0'573,"0"0"-488,0 0 84,0 0-31,0 0-56,0 0-50,-17-40-32,17 54-3,0 13 3,0 8 1,5 5 2,-1-1 0,1 2-2,-2 0-1,-2 2-35,-1-4-86,0-8-103,-6-11-298</inkml:trace>
  <inkml:trace contextRef="#ctx0" brushRef="#br1" timeOffset="94954.7984">9236 3124 757,'0'0'20,"0"0"74,0 0-41,0 0-31,0 0-8,0 0-13,185-71-1,-146 57-2,-8 1-2,-10 4 4,-6 1-3,-6 4 3,-7 3 0,-2 1-10,2 0-6,1 11 16,2 5 23,2 3 1,2-2-3,-1 0-8,-2-5-4,6 1-5,-1-5-1,5-2-3,1-6 3,6 0-2,-2 0-1,6-6-31,-5-8-8,-3-2-6,-5-1 31,-4 2 3,-1 0 4,-6 8 7,-3 2 6,0 5 1,0 0 18,0 10-16,-12 14 16,-3 7 16,-2 6-2,6 2-14,3-1-13,5-1-1,3-1-3,0-6-8,0-2-16,0-8-124,14-11-56,7-9-263</inkml:trace>
  <inkml:trace contextRef="#ctx0" brushRef="#br1" timeOffset="95152.9837">10007 3124 855,'0'0'9,"0"0"47,0 0 72,0 0-56,0 0-35,0 0-20,15 182-9,-10-150-7,-2 2-1,-3-3-15,0-3-122,0-9-69,0-13-177</inkml:trace>
  <inkml:trace contextRef="#ctx0" brushRef="#br1" timeOffset="95363.0415">10104 2988 648,'0'0'73,"0"0"56,0 0-10,0 0-46,0 0-42,0 0-20,81 4-6,-77 21 31,-4 3-29,0 4-1,-18 1-6,-9-1-58,-1-3-77,2-7-66,12-10-298</inkml:trace>
  <inkml:trace contextRef="#ctx0" brushRef="#br1" timeOffset="95682.6884">10289 3121 403,'0'0'153,"0"0"-76,0 0 20,0 0-28,0 0-36,0 0-2,118 0-14,-99-1 9,-4-9-14,-1-4-4,-4 2 4,-2-5-12,-3 2 0,-3 2-1,-2 2-6,0 3 7,0 3 0,-2 4 38,-8 1-6,-2 6-32,-4 13-4,-3 9 4,7 1 2,3 5 2,4-4-4,5 1-2,0-3 2,8-6 0,15-3-45,9-7-37,1-12-145</inkml:trace>
  <inkml:trace contextRef="#ctx0" brushRef="#br1" timeOffset="95856.9319">10751 3087 181,'0'0'596,"0"0"-574,0 0 50,0 0-24,0 0-46,0 0-2,179-32-112,-144 20-235</inkml:trace>
  <inkml:trace contextRef="#ctx0" brushRef="#br1" timeOffset="96051.0904">11082 2963 704,'0'0'35,"0"0"21,0 0 108,0 0-48,0 0-52,0 0-39,-19 167-13,19-141-7,0-2-3,0 1-2,0-4-64,0-5-99,2-7-87,5-9-318</inkml:trace>
  <inkml:trace contextRef="#ctx0" brushRef="#br1" timeOffset="96247.154">11214 2975 801,'0'0'54,"0"0"-26,0 0 108,0 0-45,0 0-45,0 0-28,34 142-11,-26-111-2,-2 0-5,-3 0-6,-3 0-141,0-4-82,0-6-332</inkml:trace>
  <inkml:trace contextRef="#ctx0" brushRef="#br1" timeOffset="96449.144">11135 3360 724,'0'0'36,"0"0"80,0 0-40,0 0-27,0 0-35,0 0-14,157-33-2,-122 22-54,-1-3-41,-4-2-67,-4-2-116</inkml:trace>
  <inkml:trace contextRef="#ctx0" brushRef="#br1" timeOffset="96713.3349">11046 3001 862,'0'0'33,"0"0"-4,0 0 95,0 0-74,0 0-42,0 0-1,155-53-4,-121 46-3,-2 0-3,-2 2 3,-2 2 2,-6 1-2,-4 2-1,-6 0-4,-6 0 0,-2 0-82,-4 0-68,-7 2-227</inkml:trace>
  <inkml:trace contextRef="#ctx0" brushRef="#br1" timeOffset="98803.4228">5702 3526 249,'0'0'59,"0"0"17,0 0 52,0 0-31,0 0-36,0 0 7,0-4-1,0 2-7,0-5-6,0 0-11,0-4-13,0-1 1,0-7-8,2-3 1,0-6-12,-2-6-5,0-8 1,0-2 0,-4-6 5,-7-1-6,-4 4 11,4 10-18,4 12 9,2 12 24,4 11-6,-1 2-27,2 0-8,0 18 1,0 12 7,0 9 8,0 1-6,5-2-2,2-3 0,3-3 0,1-6 0,1-5 0,-3-5-1,4-3-2,-2-6-1,-2-4 4,3-3-5,-2 0 5,4-6 20,1-11-16,-1-4 8,-3-5-4,-5-2-7,2-6 1,-4-4 0,-4 0 1,0 4 0,0 10-3,0 9 2,0 7-1,0 6-1,0 2-11,0 0-2,0 7-9,6 11 18,3 6 4,1 4 7,5 1-4,-3 0-2,1-2 4,-2-1-3,1-4-1,-2-1-1,-1-1 3,0-3-3,0-4-4,2-6-105,-1-4-50,-1-3-140,-2-3-348</inkml:trace>
  <inkml:trace contextRef="#ctx0" brushRef="#br1" timeOffset="99016.5985">6094 3224 700,'0'0'43,"0"0"22,0 0 65,0 0-27,0 0-46,0 0-23,53 147-19,-38-118-12,3 5-3,0 2-48,-3 0-186,-1 0-604</inkml:trace>
  <inkml:trace contextRef="#ctx0" brushRef="#br1" timeOffset="100865.0568">8055 3241 428,'0'0'26,"0"0"15,0 0 60,0 0-52,0 0-16,0 0-10,0 7 8,6-7 14,1-9-4,5-6 31,-1-7-47,-1 2-9,-4-3 8,-3-1-6,-3-1 5,0-1-3,0 4 10,-6 5-2,0 7-9,3 6 3,0 4-7,3 0-15,0 6-28,0 16 28,0 8 7,0 1-1,6-2-3,4-3-3,1-5 0,-2-3 0,4-5 0,-2-3-2,-1-6 1,2-4-1,3 0-3,-1 0 5,2-11 11,0-5 1,-4-3-1,-3-3-6,0-2-1,-3-1-4,-4 1 5,1 5-1,-3 7 3,0 7-7,0 5 0,0 0-9,0 0-10,1 17 9,2 8 10,3 1 21,1 2-8,-1 0-6,0-2-7,1-2 1,4 1 2,-1-2-3,4-3-45,2-5-139,4-13-31,-1-2-384</inkml:trace>
  <inkml:trace contextRef="#ctx0" brushRef="#br1" timeOffset="101247.042">8493 3196 699,'0'0'122,"0"0"54,0 0-36,0 0-72,0 0-68,0 0 6,24-14 11,-5 14-17,-2 0-8,-4 0-3,-5 11 10,-2 3 1,-6 3 0,0 0 4,0 2 15,-6 3-12,-4-2 9,-1-1-10,2 1-2,1-4-1,1-2 4,1-1 0,3-6 0,2 0-3,-1-6 4,2 0-5,0-1-3,0 0-4,0 0-2,11 0 6,10 0 0,4-2 0,3-4-1,4 2-36,3 3-14,3 1-72,-7 0-107,-9 1-182</inkml:trace>
  <inkml:trace contextRef="#ctx0" brushRef="#br1" timeOffset="125126.0898">6029 3702 195,'0'-2'34,"0"-2"14,0 4 19,0-4-20,0 2-2,0 0-21,0 2-16,0 0-1,0 0 15,0 0-4,0 0 4,0 0 3,0-1-6,0-1-10,0 2 0,0 0-9,0 0-41,0-1-108,0-1-53,0 1 8</inkml:trace>
  <inkml:trace contextRef="#ctx0" brushRef="#br1" timeOffset="127496.5802">6128 3615 216,'0'0'17,"0"0"12,0 0 28,0 0-6,0 0-5,0 0-12,0 0-2,-12-19 6,12 19 0,0 0-9,0 0 3,0 0-9,0 0-2,0 0-6,0 0-4,0 0-5,0 0 3,0 0 1,0 0-7,0 0 0,0 0-1,0 0-1,0 0-1,0 0 0,0 0 1,0 0-1,-2 0 0,2 0 1,0 0-3,0 0-13,-1 0-76,-2 0-135,0 0-60</inkml:trace>
  <inkml:trace contextRef="#ctx0" brushRef="#br1" timeOffset="129213.1196">6104 3635 285,'0'0'29,"0"0"31,0 0 24,0 0-30,0 0-24,0 0-13,0-1-4,0 1 4,0 0 4,0 7 33,3 7 0,7 3-21,8 7 2,3 2-2,6 2-6,4 1-9,5-1 7,4-1-13,1-1-2,-4-1-4,3-1-1,-3 1-2,1 2 1,4 0 3,4 1 50,3 1-33,0-3-18,3 2-3,-1-3-1,-3 2 4,-4-3 0,-2 1 2,-3-1 1,-3-1-6,-1 0 3,0-1-3,-2-1 0,-2 1 0,-1-2 1,1 0 0,-1 2 0,1-2-1,-1 0 3,2-1 1,2 0 2,2-5-4,5 4 2,1-2 0,6-1-7,1 0 3,2 2-1,7-3 0,-7-2-1,3 3-1,-6-1-1,-1 1 0,2-1 2,2 0 0,1 1-1,5 1 13,-2 1-11,-3-1-1,3 4 0,-7-1 0,1 1-1,-5-2 1,-1-2-1,-6 0 2,2 0-2,-3-1 0,-2 0 0,-4 1 0,5-2 0,-2 1 1,3-2 0,3-1-1,4 0 1,0-2-1,1 0 1,-1 1-1,-6 1-1,-2-2 1,-2 2 0,-2 0 0,-3-2 0,-1 0-1,1-1 1,1-2 2,0 6-2,1-4 0,2 3 0,-4 1 0,0 1 0,-1 0 0,0-1 0,-1 1 3,-3-2-3,0 0 0,0-2 0,1 0 1,2 0-1,2-2 2,0 0 1,1 1-3,-1-1 0,3 1 1,2-1 0,-1 1 0,-3 1-1,-2-1 0,-2 0 0,1 0 1,-2-2-1,1 1 0,0-2 3,-2 0-3,1-1-1,0 1 1,1-3 1,3 4-1,-2-2 0,2 0 0,-3-2 0,-4 2 1,-1-1 0,-1 1-2,-2-3 0,3 1 1,1 2-1,-1-1 1,5-1 0,2 4 0,0-4 0,2 5 0,-2-2 0,-1-1 0,0 1 0,-6-2 0,-1 1 1,-5-1-1,-3-2 0,-3 0 0,-3-2 1,-2 1 0,-2-1-1,1 0 0,-2 0 0,0 0 0,1 2-1,-1-1-6,0 1-38,0 1-31,0 1-25,-10-4-56,-3 0-209</inkml:trace>
  <inkml:trace contextRef="#ctx0" brushRef="#br1" timeOffset="129946.9448">10307 5173 304,'0'0'334,"0"0"-332,0 0-1,0 0 34,0 0 3,0 0 1,0 0-15,49 20-13,-34-12 1,3 2 4,-1 2 1,0 0 2,0 3-4,-1 1 4,-2 2-4,-3-2-1,2 1-3,-2-3 0,0-1-7,-2-4 3,-1 1-5,-1 0 0,-1-1 2,-3-1-1,-2 2 4,-1 1-1,0 2 2,0 1 1,-1 1-3,-8 2-1,-5-1-2,-2-1 2,-3 2 4,-4 0 0,1 0 7,-3-1-5,1 2 3,1-1-2,2-3 5,2-2 3,1-1-7,5-2-6,0-1-4,3-2 2,3 1-5,-1-2 1,0-1 0,1 0-1,3 1 1,-1 0-1,-1 1 1,1 2-1,-1-2 0,0 2 0,-2 0 1,-2 1 0,2-1-1,1 0 1,-2 0-1,-1-2 0,2 0 1,2-1-1,1-2 2,2 0-4,-2-2 3,5-1-2,0 0-31,0 0-16,0 0-22,-2 0-26,-2 0-110,-5-7-430</inkml:trace>
  <inkml:trace contextRef="#ctx0" brushRef="#br1" timeOffset="134026.8398">11745 5819 174,'0'0'98,"0"0"-45,0 0 18,0 0 14,0 0-2,0 0-38,-6-3-20,6 3-8,0 0 4,0 0-4,0 0 9,12 2 10,6 5-10,7 1 2,11-2-7,9 0-2,6-1 1,5-2-2,2 0-4,-1-2-3,-2-1 1,-4 0-2,-2 0 1,0 0-3,-5 0-5,-4 0 1,-2-1-2,-5-1-1,-1 1 0,-2 1-1,-1 0 1,1 0-1,0 0 0,3 0-1,-3 0 2,3 0-2,-4 0 1,-2 0 0,-2 1 0,0 4-1,-2-4 1,3 0 2,-3 2-2,3-3 0,1 0 1,-2 0-1,2 0 0,1 0 1,-1 0-1,0 0 0,0 0 2,0 0-2,1-2 1,-1 0 0,-2 1 1,5-1-2,0-1 2,0 2-2,0 0 1,0-1-1,-2 2 0,-3 0 0,-1 0 1,-2-1-1,0-1 1,1 0-1,1-1 0,1-1 3,-1-2-2,0-1-1,-2 1 1,-1 0-1,-7-2 1,-1 2 0,-2-5 2,-4-2-1,2 0 2,1-4-3,-1-4 0,2 1 0,1-7-1,0-4-2,2-6-4,0-2-2,-1-1-3,-5-1-2,-2 2 11,-3 1-3,-3 4 5,0 2 1,0 3-1,0 5 3,-2 0-2,-5 1 6,-2 1 1,-1 1-3,-1 0-4,-2 2-1,-1 5-10,-3 1 10,-2 5 0,-3 1 5,-3 0-4,1 2 1,-1-2-1,-1 1 0,1 2-1,1 0 1,-2 0-1,1-1 0,0 1 0,2-1 1,0 1-1,-3 2 0,0 1-1,-3 1 1,-2 0 0,1 0-2,0 0 1,-1 0 1,1 0-4,3 0-1,-1 0 4,1-2 0,1 0 0,1-1 1,1-3 1,-2 1-1,3-3 1,-2 0-2,-2 2 2,-1 0-2,-4-2 1,-1 2 0,0 1 0,-2 0 1,-2 1-2,-2 1-1,0-2 2,1 0 0,2 2-1,1-1 2,1-1-3,2 2 3,1 1-1,1-1 1,-1 3-1,3 0 0,-2 0 0,0 0-1,0 0-2,-1 0 3,-2 0 0,0 0 2,-1 0-2,-2 3 0,-1 0-2,1 2 1,-2 1 2,0-3 2,0 4-3,1-2 0,2 2 0,2-2 0,0 1-1,0-2 1,2 1 1,-2 0-1,3-2-1,2 2-1,-2-4 2,2 4-4,2-3-7,3 1 8,4-2 2,2 2-2,1-1 3,2 2 1,3-2-1,-3 3 0,-1-1 0,3 0-2,-3 3 1,2 0 1,0 5 0,1-1-2,1 2 1,3 2-3,2 2 3,1 2-1,4 1 0,-1 5 1,2 2 0,0 0 1,0 3 0,0 3 0,0-1 0,0-1 0,0 0 2,0-2-2,0 0 0,0-2 0,0-2-1,0 1 2,0-1-1,0-4 1,0 0-1,0-4 0,0 1 0,0-4 0,0 0 0,-2-1 1,1 3 0,-1-3-1,0-1 0,2-3-2,0-2 1,0 1-1,0-3 1,7-1-8,2-1 9,2-1 5,4 1-3,1-3 1,5 2 0,3 0-3,3 3 0,1 0 2,5 0-2,1 0 0,2 0 0,1 0 0,-1 0 0,3-3-1,-2 3 1,-1 0 0,-2 0 1,-2-1 1,-4-1-2,-3 2 0,-1-1 2,-2-2-1,-3 1 1,0-2-2,-1 0 1,0 2 0,-3 2-1,2-2 1,-3 0-1,-1 0 0,-2 2-1,-1-2 1,-1 3 0,-1 0 0,1-1 0,1-1 0,-3-1 1,2-1 0,0 0 0,0-1-1,0 1 2,1 1-1,0-3 1,-1 0-1,0 0 0,2 0 1,0 0-1,-2 0 2,1 0-2,-5 2-1,1 0 1,-2-2-1,-2 0 1,-1 0-1,-1 0 0,0 0-1,0 0 1,0 1-1,0-1 1,0 0 0,0 0 0,0 0-20,-3 0-27,-4 0-33,-2 0-12,-3 0-173</inkml:trace>
  <inkml:trace contextRef="#ctx0" brushRef="#br1" timeOffset="138458.7982">8492 3642 126,'0'0'30,"0"0"-29,0 0 24,0 0 34,0 0-18,0 0-16,0 0 7,3 3 10,-3-3 5,0 0 0,0 0-8,0 0-7,0 0-5,0 0-17,0 0-4,0 0 0,7 0-5,2 0 2,5 0 0,8-4 4,3-3 7,7-2 14,4 0-15,2 2 2,5-1 0,0 3-2,2 1 1,-3 1-3,-4 3-5,-7 0-1,-4 0-4,-5 0 0,0 0 1,0 0-2,3 3 2,3 0 2,5-3 3,3 0 0,5 0 0,1 0-2,6 0 1,-2 0-3,3 0 3,-1-3-3,-2-1 1,-4 3 0,-2-1-2,-4 2 2,-3 0-2,3 0-2,0 0 5,0 0-4,2 0-1,1 0 1,0 0 0,0 0 1,1 0-2,0 0 1,5 0-1,0 0 0,8 0 0,-1 0 1,-1-1-1,1-1 0,-1 2 0,-1-1 0,5 0 0,1-1 0,5 1 0,2-1 1,4-2-1,5 0 4,2 1 18,2 2-4,-3 1-15,-5 0-2,1 0 2,-3 0-1,0 0 0,6 0-1,2 0-1,1 0 3,-2 0-3,-5 1-2,1 1 2,0 0-1,1 0 1,-2 1 0,-3-1 1,-3 1-1,-2 0 2,1 1-2,-1 3 0,2-3 1,4 1-1,0-1 1,2 0-1,1-1 0,3 1 1,2 1-1,1-1 1,-3 3-1,-3-1-2,-2 1 2,1-2 0,1 0 0,3 0 0,0-1 0,1 3-1,-2-1 1,1 1 0,1 1 2,-3 1-1,-1 0-1,-2 2 1,-2-2-1,1 0 0,3-1 0,-1 2 0,1-1 0,-5-1-1,-3 1 1,-1-1 0,-2-3 0,2 1 0,-2 3-1,0 0 2,-4 1-2,3 1 2,-3 1 0,3 2-1,5 1 0,3 0-2,2 1 2,3 1 2,-7-1-1,-3 0-1,-6 0 0,-2-2 0,0 3-1,-7-1 1,-2 1 0,-6 0-1,-4-1 1,-2 1 0,-1 0-1,1 0 1,1 0 0,1 3 0,0-3 0,-4 2 0,-2-1 0,-2 3 0,-1-2 0,-5 1 0,2-1 0,-3-2 0,-1 2 1,-2-2 0,0-2 0,-2 2 0,-1-1 0,-3 1-1,1 1 2,-1 0-1,-1 0 3,0 1-1,0 0 0,0 0 0,1 1-2,-1 2 1,0 1-2,-3 0 3,4 1-1,-2 1-2,-2-1 3,2 0 1,0 0 2,1-1 0,0 0-2,2 1 2,-3-3-3,-1 2 4,3-1-3,-3-1 1,0-1-1,-1-1 1,-1-2 1,2 2 0,-2-2-2,-1 0 0,0-2 3,2 2-2,-1-1 1,1-1-3,-1 0 1,1 2-2,-1-3 1,0-2-2,3 1 0,-4-4 1,1 1-2,0 0 2,-2-3-2,-2 0 0,3-2 0,-2-2 2,1 0-2,-2-1 1,1-1-1,1 1 1,-2-2 1,0 0-1,0 0-1,0 0 2,0 0-2,0 0-1,0 0-8,0 0-14,0 0-2,0 0-16,0 0-25,0 0-48,0-3-54,-9-3-147</inkml:trace>
  <inkml:trace contextRef="#ctx0" brushRef="#br1" timeOffset="139074.356">15862 5079 401,'0'0'46,"0"0"8,0 0 71,0 0-49,0 0-25,0 0-10,0 0 4,21 32-5,-12-22-9,0 3-9,2 1 16,1 1-15,1 1-8,0 1 5,-1 0-4,4 0-1,-2-1-2,0-1 0,0 0-5,-1-5 0,1-2 2,-1-2-2,-1-3 0,-1-2-3,2-1 2,-4 0 0,-1 0-2,2-1 2,-6-9 9,1-4-1,-1-4-7,-2-2-3,-1-5 1,1-1-4,-2-1 0,1-1 0,0 2-2,3 1 1,-3 4-1,5 4 1,-3 5-1,0 0 0,-2 5 0,1 2 0,-2 4 0,2 0-1,-1-1-3,-1 2-14,0 0-15,0 0-40,0 0-37,0 0-16,0 0-96,0 0-187</inkml:trace>
  <inkml:trace contextRef="#ctx0" brushRef="#br1" timeOffset="141287.6703">17474 5823 294,'0'0'32,"0"0"-19,0 0 38,0 0 30,0 0-1,0 0-39,0 0-10,0 0-3,0 0 0,0 0 3,4 2 10,16 1-5,8-1-6,10 0-4,8 1-8,8 0 0,4 0-11,2 1 5,-4-2-1,-4 3-1,-4-1 0,-2-1-3,-4 0 8,1 1-1,-5-1-3,-4-1-1,-1 1 1,-3 0-3,-1 1-4,0-1 1,-2 1-3,2 0 0,1-1 0,2 2-1,2 0 2,0 2-2,4-2-1,-1 2 2,0-2-1,-4 0-1,3 2 1,-5-2 1,-1-1-1,-2 0-1,-3 1 0,1-1 0,-1-1 1,-2-1-1,2 1 0,0 1 3,2-1-3,-2-3 0,1 2 0,-4-1 0,2-1 2,-5 0-2,-2 2-1,-1-2 1,-5 0 0,-2 1 0,-1 1 0,0-2 0,-2 0 1,0 0-1,0 0 0,-2 0 1,0 0-1,0 0 1,-1 0-1,0 0 0,-3 0 0,5 0 0,-4 0 0,1 0 1,-1 0-1,2 0 0,-2 0 0,2 0 1,-3 0-1,0 0 0,0 0 1,0 0-3,0 0-26,0 0-20,0 0-22,0 0-32,3-8-138,3-6-313</inkml:trace>
  <inkml:trace contextRef="#ctx0" brushRef="#br1" timeOffset="178038.9765">21607 5830 364,'4'0'123,"6"-5"-109,0-7 85,1-2-5,2-3-18,-3-2-13,2-3-18,-1-3 4,-2-6 10,-3-8-4,1-5-14,-5-8-13,-1-4-13,-1 0-4,0 7-7,0 12 6,0 12 3,0 14 13,0 6-8,0 5-15,0 0-3,0 24-19,0 16 19,0 11 5,0 7 2,0-5-3,0-8-3,0-7-1,8-7 0,5-8 0,2-6-3,0-8 3,4-2-4,2-7 4,4 0 5,0-14 2,0-6 7,-4-7-10,-5-6 0,-3-6-1,-3 2-2,-4 1 4,-2 11-4,-3 10-1,-1 9 0,0 6-1,0 0-9,0 4-4,0 21 8,0 11 6,-4 9 5,3 5-1,-1-4-1,2 0 0,0-6-1,0-3 0,3-2-2,6-4 0,0-4-15,1-4-105,4-12-92,-2-11-240</inkml:trace>
  <inkml:trace contextRef="#ctx0" brushRef="#br1" timeOffset="178520.551">22134 5801 248,'0'0'373,"0"0"-367,0 0 10,0 0 93,0 0-54,0 0-26,-21 177-7,21-148 0,0 0-6,0-8-10,0-2-3,0-5-3,0-5-15,0-4-110,0-5-127</inkml:trace>
  <inkml:trace contextRef="#ctx0" brushRef="#br1" timeOffset="178745.9103">22306 5639 772,'0'0'15,"0"0"13,0 0 37,0 0-36,0 0-24,0 0-5,112 0-42,-89-2-178,-9 1-432</inkml:trace>
  <inkml:trace contextRef="#ctx0" brushRef="#br1" timeOffset="178940.1197">22365 5784 665,'0'0'14,"0"0"78,0 0-30,0 0-35,0 0-27,0 0-1,127-2-205,-86-9-388</inkml:trace>
  <inkml:trace contextRef="#ctx0" brushRef="#br1" timeOffset="180416.3518">22765 5609 659,'0'0'57,"0"0"-19,0 0 90,0 0-42,0 0-21,0 0-33,-66 159-7,62-135-12,1-5-7,0-7-4,3-5 0,0-5 1,0-2 3,0 0 5,0-13-7,0-10 7,3-10-3,7-9-7,3-6-1,1-5-8,-1 4-11,-2 13 16,-5 18 2,-3 12-24,-2 6 25,1 6-9,2 17 7,2 7 2,0 0 11,2-4-7,3-3 0,3-6-1,-2-4 0,1-5-3,1-8-1,2 0 1,2 0 6,5-14 9,2-5-10,-1-6 0,-2-1-5,1-6-5,-3 6-6,-5 6-2,-6 9 12,-6 11-5,-1 0-21,-2 18 6,0 9 21,1 3 6,2-2 0,2-2-4,3-6 7,3-1-7,6-6-2,0-4 1,4-1-1,6-7 3,2-1 3,0 0-5,3-14 6,-2-5-3,-4-5-3,-2-9-1,-5-5-12,-6 1 3,-7 7 4,-6 12 3,0 13-1,0 5-11,-3 4 2,-13 17 12,-3 6 0,4 2 2,3-1-2,6 0 0,5-6 0,1-2-2,0-3 0,1-4-5,14-4 3,1-3 2,7-4-8,2-2-16,2 0 19,0-17 5,2-2-2,0-5 1,-2-5-2,-3 3-16,-6 5 8,-9 7 13,-6 13 0,-3 1-5,0 0-21,0 4 17,0 7 9,0 0 3,0-3-2,0 0-2,0-3 4,0-5-1,0 0-2,0 0 3,0 0 8,0 0 3,0-11-14,0-2-2,0 2-3,0 3-8,0 4 6,-5 4 3,-2 0 4,-5 9 0,-2 12 3,0 2 5,2 0 4,2 2 2,3-1-2,6-4-2,1-3-10,0-3-2,18-5 2,8-1 0,10-6 10,5-2-10,3-3-2,-3-12-12,-2-6 0,-3-5-9,-4-3 20,-4-5 1,-8 1-6,-7 10 8,-9 9 10,-4 12 13,0 2-20,0 6 2,-8 14 7,-4 4-3,4-2 0,2-2-4,3-4-2,3-4-1,0-2-2,0-5-4,3-1-1,14-4 5,6 0 5,9 0 4,2-13-9,5-5-25,0-4 8,-4 0-18,-5 0 10,-6 6 14,-9 11 8,-7 5-7,-5 0 3,-3 10 7,0 11 4,0 2 29,-2 0-18,-5-6-3,1-1-4,1-3-5,2-3-1,2-5 1,1-2-2,0-3 2,0 0 8,0-1 26,6-13-5,10-6-27,10-6 2,2-8-2,9-7-1,6 1-3,-3 5 1,4 11-2,-7 13-12,-3 11 7,-2 5-6,-5 27 0,-9 14 0,-7 10 3,-11 9-58,-3 10-31,-30 3-84,-16-2-432</inkml:trace>
  <inkml:trace contextRef="#ctx0" brushRef="#br1" timeOffset="180718.9851">22632 6198 947,'0'0'14,"0"0"19,0 0 47,0 0-48,0 0 29,0 0-18,0 0-23,46 210-7,-35-164-7,-5 0-5,-3-4 1,-3-5-2,0-2-44,0-11-118,0-12-95,3-12-275</inkml:trace>
  <inkml:trace contextRef="#ctx0" brushRef="#br1" timeOffset="182396.885">22942 6437 775,'0'0'3,"0"0"-3,0 0 21,0 0 19,0 0-16,0 0 3,124 15-16,-84-35-11,-5-4 0,-9-5 4,-7-3-1,-8-4-3,-8 2 2,-3 3 3,0 10-5,-4 13 23,-14 8 27,-4 5-34,-5 22-16,-2 7 5,5 4 5,5-1 8,7-1-9,6-7 3,6-3-7,0-8-5,11-4 0,9-6 0,10-6 6,8-2-6,2 0-26,2-16 26,-1-3-35,-2-7-52,-3-2 59,-6-2-14,-6 5 34,-11 8 8,-4 11 11,-7 6-6,-2 0 4,0 19 3,0 8 49,-11 3-14,5 0-15,1-3-15,5-5-6,0-3-4,0-8-3,0-5 0,0-4-3,0-2 0,0 0-2,9-2 5,11-15-12,7-7 8,3-5-57,6-7-9,1-6 29,3 3 7,-4 7-41,-10 13 35,-7 14 36,-8 5 16,-1 8-11,-4 19 38,0 2 0,2 2-10,-2-2-17,2-5 0,0-7-1,0-2-8,-2-8-3,0-2-3,2-5-1,6 0 7,5-2 13,6-13-20,2-7 0,3-4-40,2-6 9,1-1-16,-3 3 2,-3 4-6,-9 14 41,-9 7 7,-8 5-3,-1 7-2,-4 13 8,-11-1 30,-3 0-1,0-4-17,4-3 11,3-5-13,2-3-1,3-2 1,4-2 5,-1 0-1,3 0 0,0-5-14,0-9 3,0-5-12,0-2-7,6-8 3,4 3-12,2 3 7,-4 7-8,-2 8 21,-4 8 5,-1 0 5,0 0-4,1 11 20,0 5 7,-2 1-7,0 0 6,0 4-13,0 2 2,0 5-3,0 4 12,0 6-3,0 3-7,3 1-4,7 1-6,-3-2-1,-2-2-1,-4-4-1,-1-2 0,0-4-2,0 0-6,-10-5 4,-1-2-4,0-5 0,-2-5 3,2-5 0,2-2-9,-2-5-22,1 0-2,-1 0-3,1-6-19,0-8 19,6-5 30,4-2-13,0-6-19,7-2 16,15-5-9,10-3 19,8-2 14,3-1-2,-3 4 6,2 0 34,-6 4 30,-1 0-24,-3-4 13,-6 0 6,-2-6-27,-3 0 13,-3 2-17,-7 11-20,-4 14 11,-6 9 23,-1 6-12,0 0-33,0 17 0,-10 12 11,-2 5-10,3 2 3,3-4-2,5-4-2,1-4-1,0-6-4,0-2-11,9-7-1,4-6-1,5-3 5,5 0-8,6-6-8,1-16 21,6-5-2,-4-10-24,1-8-21,-2-5 8,-7 7 5,-8 11 42,-6 17 14,-6 12 18,-4 3-9,0 9-14,0 16 17,0 11 38,0 1-36,0-1-8,0-4-8,0-6 3,3-5-9,3-3-1,1-6-2,2-3-1,-1-4-1,3-2-1,1-3-1,9 0 1,2 0 21,4-1-17,-6-8-8,-4 5-45,-8 4-27,-6 0 15,-3 0-24,0 0-128,-5 6-131</inkml:trace>
  <inkml:trace contextRef="#ctx0" brushRef="#br1" timeOffset="182566.8574">24638 6311 623,'0'0'18,"0"0"20,0 0-21,0 0-11,0 0-6,0 0-24,0 0-330</inkml:trace>
  <inkml:trace contextRef="#ctx0" brushRef="#br1" timeOffset="183379.0067">22370 7241 820,'0'0'19,"0"0"19,0 0 77,0 0-60,0 0 4,0 0-10,-39-97-24,26 113-22,-2 7 1,-1 4-2,3-1-1,9-4-1,4-3-1,0-4-1,6-2-2,14-5-6,9-5-6,7-3-33,3 0-20,-1-14 19,-1-9-24,-5-6 10,-7-8 0,-7-5 5,-11 0-7,-7 8 17,0 10 49,-1 14 66,-9 10 20,1 0-25,-1 10-45,3 5 5,4 2 5,3-5-12,0-1-10,0-5-4,15-4 0,10-2 0,7 0 11,7-12-11,1-7-10,0-7 3,-6-3-2,-2-1 13,-10 1-4,-5-2 0,-7 2 3,-5 7 3,-5 10 1,0 7 29,0 5 33,0 14-67,-3 23 5,-3 21 31,3 13 2,3 8-10,0 7-13,0-2-10,0 0-4,0-3 0,0-3-1,-5-9-2,-13-11-39,-5-15-14,-3-14 47,-1-11 6,-1-12 2,2-6 3,7-10 0,4-21-5,10-9 0,5-3-3,7-4-4,19 3 3,13 2-8,9 4-4,8 6-59,0 2-84,1 2-365</inkml:trace>
  <inkml:trace contextRef="#ctx0" brushRef="#br1" timeOffset="185042.6493">23238 7149 0,'1'0'0,"-1"0"0,0-5 0,0-2 0,0-1 5,0-1 16,0-2 40,0 0-20,0-1 3,0 0 7,0 3-37,0 1-2,0 1-12,0-1-13,0 1-86</inkml:trace>
  <inkml:trace contextRef="#ctx0" brushRef="#br1" timeOffset="185288.9709">23239 6949 67,'0'0'80,"0"0"26,0 0-9,0 0 25,0 0-12,0 0-27,0-80 14,0 76-8,0 2-19,0 2-3,0 6-36,0 28-29,0 13 34,2 14 16,1 0-29,0-4-10,-2-4-9,-1 0-3,0-3-1,0 3-95,0-5-64,0-9-67,0-12-297</inkml:trace>
  <inkml:trace contextRef="#ctx0" brushRef="#br1" timeOffset="185546.5028">23264 7235 633,'0'0'31,"0"0"89,0 0-24,0 0-31,0 0-28,0 0-3,130 5-18,-110 26 0,-8 3 3,-8 1-5,-4-1-9,-1-8-2,-18 1 13,-7-7-6,-6-6-10,0-4-3,0-10-91,4 0-76,6-13-178</inkml:trace>
  <inkml:trace contextRef="#ctx0" brushRef="#br1" timeOffset="186450.6581">23550 7207 724,'0'0'14,"0"0"104,0 0-42,0 0-52,0 0-24,0 0 2,-2 23 1,2 0 17,0 1-5,0-2 3,2-3-11,4 1-2,1-6-3,2-3 2,1-3-4,4-5 0,1-3 1,2 0-1,0-16-20,1-2-16,-3-4 31,-3-4-9,-3-3 12,-2 1 2,-5 3 1,-2 8 0,0 11-1,0 6 3,0 0 5,0 12-4,0 13 6,0 5 23,0 1-12,2-5-5,9-1-11,3-3-2,2-5 4,2-6-7,3-3 0,4-8 2,3 0-7,2-16 5,0-9-24,-5-4 15,-5-6 8,-6-6 1,-6-9 2,-5-7-1,-3-5 3,0 4 1,0 12 0,-4 18 12,-3 17 28,3 9 8,-1 2-50,-4 25 2,5 16-5,0 12 13,2 3-9,2-2-1,0-7 2,2-9-3,10-8-2,4-4-3,4-5 0,5-8-10,8-11-36,2-2 6,1-8 19,3-16-10,-2-7 11,-2-10 17,2-7 6,-9-13 0,-7-9 8,-6-3-4,-8 8 0,-7 12 12,0 21 20,0 15 29,0 13-5,0 4-44,0 11-13,-4 21-3,-2 15 7,4 7-1,2 6-2,0-3-2,2 1 1,5-9-3,3-6 0,-4-2-48,2-7-102,0-11-74,-4-10-344</inkml:trace>
  <inkml:trace contextRef="#ctx0" brushRef="#br1" timeOffset="186946.8723">24213 7112 645,'0'0'28,"0"0"-16,0 0 57,0 0-23,0 0-37,0 0-7,145-20-2,-102 12-17,0-2-3,-7 4-3,-6 0 11,-11 1 5,-8 5 7,-7 0 0,-4 0-3,0 0 3,0 0 3,0 0-3,-6 0-24,-1 0 5,-2 0 1,0 0 17,1 4 1,-2 0 3,3-4 9,2 3 4,2-3 24,3 0 1,0 0 15,0 0 8,0 0-17,0 0-36,8 0 8,5 0-5,0 6-14,2 9-9,-1 6 6,-2 5 3,-2 3 7,-7 1 7,-3-1 4,0-5 4,-8-4 0,-14-2-1,-10-2-8,-5-7-2,-6-4-4,3-5-7,6 0-41,7-10-95,11-11-63,12-10-461</inkml:trace>
  <inkml:trace contextRef="#ctx0" brushRef="#br1" timeOffset="187328.7965">24805 6975 691,'0'0'73,"0"0"72,0 0-108,0 0-18,0 0-12,0 0 1,24-83 24,-24 83-13,0 0-7,0 0-7,-6 14 0,-6 2-3,1 6-2,3-1 2,2 0-2,1-1 0,5-3-2,0-3 0,0 0 1,0 0 1,5 0 0,6 5 2,5 3 1,0 4-2,5 6 0,-3 5 0,0 0 0,-6-3 1,-9-1-4,-3-2-2,-23-3-51,-28 0-84,-21-6-249</inkml:trace>
  <inkml:trace contextRef="#ctx0" brushRef="#br1" timeOffset="188122.8683">22523 7932 14,'0'0'646,"0"0"-628,0 0 106,0 0-53,0 0-37,0 0-3,-91 80-10,90-63-3,1-3-5,0-3-13,1-2-1,13-4-3,2-5 4,8 0 5,4 0 26,5-14-25,2-5-6,-3-4-16,-5-3 9,-9-4-18,-6-1 9,-12-5 12,0 4-3,-5 4 5,-7 9 2,-1 8 5,6 9 17,2 2-22,2 7-3,0 13 1,1-3 1,2 0 1,0-5 0,5-3-3,9-3-9,5-6 1,3 0 3,-1 0-29,2-15 22,-1-2-6,-4-3 0,0 1-34,-5 2 50,-1 6 5,-6 7-12,-1 4 10,-2 17-18,-2 23 20,2 15 34,-1 11 10,3 11 31,1 7-27,0-1-29,2-1-6,-5-13-7,-3-14-4,0-12 0,0-14 0,-9-11 4,-6-11-2,-4-7 12,-5-6 9,-2-22-13,4-12-12,4-5-7,9-4-2,9 1-7,0 4 4,18 4-51,13-2-8,9 6-13,5 2-68,4-3-209</inkml:trace>
  <inkml:trace contextRef="#ctx0" brushRef="#br1" timeOffset="188300.8623">23285 7796 856,'0'0'14,"0"0"16,0 0 83,0 0-44,0 0-35,0 0-18,0 215-8,0-179-5,2 4-3,-2-3-55,0-5-126,0-10-174</inkml:trace>
  <inkml:trace contextRef="#ctx0" brushRef="#br1" timeOffset="188798.5627">23144 7949 733,'0'0'24,"0"0"-24,0 0 30,0 0-12,0 0-2,0 0-9,213 23-7,-176-23-49,-7-2-41,-8-10 45,-5 1 17,-5 0 7,-6 0 21,-2 2 49,-2 4-30,-2 2 34,0 3 1,1 0-29,3 8-10,2 8 42,2 2-16,4-1-27,1-3-2,2 0-8,2-3-2,2-5 4,1-3-6,0-3-5,0 0-37,1 0-33,-2-12-40,-2-5 57,-4-4-93,-3-1 117,-4 1-57,-4 4 91,-2 6 57,0 6 120,0 5-72,0 1-24,-7 20-55,-1 10 32,-4 4-2,5 6-17,-1 2 1,3-2-27,0 1-10,3-1-3,2-8-14,0-5-111,0-9-87,0-14-341</inkml:trace>
  <inkml:trace contextRef="#ctx0" brushRef="#br1" timeOffset="188995.3788">23928 7989 805,'0'0'4,"0"0"90,0 0-14,0 0-35,0 0-29,0 0-7,-6 239-5,8-207-4,-2-2-12,0-7-113,0-11-101,0-10-231</inkml:trace>
  <inkml:trace contextRef="#ctx0" brushRef="#br1" timeOffset="189183.2629">24007 7814 556,'0'0'82,"0"0"-6,0 0-10,0 0-23,0 0 10,0 0-23,73 140-24,-73-103-6,-1-6-10,-12-3-77,-1-7-62,2-7-268</inkml:trace>
  <inkml:trace contextRef="#ctx0" brushRef="#br1" timeOffset="189510.7223">24270 7986 532,'0'0'13,"0"0"108,0 0-67,0 0-30,0 0-12,0 0-12,158-9-18,-140-7 18,-3-2 7,-7 0 0,-5-2-8,-3 0 1,0 3-11,-7 6-8,-6 7 19,-8 4 16,0 14-13,-4 16 1,-1 9 13,6 4 10,3 3 13,5-1-12,6-4-15,6-4-10,0-8-3,5-7-1,17-8-61,8-12-16,4-2-133</inkml:trace>
  <inkml:trace contextRef="#ctx0" brushRef="#br1" timeOffset="189730.0988">24767 7799 855,'0'0'45,"0"0"93,0 0-23,0 0-52,0 0-41,0 0-13,-22 179-5,22-146-2,0-4-1,0 1-1,0 1-38,0 3-76,-3 1-95,-10-2-258</inkml:trace>
  <inkml:trace contextRef="#ctx0" brushRef="#br1" timeOffset="189904.0033">24693 8274 746,'0'0'109,"0"0"13,0 0-17,0 0-76,0 0-16,0 0-13,145-64-14,-111 41-100,-8-1-77,-4-3-224</inkml:trace>
  <inkml:trace contextRef="#ctx0" brushRef="#br1" timeOffset="190114.5883">24765 7872 874,'0'0'54,"0"0"103,0 0-114,0 0-33,0 0-8,0 0-2,191-42-103,-160 32-64,-5 0-219</inkml:trace>
  <inkml:trace contextRef="#ctx0" brushRef="#br1" timeOffset="219116.8374">3768 14475 323,'-2'0'73,"2"0"-53,0 1 89,0-1-17,0 0-43,0 0 21,0 0-2,0 0 11,0 0-6,0 0-1,2-4-2,10-9-34,4-5-12,1-7 0,5-3-10,-2-8-1,2-5 2,2-8-3,-5-9 1,-2-9-4,-6-1-1,-6-3-6,-4 6 3,-1 12-4,0 15-1,0 16 5,0 14-1,0 6-4,0 2-4,0 0-10,0 6 7,-6 15 7,-1 11 11,0 11-7,-1 6 1,2 1-4,4-4 1,2-3-1,0-9 0,0-2-2,8-10 1,3-5-1,3-7-3,3-6 0,4-4 4,4 0 10,6-19-1,1-10-2,-1-3-1,-3-3-5,-5 0 2,-4-4-1,-6-2-4,-5-2 3,-2-1-1,-6 0 2,0 8 0,0 13-3,0 7 2,0 13-2,0 3-8,0 2-5,0 21 1,0 6 10,0 11 3,0 0 9,0 1-7,0-5 2,0-4 3,0-5-4,0-4 2,11-3-5,0-3 2,1-2-2,3-3 0,3-4-2,3-3-2,4-1-69,2-4-101,-3 0-99,0 0-295</inkml:trace>
  <inkml:trace contextRef="#ctx0" brushRef="#br1" timeOffset="219656.9197">4502 14079 99,'0'0'355,"0"0"-247,0 0 14,0 0-30,0 0-29,0 0-20,0 4-29,0 25 12,0 13 72,0 2-39,-4 3 11,-1-3-21,2-5-21,0-3-15,2-6-8,-1-2-2,2-2 2,0-2-5,0-6-107,0-8-146,3-10-457</inkml:trace>
  <inkml:trace contextRef="#ctx0" brushRef="#br1" timeOffset="220506.8802">4751 13916 282,'0'0'153,"0"0"-109,0 0 66,0 0-29,0 0-40,0 0 39,3 3 21,16 0-24,2-1-8,4-1-22,4-1-12,-1 0-9,-1 0-11,0 0-7,-5 0-5,-7 0 0,-2 0-1,-5 0-2,0 1-19,-2 6-99,-5-1-104,-1-1-258</inkml:trace>
  <inkml:trace contextRef="#ctx0" brushRef="#br1" timeOffset="221142.8031">5173 14127 518,'0'0'158,"0"0"-109,0 0 116,0 0-37,0 0-59,0 0-41,58-24-8,-39 0-9,-2-1-6,1-4 1,-5-9-5,-2-2 7,-2-10 2,-3-8-9,-5-7 8,-1 0-9,0 7 1,0 16 4,0 17-3,0 14 13,0 9 0,-6 2-15,-4 16 0,2 17 11,-2 10-6,4 8-3,0-1 6,6-6-5,0-3 1,0-10-3,2-5-1,12-3 0,2-8 1,9-4-1,3-11 3,5 0-1,1-7 6,2-15-8,-5-8 0,-1-3-16,-7-8 1,-7-7 1,-6-8 3,-5 1-3,-2 4 4,-3 10 6,0 12 4,0 12 2,0 9 0,0 8 9,0 0-8,-3 12-2,1 13 4,1 11 17,1 8-3,0 6-4,0 3 3,1-2-8,4-5-4,5-4-3,-3-1-3,3-3 3,4-4-3,2-4-41,1-4-28,4-12-115,1-11-221</inkml:trace>
  <inkml:trace contextRef="#ctx0" brushRef="#br1" timeOffset="221622.771">5847 13886 737,'0'0'126,"0"0"49,0 0-86,0 0-49,0 0-26,0 0-8,75-44-2,-57 44-4,-2 13 0,-8 12-1,-4 4 1,-4 3 2,0 2 15,-18-1 3,-3 4 1,-6-1 2,-2 1-7,5-5 0,2-3 2,3-4-5,6-5-7,4-3 6,3-5-8,5-2-1,1-5-3,0-1-5,0-1 5,7-1 4,14 0 2,7-1 3,5-1-4,2 0-3,0 0-1,-2 0 2,-3 0-1,-7 0-2,-7 0 0,-9 0 2,-1 0-2,-6 0 0,0 0 0,0 0-36,0 2-44,0-2-78,8 0-107,5-2-423</inkml:trace>
  <inkml:trace contextRef="#ctx0" brushRef="#br1" timeOffset="221923.6444">6602 13851 799,'0'0'106,"0"0"81,0 0-80,0 0-66,0 0-13,0 0-10,171-26-11,-120 23 0,6-3-5,-1 2 1,-3 0-3,-8 1 0,-14 3-8,-10 0-46,-12 0-101,-9 3-48,0 8 10,-14 0-310</inkml:trace>
  <inkml:trace contextRef="#ctx0" brushRef="#br1" timeOffset="222147.6848">6629 14118 620,'0'0'37,"0"0"166,0 0-56,0 0-73,0 0-25,0 0-26,194-13-8,-140 6-12,2 0 0,-2-1-2,-8 1 0,-7 1-1,-9 0-72,-11 1-59,-8 2-41,-10-3-95</inkml:trace>
  <inkml:trace contextRef="#ctx0" brushRef="#br1" timeOffset="222522.8546">6877 13584 541,'0'0'112,"0"0"44,0 0-40,0 0-33,0 0-64,0 0-12,-13 36 48,9 1 14,4 10-12,-1 11-5,1 5-10,0 4-16,0-1 3,0-5-9,0-1 16,0-5-23,0-9-11,0-5 3,0-7-4,0-7 0,0-8 1,0-4-2,0-9-8,4-3-74,10-3-38,11 0-45,3-18-136</inkml:trace>
  <inkml:trace contextRef="#ctx0" brushRef="#br1" timeOffset="223016.8004">7524 13757 733,'0'0'67,"0"0"84,0 0-20,0 0-55,0 0-35,0 0-17,-30-2-18,23 30 5,-3 9 14,3 2-7,7 4 15,0 1-13,0-3-8,6-2-3,11-3-8,3-7-1,9-2 0,2-6 0,3-6 0,2-6 3,1-7-3,1-2 1,-3-3 5,0-16 0,-4-4 0,-1-4-6,-6-9 1,-9-6-1,-8-6-2,-7-7-6,0-5 3,-19 4-2,-10 6 3,-5 8 0,-3 15 2,-3 12 1,2 10-2,-2 5 5,-3 6-4,1 22-34,2 14-52,-2 7-148,5-2-401</inkml:trace>
  <inkml:trace contextRef="#ctx0" brushRef="#br1" timeOffset="225915.7998">3863 13241 203,'-3'6'89,"3"1"-44,-1-3 32,1 2 1,0-2-31,0-4 10,0 0-5,0 0 3,0 0 12,0 0-12,9 0 15,0-7-27,7-7-10,-2-7-10,-1-4 2,1-8-4,-4-2-6,-1-6 8,-6-3-4,0-2-5,-3-2 5,0 2-4,0 2-4,-8 10 3,1 8-5,4 12 7,0 10-4,3 4-12,0 1-8,0 21-6,0 14 14,0 10 6,0 7-5,0 0 2,7 0-2,4-7 0,1-7 0,1-6-1,1-8 0,2-8 3,-1-5-3,4-8-5,1-4 5,8 0 3,2-18-3,0-8-4,3-2 3,-6-5-6,-5-4 3,-10-4 4,-2-2 1,-5-3-1,-5 8 0,0 10 2,0 11-2,0 10-1,0 7-16,-3 5-14,-2 20 31,-2 15 12,2 9 0,5 2-2,0 2-4,0-5 4,8-1-10,8-6 0,3-4 0,3-6 0,3-8-66,2-5-82,-5-9-134,-2-9-387</inkml:trace>
  <inkml:trace contextRef="#ctx0" brushRef="#br1" timeOffset="230919.2113">4454 13212 421,'0'0'39,"0"0"57,0 0 12,0 0-16,0 0-9,0 0-52,0 0-22,0 15 26,8 18 65,-2 2-39,1 3-11,-7-4-15,3-2-9,-3-5-11,0-1-6,0-5-9,3-3 3,5-1-3,3-8-88,4-8-117,3-1-126</inkml:trace>
  <inkml:trace contextRef="#ctx0" brushRef="#br1" timeOffset="232974.2315">4730 12993 154,'0'0'27,"0"0"50,0 0 5,0 0-6,0 0-25,0 0 4,-7 0-16,5 0-1,0 0-1,1 0 3,0 0-6,-1 0-7,-1 0-2,3 0-11,0 0 3,0 0 1,0 0-4,0 0-1,0 0-4,0 0-5,0 0-1,0 0-2,0 0 0,0 0 3,0 0-3,0 0 2,0 0 2,0 0 0,0 0 4,0 0-1,0 0-2,0 0-2,-3 0 1,3 0-1,0 0 0,0 0-2,0 0 0,0 0 0,0 0-2,0 0 2,0 0 0,0 0-2,0 0 1,0 0-1,0 0 1,0 0-1,0 0 1,0 0 0,0 0-1,0 0 0,0 0 0,0 0 0,0 4-7,0 2-125,0 0-253</inkml:trace>
  <inkml:trace contextRef="#ctx0" brushRef="#br1" timeOffset="233468.3207">4684 13051 478,'0'0'36,"0"0"71,0 0 9,0 0-34,0 0-24,0 0-20,124-10-5,-93 5 1,3 0-13,1 0-9,-7 5-8,0-3 3,-10 3-6,-6 0-2,-7 0-2,-4 0-68,-1 3-37,0 7-64,-10-3-123</inkml:trace>
  <inkml:trace contextRef="#ctx0" brushRef="#br1" timeOffset="233685.7337">4745 13193 569,'0'0'117,"0"0"-54,0 0 94,0 0-66,0 0-49,0 0-12,121-17-7,-90 13-7,2 4-6,-3 0-8,-2 0-1,-3 0-1,-5 0-77,-4 7-95,-1-4-185</inkml:trace>
  <inkml:trace contextRef="#ctx0" brushRef="#br1" timeOffset="234314.7782">5371 13191 211,'0'0'493,"0"0"-479,0 0 130,0 0-72,0 0-46,0 0-14,86-73-5,-64 45-1,-7-3 1,0-2-5,-8-3 10,-4-3 13,-3-4-4,0-1-6,0-4-9,-9-2-2,-3 6 1,0 9 3,3 12 22,4 13-13,3 7 18,0 3-26,2 17-8,0 17-1,0 10 2,0 2 3,4-1-4,6-6 1,2-4 1,3-4-2,0-4 0,1-6-1,5-5 0,-2-8-1,5-8-6,0 0-13,3-14 15,1-11-23,-1-3-7,-5-5 9,-4-1 2,-6-4 19,-3-5 0,-7-3 2,2 5 3,-4 8 0,0 14 0,0 13 2,0 6-2,0 12 6,0 15-6,0 11 32,0 3 2,3 3-3,5-1-11,1-2-3,1 0-5,-1-2-9,3 0 0,1-3-3,-1-2-65,3-10-120,-1-12-291</inkml:trace>
  <inkml:trace contextRef="#ctx0" brushRef="#br1" timeOffset="235190.6762">6128 12951 764,'0'0'118,"0"0"37,0 0-72,0 0-58,0 0-17,0 0-1,104-43-6,-76 43-1,-1 6-1,-7 13-3,-6 4 2,-12 5-6,-2 5 2,-6 0 6,-19-1 0,-4 1 17,-2-2-16,6-3 8,-1-6-4,7-1 4,7-8 0,3-3 4,3-3-6,6-3 0,0-1-5,0-3-2,0 0 0,12 0 0,12 0 17,7 0 0,7-3-11,2-4-3,5 4-3,-2 2 1,0 1-2,-9 0 1,-10 0-1,-7 0 1,-8 0 0,-4 0 1,-3 0-1,-2 0 0,0 0 0,0 0 0,0 0 1,0 0-1,0 0-8,0 0 2,0 0-6,0 0-12,0 0 12,-7 0 9,5 0-14,-1 0-19,2 0 3,1 0 20,-2 0-4,1 0-12,-1 0-10,1 0 16,1 0 5,0 0 15,0 0 3,0 0 2,0 0 0,0 0 0,0 0-2,0 0 1,0 0 1,0 0-2,0-1-1,0-1 0,0 1 2,0-1-2,0 2-7,0-2-9,0 0 17,0-1 4,0 2-4,0 1 0,0 0 3,0 0-1,0 0-1,0 0 2,0 0-3,0 0-2,0 0 1,0 0-1,0 0-1,0 0-2,0 0 2,0 0-5,0 0-25,0 0-22,0 0-6,0 0-17,0 0-20,0 0-69,0 0-109</inkml:trace>
  <inkml:trace contextRef="#ctx0" brushRef="#br1" timeOffset="256409.1797">8569 13776 253,'-6'-7'64,"1"3"53,3 3 7,-1-1-25,3 2-7,0 0-49,0 0-16,3 0 24,15 3 15,12 4 9,6 0-42,-2-3 0,9-1-12,-5 0-11,0-1-5,-5 0-2,-8 3-3,-13-1-93,-11 4-56,-1 4 21,-10-1-94,-19-2-302</inkml:trace>
  <inkml:trace contextRef="#ctx0" brushRef="#br1" timeOffset="256611.6398">8495 14093 426,'0'0'6,"0"0"91,0 0 41,0 0-51,0 0-18,0 0-38,116-14-18,-74-1-8,3 2-4,4 2-1,-3 4-53,-5-1-127,-3 2-306</inkml:trace>
  <inkml:trace contextRef="#ctx0" brushRef="#br1" timeOffset="256908.7774">8808 13614 617,'0'0'49,"0"0"24,0 0 9,0 0-49,0 0-4,0 0-4,167 169-4,-142-98-2,-11-1-4,-8-10 0,-6-4-1,-9-3-4,-18-6-4,-10 0 3,-7-8 4,-5-5-13,0-5-72,1-13-85,6-13-215</inkml:trace>
  <inkml:trace contextRef="#ctx0" brushRef="#br1" timeOffset="257726.9656">9415 14059 598,'0'0'7,"0"0"33,0 0 102,0 0-84,0 0-31,0 0-1,51-61 8,-30 38-5,-1-4-4,-4-2-6,-3-5 4,-3-4-6,-2-6-3,-5-5 0,-3-6-5,0 4-2,0 7 2,0 11-3,-3 11 6,0 12 7,0 8 0,1 2-18,-1 9-1,0 16 0,0 11 7,0 5-5,3 0 1,0 0-2,0-3 1,2-6-1,8-3 1,4-7-2,4-5 0,-1-2 2,3-7-2,1-4 1,0-4 0,-2 0-1,2-12-5,-2-5-7,-4-8 0,-4-6 1,-2-3 7,-5-5-3,-2 3 6,-2 7 0,0 12-1,0 10 4,0 5-1,0 2-1,0 2-14,0 18 14,0 9 6,0 7 12,0 3-4,0-1-2,0-1-5,0-4-4,0-1 0,6-3-2,-1 0-1,4-1-18,0-5-133,1-4-91,3-9-522</inkml:trace>
  <inkml:trace contextRef="#ctx0" brushRef="#br1" timeOffset="257951.3157">9934 13938 676,'0'0'12,"0"0"132,0 0-38,0 0-19,0 0-43,0 0-14,18 167-14,-15-138-11,-3 0-4,0-4-1,0-1-76,0-7-100,0-8-217</inkml:trace>
  <inkml:trace contextRef="#ctx0" brushRef="#br1" timeOffset="258351.5487">10271 13682 628,'0'0'79,"0"0"56,0 0-36,0 0-25,0 0-35,0 0 17,73-11-21,-33 3-13,5 0-13,9-4-4,1 3-2,-2-1-1,-7 3-2,-12 2-2,-7 2-57,-13 3-53,-6 0-68,-8 0-36,0 3-48</inkml:trace>
  <inkml:trace contextRef="#ctx0" brushRef="#br1" timeOffset="258598.2632">10367 13844 565,'0'0'16,"0"0"139,0 0-36,0 0-52,0 0-39,0 0-16,189-41-5,-138 29-3,-3 1-3,-4 2-1,-9 2 0,-7 2-4,-9 0-45,-8 3-13,-8 2-76,-3 0-159,0 0-88</inkml:trace>
  <inkml:trace contextRef="#ctx0" brushRef="#br1" timeOffset="258889.8887">10483 13467 472,'0'0'183,"0"0"-85,0 0 34,0 0-90,0 0-31,0 0 94,-10 106-43,12-45-14,6 6-5,0 0-10,-2-3-19,-5-8-3,1-10-8,-2-5 0,0-8 0,0-4-3,0-7-1,5-2-73,4-12-151,5-8-204</inkml:trace>
  <inkml:trace contextRef="#ctx0" brushRef="#br1" timeOffset="259526.0526">10890 13992 851,'0'0'21,"0"0"177,0 0-98,0 0-60,0 0-24,0 0-6,112-87 0,-91 60-5,-1-1 2,-3-9-5,0-8 1,-1-7-3,-4-7 0,-3 2 1,-2 8 0,-5 10 0,-1 17-1,-1 11-1,0 11-3,0 0-10,0 22 12,-7 9 2,-2 5 0,3 3 4,0 0-4,4-1 0,2-1 2,0-4-2,0-5 0,2-5 1,7-3-1,4-4 4,1-5-8,4-4 3,1-7-9,4 0-17,-1-9-8,3-19 0,1-6 5,-2-10 13,-5-7 14,-7 1-1,-3 7 0,-8 14 4,-1 9 0,0 15 2,0 5 7,-1 2-2,-9 21 6,0 9 14,1 8 5,3 1-12,4 2-7,2-4-1,0-2-10,0-4 0,0-3 2,2-2-3,9-3-1,4-3-95,4-5-10,7-10-204,3-7-206</inkml:trace>
  <inkml:trace contextRef="#ctx0" brushRef="#br1" timeOffset="259968.7259">11542 13805 643,'0'0'75,"0"0"105,0 0-38,0 0-52,0 0-54,0 0-17,40-53-6,-16 53-10,-5 0 0,4 0-3,-8 13-3,-5 7-1,-5 0 3,-5 5 1,0-3 0,-9 4 1,-12-2 7,1-1-3,-2-1 1,1-2 2,1-3-5,8-1 3,2-5-2,6-3 9,0-2-3,2-1-1,2-5-1,0 2-8,0-1 2,9-1 5,9 0 19,6 0-15,0 0-7,-1 0 0,-1-1-4,0-1 0,-1 0 1,-2-1-1,-4 1 1,-6 0 0,-4 2-1,-4-2-3,-1 2-4,0 0-43,0 0-47,-14 11-111,-11 4-335</inkml:trace>
  <inkml:trace contextRef="#ctx0" brushRef="#br1" timeOffset="330351.1735">776 15587 395,'-3'-4'38,"-2"-3"71,4-2 11,1-2-39,0-3 0,0-2-43,1-1-8,10 2-4,7 1-6,-2 4-8,-1 10-2,3 0-9,-2 13-1,-5 15-2,-5 11 2,-6-1 13,0 4-2,-9-2 6,-9-3 1,-6-3-7,3-5 2,-1-6-11,7-5 9,0-5-5,6-6 1,3-1 9,3-5-5,3-1 3,0 0-3,0 0 3,0 0-3,0 0-11,3 0-2,10 0 2,5-5 11,5-1-8,2 0-2,2 1-1,3-1-2,1 0-77,-2-1-56,-4-2-73,-7-1-254</inkml:trace>
  <inkml:trace contextRef="#ctx0" brushRef="#br1" timeOffset="330792.5883">768 15295 601,'0'0'16,"0"0"36,0 0 9,0 0-7,0 0-12,0 0-10,-293 131-11,249-63 18,7 11-6,13 6-11,14-2-10,10 4-6,3-4-2,25-8-4,11-7-5,9-11-3,8-16 7,7-11 1,10-10 11,3-13-11,0-7-8,-1-11 8,-5-22 5,-7-16 0,-9-11-5,-6-8 12,-12-6-7,-12-10 0,-12-8 0,-12-4 2,-9-7 1,-22 5-4,-14 15 2,-3 20 0,-4 23 32,-3 23-25,4 17-6,0 12-1,8 26-6,12 18-44,11 2-149,14-2-270</inkml:trace>
  <inkml:trace contextRef="#ctx0" brushRef="#br1" timeOffset="331385.5806">2026 15562 598,'0'0'51,"0"0"-41,0 0 17,0 0 39,0 0-9,0 0-38,122 0-3,-67 0 7,1-3-9,0-2 1,-5 3 0,-2-2-4,-7-1-7,-5 2-1,-10 0-2,-9 2 0,-7 1-1,-7 0-36,-4 0-82,0 0-135</inkml:trace>
  <inkml:trace contextRef="#ctx0" brushRef="#br1" timeOffset="331680.8084">2293 15504 635,'0'0'29,"0"0"51,0 0 24,0 0-78,0 0-5,0 0 89,-4 165-40,4-110-9,2-4-2,0-1-19,-1-5-12,1-7-9,-2-5-7,1-4-4,-1-1-6,2-4-1,1-1-1,0-6-95,1-13-329</inkml:trace>
  <inkml:trace contextRef="#ctx0" brushRef="#br1" timeOffset="332966.6048">2898 15724 273,'-3'0'76,"3"0"21,0 0 21,0 0-25,0 0-17,0 0-27,0 0-12,0 0 12,3 0-45,18 0 31,9 0 13,7-6-11,5-4-17,3 0-6,0 0-6,-2 2-3,-7-1-2,-8 4-3,-10 2-2,-6 3-42,-11 0-32,-1 0-85,-6 7-2,-21 9-63</inkml:trace>
  <inkml:trace contextRef="#ctx0" brushRef="#br1" timeOffset="333208.6076">2911 15880 472,'0'0'42,"0"0"-8,0 0 38,0 0 25,0 0 3,0 0-57,86-1-18,-49-3-5,0 1-8,1 0-3,-7 0-3,-3 0-2,-7 2-1,-9 1-1,-4 0-2,-4 0 0,1 0-16,2 0-115,1 0-226</inkml:trace>
  <inkml:trace contextRef="#ctx0" brushRef="#br1" timeOffset="334152.45">4162 15377 281,'0'0'96,"0"0"-54,0 0 106,0 0-43,0 0-14,0 0-24,-32-75-10,32 75-5,0 0-17,0 6-35,7 20 0,18 11 59,6 5 8,3 3-21,2-3-36,0-5 5,-3-3-5,-2-1 1,-7-5-10,-3-4 3,-5-2-3,-4-5-2,-4-5-29,-4-4-51,-1-7-55,-1-1-127,-2-4-175</inkml:trace>
  <inkml:trace contextRef="#ctx0" brushRef="#br1" timeOffset="334484.5727">4396 15345 506,'0'0'31,"0"0"10,0 0 70,0 0-43,0 0-36,0 0-4,-75 50 13,50-18-3,3 4 2,-2 1 0,0 0-15,0-3 0,2-2-5,1-5-3,1-3-11,4-5 0,4-4-2,3-3-3,3-4-1,3-4-1,3-4-76,0 0-82,0-11-88</inkml:trace>
  <inkml:trace contextRef="#ctx0" brushRef="#br1" timeOffset="334799.192">4042 15146 746,'0'0'23,"0"0"51,0 0 9,0 0-48,0 0-2,0 0-16,199-39-5,-139 35-4,-2-1-2,-6 2-3,-10 1-3,-9 2 0,-11 0-11,-3 0-73,-8 2-64,-7 9-178</inkml:trace>
  <inkml:trace contextRef="#ctx0" brushRef="#br1" timeOffset="335114.397">4727 15701 279,'0'0'525,"0"0"-522,0 0 53,0 0 20,0 0-13,0 0-20,0 115-18,0-93-5,0-1-10,0 0-4,0-2-3,0-4-2,2-1-1,-1-4-36,1-6-109,1-4-118</inkml:trace>
  <inkml:trace contextRef="#ctx0" brushRef="#br1" timeOffset="335413.1421">4985 15433 815,'0'0'4,"0"0"84,0 0-5,0 0-40,0 0-21,0 0-14,158-14-5,-121 10-2,-2 2-1,-4 2-6,-6 0-110,-5 0-98,-5 0-345</inkml:trace>
  <inkml:trace contextRef="#ctx0" brushRef="#br1" timeOffset="335720.3203">5555 15187 732,'0'0'12,"0"0"21,0 0 31,0 0-3,0 0-3,0 0-23,186 184 0,-156-144-2,-3-3-16,2-2-8,-3-3 13,0-4-16,-7-4-3,-7-4-2,0-8-1,-6-3-16,-2-8-130,-2-1-85,-1-6-328</inkml:trace>
  <inkml:trace contextRef="#ctx0" brushRef="#br1" timeOffset="335998.2438">5905 15159 561,'0'0'92,"0"0"-28,0 0 18,0 0-18,0 0 7,0 0-27,-143 152 5,115-112 1,0-2-15,2-2-13,2-6-10,2-1-11,0-4 5,4-1-6,0-3 0,6-4-40,3-4-95,6-7-91,3-6-277</inkml:trace>
  <inkml:trace contextRef="#ctx0" brushRef="#br1" timeOffset="336328.2732">5463 15101 753,'0'0'48,"0"0"59,0 0-36,0 0-29,0 0-13,0 0-19,254-59-5,-198 57-1,-4 2-3,-7 0-1,-12 0-67,-7 7-100,-9 3-321</inkml:trace>
  <inkml:trace contextRef="#ctx0" brushRef="#br1" timeOffset="336852.7972">6150 15536 764,'0'0'4,"0"0"82,0 0-57,0 0-2,0 0-22,0 0-4,69-8-2,-56 25 1,-7 4-3,-4 1 2,-2 1 1,-5-1 7,-11-1 21,-4-2 3,-1-1-15,5-2-1,1-2-3,6-3 2,0-2 2,4-2 0,4-3-7,1-1-9,0-3 3,0 1 0,0 1-3,8-2 0,13 0 13,4 0-2,6 0-4,2 0-5,3-4-2,1-1 1,3 0 0,-5 2-1,-4 3-4,-7 0 3,-11 0-71,-8 0-37,-5 3-24,-3 7-166</inkml:trace>
  <inkml:trace contextRef="#ctx0" brushRef="#br1" timeOffset="346479.6798">4020 16218 131,'-6'0'113,"-1"-3"-75,-1-4 46,1 0-4,1 0 30,1 1-31,4 2-49,1-1-3,0 5 32,0-2-24,0 0-17,0 2-6,6-1-7,17 1 1,7-2 5,8 0 3,5 0-1,3 1 0,-2-1-2,0 2-2,-5 0-5,-2 0 2,-1 0 3,-1 0-6,0 0 4,2 0-2,-2 0 1,4 0 4,-3-3-1,-5 1-1,-1 0-1,-2 2 3,-2-1-3,3 1-2,1 0-1,1-2-1,2 1 2,3-1-4,4-2 3,-1 1-2,1-1 2,3 1 0,-2 1-2,3 0-1,-2 1-1,0-1-1,0-1 1,-5 1 0,2-1 1,-2 0-2,3 1 1,1-3 0,3 1 1,0-1 0,2 0-1,-4 0 2,-2-2-1,0 2 2,-4-1-1,-2 3-1,-2 0 1,-3-2-1,3 4 0,-2-1 1,2 1 2,0-1-4,1 1 4,-2-1-4,2-1 2,3-1 0,-2 0-2,-3-1 0,2-1 2,-2 1-2,-1-1 1,0-1 1,0 1-1,1 1-1,0 0 1,1 0-1,0-1 0,-2 0 0,1-2 0,1-1 1,-1 1-2,-1 1 1,0 0 0,0 1 0,1 1 0,2-1 0,6-1 0,1 1 0,0 3 0,1-4 0,0 3 0,0 0 2,-4-1-2,-2 2 0,0-1 2,-5 1-2,-6 2 0,-8-2 0,-5 3 0,-10 0 0,-1 0-6,0 0-15,0 4-36,-22 15-12,-12 1-57,-16 4-172</inkml:trace>
  <inkml:trace contextRef="#ctx0" brushRef="#br1" timeOffset="347836.2167">3905 17417 619,'0'0'21,"0"0"3,0 0-9,0 0 0,0 0 20,0 0 29,57 117-32,-27-69 12,-2 1-2,5-3 3,-5 0-23,-4-6 0,1-6-9,-9-7 8,1-7-13,-6-6-3,-4-3 2,-2-7 3,0-4-8,-3 0 14,-1-3 42,1-18 0,-2-9-41,0-9-13,0-8-4,0-12 4,-13-9-1,-4-9-3,-3-8-2,-1-6-1,-1 1-13,0 0 4,0 1 7,4 6 3,3 9 0,3 13 0,9 14 2,1 9 1,2 8-1,0 5-3,5 5 2,9 6-2,-3 2 1,0 2-2,1 5-6,6 1 10,2 1 0,2 3-3,6 0 2,3 0-1,4 0 2,-1 0 0,6 3 1,-3-2-1,3 0 1,4-1-1,1 0-1,7 0 1,3 0 3,3-7-3,6-5 2,0 2-1,4-1-1,0 0 1,2 0-1,0 3 2,1-1-2,-7 3 0,-6-1 0,-5 0 0,-5 0-1,-3-1 1,9 1 0,8-1-1,9-1 2,7 1-4,-3 2 5,1-4-2,0 3 0,3 2 0,-7-2-1,-5 4 1,-6 0 1,-10 0 4,3 0-5,1 0 0,-2 1 0,3-1 0,-1 0 0,0 0-1,2 0-1,1 0 2,0-2 0,5 1-3,2-1 3,-3-3 0,5 2 0,-6 0 0,-5-1 0,-5 2 1,-6 0-1,-4 0 1,-12 2-1,-8 2 1,-8-1 1,-5 1-2,-2 1 0,-5 0 0,1 0 0,-2 0-2,0 0-9,-3 0-105,-26 13-11,-23 3-110</inkml:trace>
  <inkml:trace contextRef="#ctx0" brushRef="#br1" timeOffset="348668.3376">4727 16815 397,'0'0'40,"0"0"38,0 0 8,0 0-39,0 0-26,0 0-12,-100 9 8,73 11 12,4 0-8,3-1-3,1 0 4,8-4-8,1-2-4,5-2-2,4-4 1,1-2 2,0-2-4,0-1 1,0 1 0,4-1 3,8-2 9,2 1 6,5-1-5,1 0-11,0 0-3,1 3-2,-1 3 3,-1 4-2,-1 4 4,-5 0 1,-2 6-5,-4-1-5,-4 3 5,-3-4 2,0-2 2,-10 1 3,-7 2 2,-5-9 0,-3 1-6,1-5-3,3-1-4,-4-5 0,5 0-2,4 0-17,4 0-101,9 0-1,3 0-123</inkml:trace>
  <inkml:trace contextRef="#ctx0" brushRef="#br1" timeOffset="348934.7131">4869 17026 492,'0'0'94,"0"0"5,0 0-38,0 0-8,0 0 9,0 0-22,0 100-14,4-77-7,-1-1-4,2 0-9,-1-3-3,1-2-1,-1-2-2,-1-1-16,3-7-101,-1-4-134</inkml:trace>
  <inkml:trace contextRef="#ctx0" brushRef="#br1" timeOffset="349216.6072">4902 16980 515,'0'0'99,"0"0"23,0 0-49,0 0-36,0 0-14,0 0-6,80-7-2,-66 26 9,-5 3-3,-6 1-6,-3 0 0,0-1 2,-14 2-2,-5-7-4,-4 0-5,1-8-3,3-4-3,2-5-55,4 0-91,4-6-79</inkml:trace>
  <inkml:trace contextRef="#ctx0" brushRef="#br1" timeOffset="349659.7128">5064 16748 558,'0'0'90,"0"0"16,0 0-22,0 0-23,0 0-39,0 0-12,124-71-2,-108 71-7,-5 3-2,-1 13 2,-7 4-1,-3 0 8,0 2-5,-10 1 5,-5-1-5,-3-2 1,3-5 0,2-1-1,1-4 4,3-3 4,3-1-2,3-3 0,0-2-2,3 1 3,0-2-4,0 0 4,6 0 6,13 0 21,5 0-23,3-3-6,0-3-6,-2 3-2,-1 3-5,-2 0-78,-4 0-36,-4 0-78,-3 0-264</inkml:trace>
  <inkml:trace contextRef="#ctx0" brushRef="#br1" timeOffset="350446.5721">4475 17383 251,'0'0'67,"0"0"37,0 0 11,0 0-54,0 0-45,0 0 37,42 4 34,-1-4-25,12 0-15,11-1-9,12-11-17,6-1 3,7-3 10,5 1-3,0-1-5,-6 1-11,-13 6-9,-18 2-6,-23 6 1,-13 1-1,-17 0-8,-4 0-108,-7 12 27,-24 7-25,-11 1-166</inkml:trace>
  <inkml:trace contextRef="#ctx0" brushRef="#br1" timeOffset="350882.6299">4873 17534 575,'0'0'54,"0"0"-26,0 0 75,0 0-42,0 0-15,0 0-3,0 111-22,0-91-4,0-4-2,0-3 0,0-2-2,0-3 1,0-3-7,0-3-3,0-2 3,0 0 0,0 0 28,0-5 34,0-11-61,0-6-5,5-1 1,4-7 3,4 4-1,4 3-6,2 4-12,5 4 11,1 8 1,-1 5 0,0 2-3,-3 4 1,-2 11 0,-5 2-2,-5 0-1,-5 0 5,-1 1 0,-3-1 3,0 0-3,0-3 4,-7-3-5,1 1 1,6-4-107,0-3-49,0-5-195</inkml:trace>
  <inkml:trace contextRef="#ctx0" brushRef="#br1" timeOffset="351111.0925">5264 17592 616,'0'0'73,"0"0"18,0 0 15,0 0-43,0 0-11,0 0-28,3 89-10,1-76-6,1-1-4,-2 0-2,3-3-2,-2-3-90,4-6-94,4 0-281</inkml:trace>
  <inkml:trace contextRef="#ctx0" brushRef="#br1" timeOffset="351394.6006">5612 17274 657,'0'0'110,"0"0"15,0 0-39,0 0-38,0 0-3,0 0-22,150-16-4,-115 13-8,-5-1-7,-4 1-1,-2 3-3,-3-4-33,-6 4-53,-4-3-117,-11 1-176</inkml:trace>
  <inkml:trace contextRef="#ctx0" brushRef="#br1" timeOffset="351613.339">5743 17152 586,'0'0'87,"0"0"-16,0 0 1,0 0 1,0 0-33,0 0-7,36 141-9,-30-111-14,0-3-5,-4 0-1,0-1-4,-2-6-84,0-5-81,0-8-329</inkml:trace>
  <inkml:trace contextRef="#ctx0" brushRef="#br1" timeOffset="352134.3329">6249 16771 289,'0'0'229,"0"0"-125,0 0-25,0 0-39,0 0-4,0 0-17,-93-9 1,72 26 3,-1 5-16,1 0 2,6-1-4,2-1-4,5-5 2,5 0 1,3-4 2,0-3-3,0-2 2,6-1-4,6-2 12,6-3 8,0 0-8,-2 0-5,2 0 2,2 0-7,-3 0 1,0 0-1,2 6-2,-4 7 0,2 4 7,-4 4 3,-7 1 3,0-2 1,-6 2-5,0-5 10,-6-1-3,-7-2-1,-4-3-7,-2-4-4,1-2-2,-2-3-1,4-2-2,1 0-100,3-5-29,3-7-234</inkml:trace>
  <inkml:trace contextRef="#ctx0" brushRef="#br1" timeOffset="352376.5857">6389 16939 556,'0'0'71,"0"0"-4,0 0 25,0 0-39,0 0-27,0 0-11,45 145-4,-44-120-9,2 1 0,1-4-2,2-1-72,1-8-17,-2-6-382</inkml:trace>
  <inkml:trace contextRef="#ctx0" brushRef="#br1" timeOffset="352622.2761">6432 16862 512,'0'0'111,"0"0"-1,0 0-15,0 0-43,0 0-30,0 0-13,98 32 12,-89-13 0,-9 2-15,0-1 3,-3-1-3,-17 2 2,-3-6-8,1-4-13,-1-5-103,4-6-95,4 0-431</inkml:trace>
  <inkml:trace contextRef="#ctx0" brushRef="#br1" timeOffset="352981.4021">6590 16640 455,'0'0'154,"0"0"-37,0 0-33,0 0-41,0 0-29,0 0-7,133 11-4,-132 3-2,-1 3 12,-1 0-8,-17 3 5,3 2-8,-3-1-2,6-4 2,3-2 2,0-3-4,5-2 1,4-3-1,0-2 3,0 0 4,0-3 3,13-1 13,5-1-7,6 0-7,9 0-3,0 0-5,6 0-2,-1 0-39,-1 0-3,-10 0-109,-13 0-207</inkml:trace>
  <inkml:trace contextRef="#ctx0" brushRef="#br1" timeOffset="353290.8405">6090 17414 527,'0'0'93,"0"0"69,0 0-89,0 0-35,0 0-10,0 0-1,335-100-18,-265 83-1,-9 3-8,-15 4 0,-15 7-57,-13 3-100,-9 0-269</inkml:trace>
  <inkml:trace contextRef="#ctx0" brushRef="#br1" timeOffset="353754.5434">6252 17536 535,'0'0'77,"0"0"-37,0 0 10,0 0 16,0 0-22,0 0-5,31 122-4,-24-93 17,-2-3-34,-5-2-1,0-5-4,0-6 2,0-2-4,0-8 3,0 0 0,0-3 3,0 0 10,-2-6 23,-7-13-34,5-5-12,1-7-3,3-10 12,0-1-12,3-2-1,15 6-2,2 7-7,5 9 9,0 7-4,5 8 5,-3 7-2,-2 0-1,-4 15-1,-5 7 3,-3 4 0,-5-1 2,-5-1 1,0 0-2,-3-3 0,0-3-1,0-2 0,0-3-20,0-6-77,0 0-64,2-7-208</inkml:trace>
  <inkml:trace contextRef="#ctx0" brushRef="#br1" timeOffset="354144.761">6766 17615 706,'0'0'148,"0"0"-16,0 0-49,0 0-48,0 0-13,0 0-15,140-42-3,-122 42-4,-6 6-6,-3 9 4,-7 3 2,-2 4 8,0-1 4,-6 1-1,-11 2-9,-1-5 6,1-3-3,3-3 0,5-3-3,3-5 0,3-3-2,3 1 0,0-3 3,0 0 0,0 0-1,13 0 1,10 0 17,1 0-12,10-5-8,3 1 0,-1 1-112,-2 0-8,-5 1-194</inkml:trace>
  <inkml:trace contextRef="#ctx0" brushRef="#br1" timeOffset="361066.5998">7804 15576 552,'0'0'21,"0"0"61,0 0 23,0 0-27,0 0-17,0 0-21,0 0 9,84-3 2,-65 3-19,2 0-7,-1 0-8,0 0-4,-1 0-7,-3 0-6,-3 1 0,-4 7-2,-3 0-99,-5 5-66,-1-3-74,-1 2-230</inkml:trace>
  <inkml:trace contextRef="#ctx0" brushRef="#br1" timeOffset="361304.6375">7795 15762 390,'0'0'45,"0"0"52,0 0 0,0 0-19,0 0-15,0 0-26,84 1-14,-57-1-3,1 0-6,-1 0-4,-2 0-3,-5 0-5,-4 0-2,-4 0-10,-3 0-79,-2 3-142,-5 3-215</inkml:trace>
  <inkml:trace contextRef="#ctx0" brushRef="#br1" timeOffset="365518.3694">8950 15015 250,'0'0'238,"0"0"-164,0 0 56,0 0-19,0 0-22,0 0-24,0 0-3,-5-63 4,5 63-9,0 0-31,0 10-21,0 21-2,0 7 45,3 6-18,-3 1-5,0 3 11,0-3-23,0 4-1,0-9-9,0-2 1,0-7-1,0-5-3,0-6 4,0-4-4,0-5-41,5-5-64,11-6-189,0-3-352</inkml:trace>
  <inkml:trace contextRef="#ctx0" brushRef="#br1" timeOffset="365998.7113">9209 15059 764,'0'0'31,"0"0"111,0 0-32,0 0-38,0 0-23,0 0-19,118-133-7,-99 130-6,1 3-5,-2 6-10,-3 15-1,-2 8 1,-8 9-1,-5 3-1,0-1-3,-8 2 2,-11-5 1,-4-1 6,0-6-4,1-4-2,3-7 10,5-4-6,4-5 0,6-5-2,2-4 0,2 0-1,0-1 1,0 0-2,0 0 8,6 0-1,14 0-5,5 0 10,1 0-7,-1-1-2,2 0-1,-3 1-2,-4 0 1,-5 0 0,-3 0-1,-7 0-1,-2 0-1,-3 0-69,0-2-123,0-3-236</inkml:trace>
  <inkml:trace contextRef="#ctx0" brushRef="#br1" timeOffset="366538.3572">9638 14991 721,'0'0'67,"0"0"82,0 0 0,0 0-79,0 0-39,0 0-11,119-99-8,-90 99-6,0 5-2,-10 14-3,-2 7-1,-8 1 0,-6-1 0,-3 1-2,0 0-7,-11-1 6,-10-3 3,2-3 9,-2-3-3,7-7-2,3-2-4,6-6 2,4-2-2,1 0 3,0 0 0,0 0-3,0 0 2,1-4 13,11-4-14,6-1-1,3 4 0,0 1-1,3 4-1,-2 0 2,2 12-3,-5 8 3,-2 2 12,-4 6 0,-6-3-4,-7-2 3,0 1-1,-13-4 0,-12-1 3,-7-4-4,-3-3 0,-1-5-7,3-5 0,5-2-4,5 0-33,8-16-50,7-9-91,8-9-231</inkml:trace>
  <inkml:trace contextRef="#ctx0" brushRef="#br1" timeOffset="366950.3342">10155 14858 871,'0'0'45,"0"0"68,0 0 5,0 0-52,0 0-38,0 0-7,37 184-9,-29-151-3,4-4-4,-4-4 0,2-4-2,0-8-3,-1-4 1,2-6 0,3-3 2,2 0-1,7-14 7,1-7-6,0-7-3,-5-2-27,-1-1-15,-6 8 19,-3 9 17,-3 11 4,0 3-6,-2 11 8,5 15 3,-3 6 19,2 4 2,-1 2 12,1 0-13,0 0-20,-3 0 0,0-1-3,-1-4-1,-1-5-49,2-3-65,0-8-216</inkml:trace>
  <inkml:trace contextRef="#ctx0" brushRef="#br1" timeOffset="373928.3782">13653 5649 104,'0'5'18,"0"2"-15,0-2 16,0 2 7,0-3 15,0-2-2,0 2 15,0-2-2,0 0-18,6-2 3,7 0 30,8 0 44,15-10-51,15-7-33,14-3-9,10-3-11,1 1 0,-7 1 2,-10 1 1,-14 8-6,-15 5 0,-16 4-4,-14 3-8,-1 0-17,-32 8 6,-16 11-7,-14 3-23,-7 0-6,-1 4 52,2-6-10,6 2-12,8-2 24,10-2 2,8-1 6,12-5 9,7-3 6,8-3-5,9-5 3,1 0-13,8-1 4,20 0 37,16-9-26,12-10-16,9 1 5,6-1-10,-6 2 3,-5 3-3,-7 1-1,-12 4 2,-11 1-3,-13 6 1,-10 1-5,-7 1-8,-7 0 13,-22 1 2,-11 12-2,-12 1-8,-8 2-11,0-1 2,1 0 1,5 0 16,8-3 3,11-3-2,13-4 6,10-1 13,11-4 2,1 0-18,9 0 3,23 0 11,17-4-18,10-4-11,5 1-76,-3 5-56,-7-1-13,-14 3-175</inkml:trace>
  <inkml:trace contextRef="#ctx0" brushRef="#br1" timeOffset="375069.5346">12953 5886 447,'0'0'12,"0"0"22,0 0 74,0 0-31,0 0-39,0 0-31,0 0-6,-3 51 49,6-5 11,0 9 0,-1 10-15,-2 3 2,0 3 12,0-3-27,0-8 2,-7-5-10,2-10-2,0-7-3,1-9-7,2-7 1,1-8-9,-3-6 3,4-4-5,0-4 0,0 0 5,0 0-4,0 0 3,0-7-7,0-7-49,0-1-37,-1 2-51,-2 2-37,-6 3-86,-3 0-285</inkml:trace>
  <inkml:trace contextRef="#ctx0" brushRef="#br1" timeOffset="375323.3055">12732 6419 619,'0'0'2,"0"0"5,0 0 39,0 0 45,0 0-28,0 0-26,88 94-15,-61-73-1,0-4-3,-3-1-18,-1-5 3,0-2-3,-2-6-69,-3-3-89,3 0-127</inkml:trace>
  <inkml:trace contextRef="#ctx0" brushRef="#br1" timeOffset="375588.3109">13162 6353 567,'0'0'20,"0"0"-12,0 0 81,0 0 19,0 0-26,0 0-37,-73 145 6,61-121-1,0 0-31,3-3-8,-1 0-11,4-2 0,0 0-76,1-5-93,1-6-160</inkml:trace>
  <inkml:trace contextRef="#ctx0" brushRef="#br1" timeOffset="382942.5649">18359 5859 366,'0'0'25,"0"0"-20,0 0 60,0 0 43,0 0-49,0 0-30,0 0-5,0-2 2,0 2-5,0 12 8,0 10 11,0 7 4,0 12-12,0 9-6,0 9-5,0 2 6,0 3-5,0-2-2,0-8-5,0-2 1,3-9-2,0-4-5,-3-6-1,0-5-4,0-3-1,0-7-2,0-4 0,0-3 2,0-3-1,0-3 0,0-2-2,0-1 0,0 1-16,0-3-55,0 0-7,0 0-67,-6 0-130</inkml:trace>
  <inkml:trace contextRef="#ctx0" brushRef="#br1" timeOffset="383186.1384">18138 6411 488,'0'0'9,"0"0"46,0 0 27,0 0-49,0 0-12,0 0-14,124 121-4,-99-108-3,-1-4 0,-3-3-108,-3-6-162</inkml:trace>
  <inkml:trace contextRef="#ctx0" brushRef="#br1" timeOffset="383453.2101">18500 6361 450,'0'0'41,"0"0"21,0 0 44,0 0-25,0 0-27,0 0-2,-91 154-16,77-128-3,1-4-21,3-1-7,0-3-2,2-2-3,2-3-77,3-8-95,3-5-264</inkml:trace>
  <inkml:trace contextRef="#ctx0" brushRef="#br1" timeOffset="390220.2577">10855 15151 368,'0'0'79,"0"0"48,0 0-25,0 0-9,4 0-15,8 0-23,3-1-1,9-4 7,4 3-9,3-1-10,5-2-6,2-1-11,-3 2-8,-3 2-7,-7-1-1,-7 1-4,-9 2-2,-5 0-1,-4 0 0,0 0-1,0 0-1,0 0-2,0 0-7,0 0-98,0 0-35,0 0-1,-3 0-133</inkml:trace>
  <inkml:trace contextRef="#ctx0" brushRef="#br1" timeOffset="390660.288">11311 14897 325,'0'0'66,"0"0"63,0 0-9,0 0-37,0 0-2,0 0-33,0-56 18,0 56-23,1 0-4,4 0-18,0 22-9,3 7 53,1 8-26,-4 5 10,1-4-15,1 1-4,-4-4-8,0-1-8,-3-3-6,2-4-4,-2-2-4,0-2 2,0-5-2,0-4-15,0-3-69,0-7-132,4-4-37</inkml:trace>
  <inkml:trace contextRef="#ctx0" brushRef="#br1" timeOffset="391079.8785">11575 14916 765,'0'0'102,"0"0"51,0 0-73,0 0-51,0 0-23,0 0 15,-3 71 12,1-41-15,2-2 0,0-3-9,0-2-3,0-4-1,8-6-3,1-1-2,4-5-1,-1-5 1,1-2 12,6 0-9,-2-1 5,-2-12-5,0-4 4,-3-3-2,-4-9-5,-4-3 0,-4-2-1,0 1-1,-9 7-3,-6 6-11,-1 11 1,1 6-15,-1 3-12,5 0-38,2 9-40,5 6-41,4-5-184</inkml:trace>
  <inkml:trace contextRef="#ctx0" brushRef="#br1" timeOffset="391666.5164">11970 14807 651,'0'0'157,"0"0"-15,0 0-24,0 0-50,0 0-32,0 0-6,70-77-13,-46 73-6,-2 4-4,-3 0-3,-6 4-4,-1 15 0,-8 5-2,-4 3 0,0 2 2,-1 4-5,-14-3 5,0-1 1,0-7-1,0-4-5,3-8 3,4-4 0,4-4 4,2-2-1,2 0 1,0 0 0,0 0-2,0 0 1,0-7 5,10 0-1,0 1-5,0 3 0,4 3-1,0 0-2,3 2 1,-2 13 1,5 6 0,-1 3 1,-4 0 27,-3 0-21,-7-3 3,-5-4 1,0-1-2,-12-2 2,-11-3 12,-2-2-12,-2-4 2,-2-3-9,3-2 2,0 0-5,3 0-1,6-8-52,2-4-38,7-3-141,7 1-117</inkml:trace>
  <inkml:trace contextRef="#ctx0" brushRef="#br1" timeOffset="392088.9747">12533 14732 711,'0'0'163,"0"0"-12,0 0-63,0 0-58,0 0-19,0 0 11,-35 61 13,19-25-7,1 4-4,4-4-2,4-3-10,4-5 0,3-8-6,0-2-3,0-4-3,7-3 0,8-3 0,3-1 11,2-7-10,-2 0 2,-2 0 1,-4-10-4,-3 1-9,-4-4-7,-4 6 3,-1 0-4,0 6 3,-6 1-29,-11 0-115,-8 8 20,-3 7-92</inkml:trace>
  <inkml:trace contextRef="#ctx0" brushRef="#br1" timeOffset="393535.0582">8817 15562 370,'0'0'112,"0"0"43,0 0-48,0 0-31,0 0-35,0 0-16,34-17 13,-4 15-7,6 2 7,1 0-4,9 0-8,2-1-12,-2-1-8,2 2 3,0 0-6,-2 0 0,-4 0-1,-4 0 2,3 0 1,-5 0-2,1 0-1,8 0 4,4 0-3,5 0 30,5 0-10,-1 0-16,-1 0-2,-4-1-3,-1-2 1,-3 0-2,-6-1 1,2-1-2,-5 1 3,-1 2-2,1-3 0,-1 3 1,1-2-2,2-1 0,0 1-1,2 0 1,4 1 0,4-1-1,5 1 1,1 2 0,1-2 0,-3 1-2,-1 2 4,-1 0-2,-3 0 0,-2 0 1,2-1 0,-3-1-1,2-3 1,-1 0-1,-1 1 1,0-2-1,-3 1 0,-1-1 3,-2 0-3,1 1 0,1 1 0,-2 0 0,4-1 2,-4 1-2,-1 0-1,-2-1 1,-2 0 0,-1 0 0,3-1 0,-1 1 0,1-1 0,1 1 1,1-1 1,1 0-2,-1 1 5,1 2-2,-3 0-2,1 1 1,-3 2 0,1 0-1,-1 0-1,2 0 1,-2 0-1,2 0 1,-3 0-1,1-1 0,0-4 4,-4-1-4,0 0 1,3-1-1,-3 2 1,-1 0-1,3-2 0,-2 2 1,2 1-1,2-1 0,1-1-1,-2 3 1,0-2 0,-2 1 1,-3 2-3,-5-2 3,2 2-1,-6 0 0,-6 1-1,-5-1 1,-7 2-3,-4 0-48,0 0-71,-28 7-75,-18 8-156</inkml:trace>
  <inkml:trace contextRef="#ctx0" brushRef="#br1" timeOffset="395034.2461">8977 16854 363,'0'0'231,"0"0"-141,0 0 59,0 0-62,0 0-50,0 0-31,11 8 4,4 18 57,3 8-30,2 5 2,2 2 26,1 5-37,0-4-18,-3-4 3,-4-7-5,-1-9-8,-3-8 6,-6-7-1,-3-4-3,0-3-1,-3 0 4,0-6 4,0-15 37,0-14-37,0-13-4,0-10-5,0-6-3,-2-11 0,-8-8-6,-3-8-18,-1-9 2,-2-4 7,2 3 14,0-1-5,1 10 9,4 7 0,4 11 1,3 13 0,2 12-2,0 18-10,9 10 8,3 11-4,2 3 4,2 3 2,0 2 1,4 2 0,-1 0 0,5 0 1,0 0-1,6 0 0,5 0 0,1 0 0,10 0-1,5 0 1,7 0 0,3 0 0,2 0 2,3-2-1,2-3-1,-1 0 1,-3 1 0,-2 0-1,-1 1 0,1-2 1,2 4 2,2-1-3,-2 2-1,-1 0 0,0 0 1,2 0 0,4-2-1,1-2 1,0 0 0,0 0 1,-4 1-1,-2 1-1,-3 1 1,-1 1 0,-2 0 1,-7 0 1,-2 0-1,-4 0-1,-1 0 1,0 0-1,5 0 1,-2 0 0,5-2 1,-2 1-3,1-2 1,0-1 0,-1 0-1,2 1 1,-2-3 0,2 3 1,-1-4 0,1 1 6,0 1-5,-3 1 2,-2-1-3,-1 1 2,-4-1-2,1 0-1,-3 3 1,0-1 0,-1 0 0,-2 0-1,-2 2 1,-3-2 0,-2 0 0,-3-1-1,-2 1 1,-5 1 0,-1 0 2,-1-1 0,-3 1-3,0 2 1,-6-2 0,-3 2 0,-3 0-1,-3 0 0,0 0-4,0 0-63,-25 5-160,-16 4 15</inkml:trace>
  <inkml:trace contextRef="#ctx0" brushRef="#br1" timeOffset="399384.2996">16734 12114 222,'2'-12'77,"2"-2"19,-1 6 0,2 0 8,1-2-36,1-1-14,-2-1 12,-1 1-3,-1 0 0,-3-1-13,0 1-2,0 3-12,-9-2-6,-9 3-23,-7 4 5,-5 3-11,-3 0 5,-1 9 4,0 9-5,1 4-5,3 2-2,6 3 2,6-1-1,8-3-4,5 0-2,5-4 3,0-3 2,0-2-4,3-4 5,6-1 2,4-2 7,0-2-4,3 0-1,2-2-1,3 1 4,1 1-4,2 4-2,0-1 1,0 5 0,0 1 3,-4 3 3,-3-1-1,-4 1-4,-5 0 3,-5 3 6,-3-3-4,0 2-6,-11-4 19,-7 1-3,-5-5-10,-6 0 2,-2-6 2,-4-3-6,1-2-3,3 0-2,3 0-42,7 0-50,7 0-26,8 0-3,6-1-55,3-9-304</inkml:trace>
  <inkml:trace contextRef="#ctx0" brushRef="#br1" timeOffset="399723.7756">16969 12355 729,'0'0'110,"0"0"30,0 0-55,0 0-57,0 0-26,0 0 24,4 51 3,-3-23-1,2 3-8,-1 2-12,-2-1 0,0 2-5,0 0-1,0-5 0,0 0 1,-2-6-1,-2-6-2,2-4-5,2-7-129,0-6-46,0 0-218</inkml:trace>
  <inkml:trace contextRef="#ctx0" brushRef="#br1" timeOffset="400037.3986">17013 12333 664,'0'0'120,"0"0"25,0 0-33,0 0-40,0 0-22,0 0-24,94-69-13,-65 69-4,-3 12-9,-3 8 0,-10 3 0,-7 2-2,-6-1 1,0 0 1,-4-2-1,-17-3 1,-3-4 5,-3-2 9,-4-4-14,4-4-50,0-3-42,0-2-51,3 0-84</inkml:trace>
  <inkml:trace contextRef="#ctx0" brushRef="#br1" timeOffset="400584.3287">17210 11696 552,'0'0'55,"0"0"48,0 0-33,0 0-29,0 0-14,0 0-15,118-45 1,-106 61-6,-8 5 1,-2 3-4,-2 3 6,0-1-1,-9 3 6,-6-2-1,0-1 6,-1-1-7,3-6 4,2-1-3,2-2 7,4-5-10,4 0 3,-1-3 0,2-3-3,0 1-2,0-2 12,5-1-17,7-1 4,9-2 0,4 0-6,0 0-2,-2 1-21,1 2-116,-5-2-50,-2 2-386</inkml:trace>
  <inkml:trace contextRef="#ctx0" brushRef="#br1" timeOffset="401364.2588">17700 12176 369,'0'0'99,"0"0"47,0 0-42,0 0-20,0 0-34,0 0 1,0 0 24,8 0-27,9 0 8,7 0-17,5 0-8,3-1-3,4-4-13,1-3-6,-5 1-3,-3 2-3,-6 1-3,-6 1 2,-3 3-2,-4 0-19,-5 0-48,-4 0-43,-1 0-24,-3 9-58,-18 1-180</inkml:trace>
  <inkml:trace contextRef="#ctx0" brushRef="#br1" timeOffset="401616.3476">17710 12348 526,'0'0'39,"0"0"47,0 0 0,0 0 15,0 0-52,0 0-20,119 13-11,-83-13-7,-3 0-5,-5 0 2,-7-5-4,-8 3-1,1-1-1,-7 0-2,4 1-22,-3-2-122,3 1-62,-2 0-240</inkml:trace>
  <inkml:trace contextRef="#ctx0" brushRef="#br1" timeOffset="402504.1989">18733 11794 301,'0'0'170,"0"0"-53,0 0-28,0 0-12,0 0-27,0 0-17,-85-14 4,66 41-3,2 9-12,2 8 20,6 5 6,6-1-15,3-1-14,0-5-16,12-5 5,6-4-8,3-6 0,3-7-4,-1-4-127,2-4-32,-4-12-94</inkml:trace>
  <inkml:trace contextRef="#ctx0" brushRef="#br1" timeOffset="402984.153">18824 11950 238,'0'0'420,"0"0"-339,0 0 28,0 0-102,0 0 43,0 0-16,4 60 3,1-36-9,-4-2-8,1-2-10,-1-3-1,-1-3-1,0-7-6,0-3-1,0-1 8,0-3-2,0 0 16,0 0 12,0-9-9,0-9-25,0-5 23,0-7-22,0-6 4,5-2-5,7 1 1,0 7-2,5 2-3,0 9 2,5 4-4,1 6 4,-4 6-2,4 3 2,-3 4-6,0 16 4,-2 7 3,-3 4 2,-5 0-1,-5 2 3,-2-4-3,-3-1 0,0-2-1,0-3 0,0-5-2,0-2-96,0-5-77,0-5-40,0-6-469</inkml:trace>
  <inkml:trace contextRef="#ctx0" brushRef="#br1" timeOffset="403231.3255">19235 11973 726,'0'0'22,"0"0"116,0 0-55,0 0-31,0 0-23,0 0-18,34 147-8,-31-129 0,0-1-3,-3-2-31,5-9-116,-2-5-184</inkml:trace>
  <inkml:trace contextRef="#ctx0" brushRef="#br1" timeOffset="403497.7064">19467 11867 699,'0'0'39,"0"0"99,0 0-83,0 0-20,0 0-19,0 0-8,163-21-6,-138 16-2,-6 3-84,-7-1-214</inkml:trace>
  <inkml:trace contextRef="#ctx0" brushRef="#br1" timeOffset="403748.0494">19755 11721 715,'0'0'2,"0"0"114,0 0-29,0 0-26,0 0-17,0 0-21,27 207-11,-27-178-8,0 0 0,0-5-4,0-3-25,0-6-112,0-6-152</inkml:trace>
  <inkml:trace contextRef="#ctx0" brushRef="#br1" timeOffset="404014.867">19935 11676 708,'0'0'66,"0"0"63,0 0-47,0 0-16,0 0-13,0 0-21,109 207-14,-107-155-6,-2-3-7,0-4-1,-20-3-2,-3-6 2,-3-5-8,-3-4 1,6-5-160,2-8-77,7-5-255</inkml:trace>
  <inkml:trace contextRef="#ctx0" brushRef="#br1" timeOffset="404536.2566">20529 11714 498,'0'0'116,"0"0"0,0 0-25,0 0-33,0 0-25,0 0 4,7-60-14,-16 57-5,-2 3 5,-5 0-17,-4 9 0,0 10-6,2 3 1,1 2 2,2-1-2,4 0-1,4-6-1,4-1-3,1-6 3,2 1 1,0-3-1,0 0 4,2 0 0,7-2 10,2-1-13,2-1 4,4-1 5,0 2 0,2 0-9,2 5 0,-3 3 0,1 3-1,-5 4-4,-1 0 5,-7 0 0,-4 0 7,-2-4 6,0 0 7,-12-2 12,-5-2-10,-2-2 11,-1-2-15,-2-2-9,-3-2-3,-2-4-3,3 0-3,-1 0-15,5-3-131,5-10-32,5 1-270</inkml:trace>
  <inkml:trace contextRef="#ctx0" brushRef="#br1" timeOffset="404831.2003">20812 11975 702,'0'0'108,"0"0"-55,0 0 9,0 0 17,0 0-39,0 0-21,8 115-4,-8-91-10,-8 0-2,1-2-3,1 2-46,0-7-69,4-2-159</inkml:trace>
  <inkml:trace contextRef="#ctx0" brushRef="#br1" timeOffset="405249.7685">21215 11928 117,'0'0'358,"0"0"-257,0 0-5,0 0-39,0 0-33,0 0-12,159-12-9,-123 9 0,2-2-3,-5 1-72,-7 0-133</inkml:trace>
  <inkml:trace contextRef="#ctx0" brushRef="#br1" timeOffset="405523.2912">21361 11768 636,'0'0'68,"0"0"62,0 0-73,0 0-23,0 0 68,0 0-55,0 158-8,5-111-22,-1-5-11,0-3-2,-2-6 1,-1-3-5,-1-4-31,0-6-109,0-7-109,0-7-350</inkml:trace>
  <inkml:trace contextRef="#ctx0" brushRef="#br1" timeOffset="406464.1252">22031 11685 301,'0'0'97,"0"0"59,0 0-57,0 0-24,0 0-9,0 0-36,-60 13-1,39 24 6,0 8-1,2 8 5,7 5-17,6-2-14,6-3-4,0-5-4,11-9-10,12-8-7,9-8-105,1-12-67,2-8-231</inkml:trace>
  <inkml:trace contextRef="#ctx0" brushRef="#br1" timeOffset="406906.4842">22179 11851 667,'0'0'31,"0"0"5,0 0 53,0 0-39,0 0-8,0 0-7,-2 149-22,2-124 5,0-9-7,0-6-5,0-2 8,0-5-8,0-3 8,0 0 11,0 0 35,0-6-4,0-11-54,0-10 21,0-4-11,6-8-5,6-6-5,0-1 0,3 6-2,-3 9 3,0 11-3,3 6 0,-2 8-7,3 6 6,1 0 1,2 11-5,-1 13 2,-4 11 3,-1-1 2,-3 5-2,-4-4 1,-3-1 0,-3-2-1,0-2-2,0-3-19,-3-2-97,-6-6-84,1-8-212</inkml:trace>
  <inkml:trace contextRef="#ctx0" brushRef="#br1" timeOffset="407267.1033">22575 11921 762,'0'0'68,"0"0"49,0 0-51,0 0-33,0 0-12,0 0-17,98 22-4,-98 4 1,-5 1 8,-12 2 0,-5 1 28,1-3-18,2 0 12,4-4-23,3-3 0,3-2 8,6-8-8,1-1 0,2-4-8,0-2 0,0-2 4,2-1 1,14 0-2,5 0-3,5-2-23,5-7-76,4-6-63,0 0-35,0-5-559</inkml:trace>
  <inkml:trace contextRef="#ctx0" brushRef="#br1" timeOffset="407559.6297">22870 11847 512,'0'0'221,"0"0"-86,0 0-1,0 0-59,0 0-62,0 0-7,59-18-3,-29 12 0,-1 0-3,0 1 1,-8 0-1,-3 0 0,-8 3-46,-1-4-42,-3 4 2,0 1-10,0-2-48,-1 0-105</inkml:trace>
  <inkml:trace contextRef="#ctx0" brushRef="#br1" timeOffset="410296.5163">23123 11647 598,'0'0'71,"0"0"25,0 0-17,0 0-26,0 0-22,0 0 2,95-58-2,-78 58-8,-7 9 2,-4 11-18,-6 5-2,0 0-4,-3 3 14,-12 2-5,-3-1 4,3 1-7,-1-1-1,5-2-2,4-4-2,1-3 3,5-4-5,1-3-2,0-4 2,7-1 0,11-5 0,7-1 15,4-2-15,-1 0-86,2 0-42,-5-5-87,-5-6-178</inkml:trace>
  <inkml:trace contextRef="#ctx0" brushRef="#br1" timeOffset="410580.7158">23437 11586 633,'0'0'63,"0"0"33,0 0 0,0 0-58,0 0-23,0 0 35,35 93-14,-29-47 0,-3 6 4,-3 0-13,0-2-9,-14-4-4,-11-5-5,-2-6 3,-3-4-7,0-5-4,4-5-2,3-4-61,7-6-91,7-6-90</inkml:trace>
  <inkml:trace contextRef="#ctx0" brushRef="#br1" timeOffset="411234.1385">23851 11604 26,'0'0'274,"0"0"-129,0 0 6,0 0-60,0 0-2,0 0-38,0-44-7,-11 44-30,-6 0-7,0 9-2,-1 7 0,-1 5-1,3 1 4,5 0-5,2-3 1,3-3 0,1-2-4,5-5 1,0-2 0,0-1 4,0-4 11,0 2 14,11 1-11,5-2-8,1-1-2,0 1-6,1 1 1,-3 3-3,0 3 0,-3 2 0,-4 3-1,-2 2 1,-6 0 9,0 0 5,-2 2 0,-13-2 14,-4-3-11,-1 1-5,0-3-8,-1-3-3,3-4 1,-1 0-3,8-5-121,1 0-4,7 0-145</inkml:trace>
  <inkml:trace contextRef="#ctx0" brushRef="#br1" timeOffset="411630.2698">23972 11817 723,'0'0'105,"0"0"12,0 0-58,0 0-16,0 0-15,0 0-16,84-16-4,-77 16 2,-4 10-5,-3 5-4,0 3 2,0 4 8,-8-1-4,-6 0 8,1-1-2,0-1-2,-1-2 8,4-2-10,2-1 1,1-4 0,6-2 2,-1-1-4,2 0-4,0-3-4,0 1 0,8 0 4,11-2 0,6 1 0,3 1-4,1-1-1,-5 2-74,-6-2-44,-5-1-109,-13 0-194</inkml:trace>
  <inkml:trace contextRef="#ctx0" brushRef="#br1" timeOffset="413056.6023">18904 12498 459,'0'0'1,"0"0"6,0 0 53,0 0 40,0 0-53,0 0-14,129 0 13,-83 0-14,8-6-9,7 1-3,6-4 4,7 1 9,6-2-7,0 0-1,1 1-9,-4-3 2,-3 2 1,-3 0-5,-2 2-6,-4 2-2,-2 0-2,-2 2 2,0 2-2,-3-1-2,2-1 1,0 0-3,1-2 2,3 3 0,2-2-2,5 1 0,-1 1 0,1 0 2,-3 1-2,-2 2 0,-6-2 2,2 2-1,-4 0 0,-1 0-1,-5 0 1,0 0 2,-1 0-2,0 0 0,4 0 1,5 0 1,2 0 3,2-2-2,5-1 0,-2 0 2,2-3-5,1 2 2,1 0-2,-2-1 1,-6 3 1,-4 2-2,-5 0 3,2 0-2,0 0-3,5-2 3,0 2 0,3 0-1,-1-1 0,-2-1 1,5 2-2,1-5 3,-3 3 1,-1-2-1,-3 2-3,-4 1 4,-2-2-2,-3-2 1,1-1-1,0 2 0,0-2-2,-1 0 0,2 1 1,-2 1 1,-1-1-1,0 0-1,-2 4 2,0-4-1,1 2 0,-1 0-1,-2 1 1,-1-1-2,-2 1 3,-3 1-1,-3 1-1,2 0 0,0 0 1,-2 0-1,-3 0-1,-1-1 1,-6-1 0,-5 2-1,-6-1 1,-5 1 0,-5 0-4,-3 0-61,-1 0-80,-2 0-55,-11 0-79</inkml:trace>
  <inkml:trace contextRef="#ctx0" brushRef="#br1" timeOffset="415006.5328">20239 12807 545,'0'0'51,"0"0"38,0 0 18,0 0-35,0 0-12,0 0-16,-19-91 3,19 72-14,0 1 4,8-2-11,3 3 1,6 0-9,3 2-5,0 8-7,1 7 3,-3 0-4,1 20-3,-4 17 3,0 10 0,-6 5-1,-3 3-3,-3-3 1,-3-4-1,0-6 0,0-8 0,0-10-1,0-9 0,0-4 0,0-5 7,0-6 5,0 0 0,0-12-9,0-13 3,0-6-6,1-3 3,10-2-2,1-1 1,1 4-2,-2 4-2,4 10 2,-3 4 0,0 12 0,4 3-5,3 0 1,-1 10 0,1 8 4,0 7 0,-3 0 0,-5 1 0,-4-1 2,-4 1-2,-3-2 0,0-2-2,0 2-12,-3-5-100,-6-4-20,5-3-12,4-9-174</inkml:trace>
  <inkml:trace contextRef="#ctx0" brushRef="#br1" timeOffset="415262.1937">20797 12944 764,'0'0'55,"0"0"-51,0 0 98,0 0-30,0 0-11,0 0-33,35 107-14,-31-82-5,1 0-6,-2-1-2,0-3-1,-2-3-110,2-6-59,0-9-141</inkml:trace>
  <inkml:trace contextRef="#ctx0" brushRef="#br1" timeOffset="415545.0555">21051 12875 856,'0'0'11,"0"0"84,0 0-43,0 0-24,0 0-13,0 0-11,203-45-2,-171 40-2,-9 1-87,-8 1-130,-11-4-144</inkml:trace>
  <inkml:trace contextRef="#ctx0" brushRef="#br1" timeOffset="415827.5514">21199 12692 350,'0'0'302,"0"0"-253,0 0 32,0 0 30,0 0-25,0 0-29,-20 172-20,20-131-13,0-4-15,3 1 0,3-4-8,0-5-1,-3-4-134,2-9-78,1-11-160</inkml:trace>
  <inkml:trace contextRef="#ctx0" brushRef="#br1" timeOffset="416110.3347">21470 12809 689,'0'0'18,"0"0"90,0 0-26,0 0-21,0 0-10,0 0-34,-2 169-5,2-154-5,0-5-2,0-4 0,0-6-3,0 0 14,0 0-5,0-3 36,2-16-29,2-7 1,4-8-19,4-5 13,1-7-10,4 3-3,-2 4 2,1 10-4,1 10-8,-4 11 5,3 5 5,1 3-1,-1 8-5,3 12 2,0 9 4,-3 2 0,-3-1 0,-1 3 0,-6-4-1,-4 3-62,-2-3-75,0-2-114,1-6-441</inkml:trace>
  <inkml:trace contextRef="#ctx0" brushRef="#br1" timeOffset="416416.3752">21936 12903 716,'0'0'66,"0"0"99,0 0-93,0 0-34,0 0-13,0 0-17,75 0-3,-72 17-5,-3 4 0,-1 6 0,-18 0 11,-4 1 9,2-3-11,0-1-6,7-7 2,5-5-2,6 0 0,3-4-3,0-1-3,0-3 3,7-4 4,14 0 6,7 0-10,7 0 0,4-11-105,2-1-82,1-4-94,-3-4-222</inkml:trace>
  <inkml:trace contextRef="#ctx0" brushRef="#br1" timeOffset="416680.0449">22370 12816 879,'0'0'20,"0"0"154,0 0-107,0 0-40,0 0-15,0 0-12,192-25 0,-147 23-71,-4-3-228,-3 1-164</inkml:trace>
  <inkml:trace contextRef="#ctx0" brushRef="#br1" timeOffset="417009.0365">22868 12664 30,'0'0'741,"0"0"-645,0 0 45,0 0-30,0 0-69,0 0-15,67-105-17,-40 94 0,-2 6-10,-4 5 0,0 0-1,-3 11-4,-9 22 0,-8 7-3,-1 10 7,-12 2 1,-13-6 3,1-2 2,-2-5 0,9-8 0,0-6-3,5-6 1,5-7-1,6-3-1,1-5-1,0-3-7,1-1 7,20 0 10,7 0-10,8-6-81,6-6-155,-2-4-138</inkml:trace>
  <inkml:trace contextRef="#ctx0" brushRef="#br1" timeOffset="423102.2806">20698 11467 828,'0'0'39,"0"0"4,0 0 54,0 0-24,0 0-20,0 0-18,0 0-17,74-96 1,-62 110-10,-5 11 3,-2 4-7,-5 5 8,-3 0-3,-14-1 1,-2-1-4,1-3 3,0-5-3,5-5-1,4-3 0,5-7-1,4-2-1,0-4 5,0-3-5,6 0 8,16 0 9,6 0 3,5 0-19,0-3-4,0-1 1,-2 1-2,-1 3 0,-3 0-33,0 0-48,-4 0-119,2 0-279</inkml:trace>
  <inkml:trace contextRef="#ctx0" brushRef="#br1" timeOffset="423994.0391">23942 11301 595,'0'0'48,"0"0"73,0 0-33,0 0-4,0 0-53,0 0-9,49-62-3,-34 76-10,0 13-5,-6 6 11,-8 1-6,-1 0 4,0-2-7,-4-6 2,-5-2 3,-5-7 6,4-4 0,4-3-8,1-4-3,1-4 8,4-2-4,0 0 8,0 0 0,0 0 10,0 0-17,12 0 5,8 0 3,8 0-8,3-4-9,2 1-1,2 0-1,-5 3-1,-1 0-67,-7 0-72,-4 0-76,-7 2-314</inkml:trace>
  <inkml:trace contextRef="#ctx0" brushRef="#br1" timeOffset="426880.3156">16925 13546 377,'0'0'288,"0"0"-282,0 0 53,0 0-14,0 0-13,0 0-12,-141-9-6,116 31 6,0 2-1,4 2-11,8 0 12,1-2-2,6-4 2,5-3 5,1-3-15,0-6 11,0 0-8,0-4-12,12-4 25,5 0 13,4 0-16,3 3-6,3-1-11,0 7 0,0 4-3,1 4-2,-6 2 2,-5 3 0,-7 0-2,-7 0 2,-3 2 8,0-3 11,-4-1-6,-14-3-3,-7-3 4,-5 1-12,-3-5-1,-1-3 4,1-5-4,3-2-4,5 0-27,5 0-69,10-7-19,4 0-66,6-3-269</inkml:trace>
  <inkml:trace contextRef="#ctx0" brushRef="#br1" timeOffset="427191.9933">17073 13815 738,'0'0'58,"0"0"22,0 0 20,0 0-34,0 0-5,0 0-24,36 153-11,-36-117-15,0-4-5,0 1-3,0-2-1,-3-5-2,-2-3-74,1-7-77,4-8-68,0-8-383</inkml:trace>
  <inkml:trace contextRef="#ctx0" brushRef="#br1" timeOffset="427499.9789">17106 13757 600,'0'0'67,"0"0"49,0 0-36,0 0-37,0 0-7,0 0-6,141-34-5,-124 59-9,-9 6-10,-8 0 2,0-2-8,-7 0-2,-16-3 2,-3-4 29,-4-4-29,-1-4-91,1-4-38,2-10-146</inkml:trace>
  <inkml:trace contextRef="#ctx0" brushRef="#br1" timeOffset="427804.1185">17305 13104 696,'0'0'19,"0"0"38,0 0-30,0 0-9,0 0-10,0 0 5,59 89 1,-59-60 17,-6 0 1,-5-3-2,-3-3-4,-1-4 10,7-2-9,-1-3-2,5-4-10,2-4-1,2-3-6,0 0 5,0-3-9,6 0 19,11 0-14,8 0 2,5 0-11,-1 0-79,3-2-80,1-2-165</inkml:trace>
  <inkml:trace contextRef="#ctx0" brushRef="#br1" timeOffset="428075.3167">17743 13568 725,'0'0'40,"0"0"114,0 0-36,0 0-55,0 0-39,0 0-12,125 0-8,-100-3 0,-8 0-4,-2 3-72,-10 0-103,-3 0-102,-2 0-246</inkml:trace>
  <inkml:trace contextRef="#ctx0" brushRef="#br1" timeOffset="428358.4917">17744 13747 692,'0'0'73,"0"0"44,0 0-79,0 0-19,0 0-11,0 0-8,213-24-25,-177 19-108,-3 3-294,-3 2 65</inkml:trace>
  <inkml:trace contextRef="#ctx0" brushRef="#br1" timeOffset="441992.8228">18742 13418 382,'0'0'59,"0"0"95,0 0-65,0 0-18,0 0-3,0 0 1,-24-38 0,24 37-4,0-3-24,2 1 5,8 1-15,5 1-4,4-1-6,0 1-10,4-1-4,2 0-3,4-2 3,1 1-5,-5 1 3,1-1-3,-9 3-1,-6 0 1,-5 0 0,-4 0 0,-2 0 4,0 0-6,2 2 0,0 9 7,-2 5 1,0 2-3,0 4 8,0 2 1,-2 3-4,-5 3 4,-1 1 1,1-1 1,-1-3-8,1-1-3,3-2 1,2-4-1,0-2-5,2-4 4,0-3-3,0-5-1,0-3 0,0-2 0,0-1-4,0 0-43,0 0-9,0 0-29,0-10-212,0-4-146</inkml:trace>
  <inkml:trace contextRef="#ctx0" brushRef="#br1" timeOffset="442272.0273">18764 13631 688,'0'0'103,"0"0"42,0 0 3,0 0-69,0 0-36,0 0-26,86-30-14,-46 22 6,0 0-5,-1 2-3,-3-2 0,-4 3-2,-8-2 1,-1 2 0,-7-1 1,-6 0-1,-2 1 0,-2 2-12,-2 0-56,1-2-111,-1 1-65,1-4-333</inkml:trace>
  <inkml:trace contextRef="#ctx0" brushRef="#br1" timeOffset="443630.5055">19418 13528 175,'0'0'194,"0"0"-149,0 0 22,0 0-22,0 0-16,0 0-16,-39 38 18,36-38 36,3-12-44,0-8 41,0 3-23,6 0-19,1 3 18,4 5-10,-5 5-2,1 4-17,1 0-6,-1 0-1,3 6-4,3 6 4,-2 2-4,1-4-80,-1 0-209</inkml:trace>
  <inkml:trace contextRef="#ctx0" brushRef="#br1" timeOffset="444182.4655">19631 13433 55,'0'0'745,"0"0"-668,0 0 63,0 0-58,0 0-43,0 0-19,83-52-10,-63 52-7,-2 0-3,0 8 0,-6 8-4,-2 2 4,-4 1-1,-6-2 2,0 3-1,0-3 0,0-2-9,-13-1 9,2-2 4,-1-5 2,5-3 7,1-1-11,4-3 0,2 0 0,0 0-2,0 0 0,0 0 0,0 0 2,0 0-2,0 0 18,3 3-14,9 2 0,5 2-3,-1 3 1,-3 2-1,-2 5-1,-2 1 0,-6-3 0,-3 2 6,0-1 2,-5-3-8,-13-1 6,-3-2-4,-4-3 7,0-4 1,-2 2-9,3-5-1,5 0-47,4-5-28,7-7-19,8-2-50,0 0-165</inkml:trace>
  <inkml:trace contextRef="#ctx0" brushRef="#br1" timeOffset="444604.1667">20069 13464 609,'0'0'91,"0"0"94,0 0-87,0 0-47,0 0-38,0 0-1,-8 27 37,0-7-8,2 1-19,2 1-5,0 0 3,4-1-10,0 0-4,0 1-4,4-3-2,8 1 0,2-5 3,1-3 0,3-5-3,-4-6 4,-4-1 4,1 0-5,-7-4 0,-1-10-3,-1 0-6,-2 2-7,0 1 0,0 5-17,-5 3-21,-4 3-29,-1 0 1,-1 0 4,2 0-39,6 3-85,3-1-328</inkml:trace>
  <inkml:trace contextRef="#ctx0" brushRef="#br1" timeOffset="445017.0819">20224 13196 729,'0'0'99,"0"0"50,0 0-52,0 0-49,0 0-23,0 0-17,88-53-5,-71 53-3,-4 0 0,-7 11-8,-4 6 2,-2 1 2,0 3 4,-10-2 0,-5-1 2,0-2 11,1-2-10,5-3 0,2-2-2,3 1 3,2-5 5,2-1-3,0-3-2,0 3 7,3-4-11,12 0 19,7 0-7,4 0-7,3 0-5,5 0-56,2 0-103,0-7-95,-1 2-381</inkml:trace>
  <inkml:trace contextRef="#ctx0" brushRef="#br1" timeOffset="445812.9826">20745 13658 349,'0'0'64,"0"0"48,0 0-15,0 0-17,0 0-18,0 0-16,-6-3 5,14 3-3,11-1 68,8 0-53,10-1-24,3 1-16,5 1-7,1 0-11,-5 0-3,-7 0 1,-11 0-3,-12 0-13,-6 0-51,-5 0-50,0 0-11,0 0-25,-5 0-108</inkml:trace>
  <inkml:trace contextRef="#ctx0" brushRef="#br1" timeOffset="446088.1453">20929 13503 544,'0'0'70,"0"0"47,0 0-38,0 0-62,0 0 62,0 0-16,1 102-8,8-61 7,3 0-28,-5 2-19,1-4-8,-3-3-3,-2-5-1,-2-6-3,3-3-30,-2-5-101,1-11-113,1-4-382</inkml:trace>
  <inkml:trace contextRef="#ctx0" brushRef="#br1" timeOffset="447678.3747">23297 11690 162,'0'0'48,"0"0"2,0 0-10,0 0 8,0 0 6,0 0 9,-37-46-6,35 41-12,1-2-3,-3 1-7,2-2-7,-1 3 8,2-2 11,-2 2-11,0 2-17,3 1 14,0 2-4,0 0-9,0 0-10,0 0-10,-2 19 0,1 8 22,-1 4 6,1 10 21,1 0-13,0 5-1,0-3-4,-2 0-8,0-7-13,1 0-1,0-5 3,1-6-1,0-1-4,0-7 0,0-2-2,0-7 0,0-2 0,0-6-5,0 2 6,0-2 5,0 0 5,0 0 7,0 0 4,2-7-14,0-5-8,1-5-5,-3-3 0,2-3 2,-1-2-2,-1 1 0,0 0 0,2 2-1,-2 2 1,0-1-5,3 4-1,-3 1-4,1 0 4,1-2-1,-1 1 2,-1 0 1,3 1 3,-3 3-1,0 3 0,0 5 1,0 4 1,0 1-9,0 9-18,0 11 20,-6 12 6,0 2-11,0 0-35,2 4-28,0 2-32,4 2-22,0 1-64,0 1-202</inkml:trace>
  <inkml:trace contextRef="#ctx0" brushRef="#br1" timeOffset="448729.2684">21495 13545 247,'0'0'177,"0"0"-102,0 0 57,0 0-19,0 0-33,0 0-12,-4-27-2,4 18-26,9-2 13,9-1-23,4-1 7,2-1-10,1 5-5,-2-1-7,-2 3-2,-4 4 0,-3-2-7,-2 2-2,-8 2 1,1 1-1,-5 0-1,0 0-3,0 0 0,3 9 0,-3 11 2,0 6-2,0 6 11,0 6-1,-3 0 2,-2 4 0,-2 0-1,4 0-5,0-2 1,3-2-5,0-7-1,0-6 5,0-6-5,0-6-1,0-4-2,0-2-2,2-4-46,-1-3-45,1 0-146,-2-1 3,0-17-394</inkml:trace>
  <inkml:trace contextRef="#ctx0" brushRef="#br1" timeOffset="449037.8209">21569 13750 635,'0'0'59,"0"0"-2,0 0 62,0 0-58,0 0-31,0 0-11,78-44-11,-48 34-5,3 1-3,0-3-114,-3-1-195</inkml:trace>
  <inkml:trace contextRef="#ctx0" brushRef="#br1" timeOffset="449321.2992">21961 13609 638,'0'0'13,"0"0"50,0 0 28,0 0-16,0 0-27,0 0-19,30 34-10,-30-34-5,0 0 5,0 0-3,0 0 5,-2 0 23,-5-8-32,-2-6-12,2 2-2,5-1 2,0 4 14,2 5-14,0 4-1,0 0-2,3 0-6,12 4 6,0 7 2,3 3 1,-3-2 0,-3 1-7,-3 1-121,-6-5-39,-3-1-260</inkml:trace>
  <inkml:trace contextRef="#ctx0" brushRef="#br1" timeOffset="451321.8136">22420 13466 393,'0'0'48,"0"0"75,0 0 17,0 0-23,0 0-14,0 0-11,-3-45-55,3 60-21,11 11 51,2 6-24,-2 0-7,-1 1-14,-1-8-2,0-2-9,-3-6-3,0-6-4,0-3-1,-3-5-2,-2-3-1,2 0-2,5 0 2,6-11 11,5-7 12,0-4-18,-2-2-1,-4 4-4,-6 0 2,-2 7 0,-4 7 0,-1 6-2,0 0-8,0 10-14,0 12 22,3 5 1,3 6 5,-5 0-4,2 2 0,2-1 0,-2-2 0,0-5-2,2-4-1,1-8-48,0-8-37,4-7-166,2 0-3,6-14-305</inkml:trace>
  <inkml:trace contextRef="#ctx0" brushRef="#br1" timeOffset="451660.2454">22809 13541 715,'0'0'26,"0"0"-3,0 0 75,0 0-41,0 0 20,0 0-32,-1 102-7,2-80-11,7-3-9,0-4-11,2-5-7,0-6-6,3-4 6,3 0 19,3-3-5,-2-13-1,5-2 1,-9-4-9,-1-3-4,-9-4 4,-3 0-5,0 2 0,-4 8-3,-10 3-7,-1 12 8,-2 4-21,4 0-5,-3 0-31,3 10-23,3 0-20,5-1-127,5-6-269</inkml:trace>
  <inkml:trace contextRef="#ctx0" brushRef="#br1" timeOffset="452034.0329">23199 13232 871,'0'0'24,"0"0"108,0 0-66,0 0-41,0 0-12,0 0-11,91-3-2,-82 21-1,-8 1-5,-1-2 5,0 4-2,-7-4 6,-6 0 11,0-2-11,3-2 3,0-2-6,4-4 3,4-2 1,2-2-1,0-1 7,0-2-8,0 0 0,18 0 23,5 0-4,8 0-14,6 0-7,-1 0 0,-5 0-109,-4 0-62,-14 0-74,-9 6-280</inkml:trace>
  <inkml:trace contextRef="#ctx0" brushRef="#br1" timeOffset="453490.5666">18717 13997 513,'0'0'76,"0"0"-39,0 0 69,0 0-66,0 0 55,0 0-72,101 0 4,-53 0 5,7 0-8,3 0-3,2 0-1,-1 0-5,-2 0-1,0 0 1,-2 0-8,2 0 1,-2 0 11,1-3 1,0-2-15,-1 3 4,2-4-6,1 2 4,0-1-1,0 1 2,-1 1-2,-4 0-1,-5-1 2,0 1-3,-3-4 0,1 3 1,2 1-3,1 0 0,0-2-2,-3 2 2,-2 2-4,-1-1 2,-3 1 0,2 0 1,1-2 1,2 2-2,1-4 1,5 3-1,-3-1 1,2 0 1,-1 1 0,-4 0-1,0 2 0,-2-2 0,-1 0 0,-2 2-1,-1 0 1,-1 0 1,-1-3-1,0 3-1,2 0 0,-3 0 1,-2 0-1,2 0 1,-1 0-1,0 0 1,1 0-1,1 0 1,3 0-2,0 0 1,1 0 0,-2 0 0,1 0 0,3 0-2,2 0 1,1 0 2,0-2-2,-1-2 1,0-1 0,-4 2 0,-2 0 1,1-2 0,-1 2-1,2 2 0,0-2 1,0 3 0,-1-2-1,1 0 1,0 1 0,-2-3-1,-2 3 0,0-2 0,-1-1 1,-3 2 0,0-3-1,-2 3 0,0-1 0,2 3 0,-1-2 0,0 2 1,4 0-1,3 0 0,3 0-1,0 0 1,0 0-2,2-1 2,-2-2 0,-2-3 1,0 1-1,2-1-1,-3 0 1,-3 1-1,-2-2 1,-1 0 0,-2 1 1,-1 0 1,0 1-2,-3-1 1,0 0-1,-2 1 1,-5 0-1,-1 3 0,-8-1 0,-5 3 1,-4-1-1,-2 1 0,0 0-32,-24 0-133,-16 0 12,-17 0-132</inkml:trace>
  <inkml:trace contextRef="#ctx0" brushRef="#br1" timeOffset="457697.9874">20763 14209 497,'0'0'109,"0"0"24,0 0 0,0 0-21,0 0-65,0 0-36,0 0 30,6 42 34,1-7-34,1 1-4,-1 1-12,-1-2-9,-4-1-9,-2-3-1,0-1-3,0-2 0,0-5-3,0-5-17,0-6-50,0-7-58,0-5-123,12-3-90</inkml:trace>
  <inkml:trace contextRef="#ctx0" brushRef="#br1" timeOffset="458154.3701">21012 14165 655,'0'0'78,"0"0"-26,0 0 71,0 0-65,0 0 10,0 0-19,34 60-14,-34-36 2,0-1-7,0-3-11,0 1-6,0-4-1,0-2-8,0-2 2,0-4-4,0-1 0,0-1-1,8-3 0,4-2 3,4-2-2,5 0 0,2-6-2,1-9-1,-1-2-8,-2-5-2,-3-4-3,-2 1-1,-4 0 4,-1 2 9,-8 8 0,1 5 2,-2 6 0,-2 2 2,0 2 0,0 0 0,0 9-2,0 9 0,0 5 10,0 4 0,0 3-1,0 3-4,1 1-1,1 4-4,2 4-6,-2-4-269</inkml:trace>
  <inkml:trace contextRef="#ctx0" brushRef="#br1" timeOffset="471462.3552">23628 13691 629,'8'-1'27,"5"-2"-6,4-2 77,5-1-21,3 1-30,2-1-5,-4 0-2,4 1-2,-4-1-15,-2 1-10,-7 3-5,-5-1-8,-6 3 0,-3 0-105,0 0-123,-17 8-118</inkml:trace>
  <inkml:trace contextRef="#ctx0" brushRef="#br1" timeOffset="471782.2537">23696 13841 529,'0'0'37,"0"0"62,0 0-1,0 0-15,0 0-14,0 0-18,42 28-6,-19-28-26,4 0-11,0 0-8,0 0 0,-5 0-135,2-5-226</inkml:trace>
  <inkml:trace contextRef="#ctx0" brushRef="#br1" timeOffset="473214.1581">17515 14952 609,'0'0'8,"0"0"68,0 0 18,0 0-29,0 0-10,0 0-16,-30-39-22,10 48-6,-1 10-2,1 1-1,3 5-1,2 0 9,1 1-6,6 0 2,-1-5-2,4-2 4,4-6-9,1-5 9,0-3-5,0-2-8,0-2 6,3-1-6,9 0 46,3 0-9,4 0-23,1 0-2,3 0-6,-2 0-4,0 5 2,-2 7 0,-2 0 0,-7 5 0,-5 1 4,-5 5 4,0 0-3,-9 0 2,-12-1-2,-4-2-5,1-3-5,0-6 4,2-6-4,6-2-2,3-3-53,5 0-46,7-3-102,1-9-210</inkml:trace>
  <inkml:trace contextRef="#ctx0" brushRef="#br1" timeOffset="473514.063">17655 15177 782,'0'0'39,"0"0"-18,0 0 74,0 0 0,0 0-44,0 0-16,31 142-9,-28-110-15,-1-4-3,-2 1-4,0-5-3,0-5-1,0-5-35,0-4-79,0-10-41,0 0-123</inkml:trace>
  <inkml:trace contextRef="#ctx0" brushRef="#br1" timeOffset="473829.706">17697 15162 583,'0'0'120,"0"0"31,0 0-74,0 0-14,0 0-15,0 0-17,58-8-9,-48 26-11,-7 3-5,-3-1-4,0 4 1,-15-3 7,-4 0-10,-2-5-75,2-6-37,2-10-85,5 0-358</inkml:trace>
  <inkml:trace contextRef="#ctx0" brushRef="#br1" timeOffset="474149.7752">17770 14587 777,'0'0'25,"0"0"55,0 0 42,0 0-53,0 0-43,0 0-17,67-39-8,-58 59 1,-2 7 0,-7 4 12,0 1 16,0 1-5,-4-1-13,-2-4 0,0-1-5,-1-5 1,5-3 1,0-5-5,2-6 0,0-2-1,0-4 0,2-2-2,13 0 0,7 0 6,6-3-7,5-6-18,3 2-84,0 2-68,-1 1-56,-6 0-320</inkml:trace>
  <inkml:trace contextRef="#ctx0" brushRef="#br1" timeOffset="474461.9401">18207 14975 434,'0'0'120,"0"0"3,0 0 19,0 0-44,0 0-49,0 0-1,44-4-4,-16-5-34,4 0-9,-1 6-1,-3-2-89,-12 5-168,-12 0-457</inkml:trace>
  <inkml:trace contextRef="#ctx0" brushRef="#br1" timeOffset="474498.8412">18220 15207 640,'0'0'11,"0"0"127,0 0-42,0 0-23,0 0 5,0 0-63,119-15-12,-71 2-3,6 2-40,1-3-170,-4 0-305</inkml:trace>
  <inkml:trace contextRef="#ctx0" brushRef="#br1" timeOffset="581524.7643">19603 14834 745,'0'0'17,"0"0"25,0 0 64,0 0 5,0 0-35,0 0-51,17 21-18,-10 32 60,-3 6-22,-1-1-9,-3-10-20,0-3-7,0-8-1,0-2-5,0-9 2,-3-2-5,-1-6 0,4-7-69,0-8-110,3-3-153</inkml:trace>
  <inkml:trace contextRef="#ctx0" brushRef="#br1" timeOffset="596970.8452">9512 16673 400,'0'0'75,"0"0"84,0 0-82,0 0 0,0 0-5,0 0-27,106-7-2,-57 2 4,9-2-3,6-1-5,7 3-7,0 0-4,-1-2-8,1 2-2,-4 1-5,1-1-3,-7 2 0,-10-1-7,-3 2 2,-5 0-1,2-1-1,-3 0 0,2 0 1,-3-4-3,-2 3 3,2-1-3,-4-1 0,1 3 2,-1-2-3,5 1 1,-2 0-1,2 1 11,-1 1-7,-2 1-2,-1-1 0,-5 2 0,-4-1-2,-4 1 2,-1 0 0,-3-1-1,-1-1-1,2-1 2,0 1-2,4-1 0,-2 0 0,3 0 0,-2 0 4,-4 0-4,-5 2 0,-4 0-2,-6 1 0,-3 0-11,-3 0-40,0 0-105,-11 1-20,-15 10 17,-7 2-364</inkml:trace>
  <inkml:trace contextRef="#ctx0" brushRef="#br1" timeOffset="597726.0578">10501 16779 507,'0'0'92,"0"0"42,0 0-68,0 0-18,0 0-6,0 0-10,-70-19-6,56 19-4,-2 6 13,2 7-2,3 2-5,2-1-8,3 2 1,4 1 2,2-4-8,0-1-3,0 0-1,8-4-7,7 0 1,4-2 6,3 2 3,5-3-3,1 4 0,4 0-6,-2 4-2,-2 1 0,-5 1-2,-3 6 0,-7-1 1,-5 0-1,-6-1 3,-2-2 0,0-1 6,-15 1 1,-5-7 0,-5 2-7,0-5 1,-1-2-3,3-5 2,3 0-3,1 0 2,4-11-3,3-3-1,3-2-9,5-1 3,4 0-1,0-5 1,2 2-15,12-1-5,8-1 0,2 1 22,5-1-5,-1 3-13,0-2 18,-5-2-12,-3 1 13,-6-3 4,-5 2 0,-6-1-1,-3-1-1,-2 2 2,-14 1 2,-5 5 2,-5 6-4,-4 5-4,-2 6 1,-1 0 0,2 12-26,2 12-63,7 3-41,6 3-321</inkml:trace>
  <inkml:trace contextRef="#ctx0" brushRef="#br1" timeOffset="598501.0963">11529 16416 515,'0'0'106,"0"0"-49,0 0 68,0 0-26,0 0-64,0 0 40,66-2-9,-27-4-31,5 0-8,2-1-6,-4 2-15,-3 1-5,-9 1-1,-8 2-10,-7-1-89,-10 2-39,-5 0-62,0 0-202</inkml:trace>
  <inkml:trace contextRef="#ctx0" brushRef="#br1" timeOffset="598813.6049">11708 16288 642,'0'0'39,"0"0"2,0 0 55,0 0 33,0 0-35,0 0-32,4 177-17,3-142-19,-2-3-11,-3-3-7,3-4-4,-3-4-2,0-4-2,1-4-14,3-7-103,7-6-117,2-5-235</inkml:trace>
  <inkml:trace contextRef="#ctx0" brushRef="#br1" timeOffset="599422.0273">12086 15847 187,'0'0'226,"0"0"-114,0 0 3,0 0-48,0 0-29,0 0-23,8 0 36,10 0 9,9 0-7,10 0-10,9-3-13,14-8-8,6-3-15,9-1-4,5-3 5,3 1-7,4 0 0,2 0 0,-1 1 3,2 1 9,1 1 2,-2-2-8,1 4-6,-5-1 0,-3 1 1,-3 1-2,-12 1 1,-4 1 1,-10 1-2,-9 0 2,-8 4 2,-11 0-4,-6 0 1,-8 2 1,-4 2-2,-3-1-1,-4 1-7,0 0-64,0 0-26,-13 3-6,-12 8-78,-8 0-448</inkml:trace>
  <inkml:trace contextRef="#ctx0" brushRef="#br1" timeOffset="603974.0241">12003 16699 366,'0'0'80,"0"0"79,0 0-78,0 0-6,0 0-27,0 0 5,57-63 7,-15 50-2,17-3 13,20 2-16,15-1-17,18-2-10,18 1-15,7 1-6,8 2-6,2-1-1,-4 2 0,-4 1 1,-9 1 0,-15 2 1,-19 2-2,-16 0 1,-17 4 3,-16-1-3,-17 3-1,-18 0-1,-8 0-16,-4 0-86,0 0 6,-23 10 13,-14 2-83,-7 3-330</inkml:trace>
  <inkml:trace contextRef="#ctx0" brushRef="#br1" timeOffset="604528.0196">12809 16752 717,'0'0'13,"0"0"103,0 0-24,0 0-50,0 0-7,0 0-9,-50 34 17,55-22 1,11 3 3,10 4-19,2 1-6,3 5-8,4 1-4,-5 2-4,1-1-2,-11 2 2,-5-5-5,-10-2 1,-5-3 2,-2-4 1,-18-3 5,-8-4-1,-2-5-4,1-3 0,1 0-1,2-3-2,7-12 0,4-5-2,6 1-1,6-5 0,3 5-3,0-3-5,12 2 4,9-1 1,4-3 0,3 0-1,4-1 2,-2-2-17,-2-2 1,-8 0 4,-9 0 11,-11 5-3,0 1 5,-14 5 1,-12 6 1,-4 5 0,-2 7-1,-1 0 1,-3 7-1,5 15-36,2 9-81,7-2-109,13 0-389</inkml:trace>
  <inkml:trace contextRef="#ctx0" brushRef="#br1" timeOffset="606646.1501">13590 15093 607,'0'0'53,"0"0"56,0 0 23,0 0-43,0 0-40,0 0-19,5 2 17,18-2 27,10 0-11,10 0-23,7-7-17,8-3-11,0-2-8,-4 3-2,-14 0 0,-12 5-2,-14 1-31,-10 3-21,-4 0-50,-4 1-75,-22 14-9,-11 1-198</inkml:trace>
  <inkml:trace contextRef="#ctx0" brushRef="#br1" timeOffset="606977.7087">13674 15219 201,'0'0'434,"0"0"-369,0 0 80,0 0-22,0 0-40,0 0-15,26 17-4,6-17-29,5 0-15,5 0-9,3-6-7,-5 0-1,-4 2-1,-11-3 0,-7 6-2,-11-2-1,-4 3 1,-1-2-16,-2 2-59,1 0-128,1-3-104</inkml:trace>
  <inkml:trace contextRef="#ctx0" brushRef="#br1" timeOffset="657615.7884">20013 14897 310,'0'-14'225,"0"1"-168,0-2 45,3 7-5,0 2-24,-3 4-8,0 2-3,1 0-30,-1 13-22,0 19-1,0 10 73,0 7-51,-4-2-2,-8-3-12,5-6-7,-2-5-2,7-9-2,0-6-2,1-7 1,1-4-3,0-5 0,0-2-2,9 0 1,13-16 10,10-8 0,5-6-6,-1-1-5,1-2 3,-3-3-2,-8 2-1,-4 1 0,-4 9 2,-9 8-1,-3 7-1,-4 9 0,-2 0-3,1 15-9,-1 12 12,2 6 1,-2 6 8,0-3-1,0-1-7,0-4 2,0-1-3,0-2 0,1-8 0,5-3-37,1-5-68,4-10-76,0-2-51,2-5-318</inkml:trace>
  <inkml:trace contextRef="#ctx0" brushRef="#br1" timeOffset="658021.9361">20454 14894 741,'0'0'13,"0"0"20,0 0 41,0 0 4,0 0-15,0 0-11,29 117-17,-29-96-2,0-2-10,0-1-11,3-5-3,0-4-7,1-5-1,0-2 1,6-2-2,3 0 0,7-11 9,6-10-9,-1-7-6,-1 0-7,-4 2-1,-2 2 3,-8 10 10,-5 7 0,-2 5 1,-3 2 0,0 5-7,4 16 7,-3 12 19,1 4 7,-2 1-13,0-1-1,0 0-12,0-2 4,0-2-2,0-2-2,3-4-42,11-6-119,5-10-94,8-11-218</inkml:trace>
  <inkml:trace contextRef="#ctx0" brushRef="#br1" timeOffset="658613.6932">21096 14892 699,'0'0'11,"0"0"98,0 0-40,0 0-32,0 0-27,0 0 2,-44 20 17,40-16-5,1-1 9,1-1-8,2-2-9,0 1-2,0 0-8,0 1-6,0 2-4,3 3 4,11-1 8,5 5 3,5 5-3,-1 3-4,2 5-4,-1 5 4,-3 1-4,-4 3 2,-2 0 0,-7 0 14,-8-4 0,0-2-2,-6-5-3,-15-1 2,-3-5-7,-1-6 1,-2-6-1,3-4-4,3 0 3,6-11-2,4-11 0,6-3 1,3-3-4,2-2 0,4 2 0,16-1-1,4 3-3,4 1 4,1-2-4,-1-1-2,1-2 0,-3-1-1,-3-2 5,-10-2 0,-6 2 0,-7 4 2,0 8 0,-19 10-2,-8 11-17,-4 11 3,-9 30-34,-11 15-72,-5 12-130</inkml:trace>
  <inkml:trace contextRef="#ctx0" brushRef="#br1" timeOffset="672976.2413">9518 16235 454,'0'0'54,"0"0"81,0 0-45,0 0-15,0 0-25,0 0-27,19-15-11,-8 35 47,3 9-2,-1 5 11,-1 4-25,1-2-8,-5-2-9,-1-4-11,-1-4-5,-2-4-5,-1-5-3,0-6-2,0-3 0,-1-5-92,2-3-91,-1 0-115</inkml:trace>
  <inkml:trace contextRef="#ctx0" brushRef="#br1" timeOffset="673459.996">9755 16205 748,'0'0'39,"0"0"44,0 0-53,0 0-16,0 0 49,0 0-38,2 124-3,-2-95-4,1 0-3,2-5-6,-1-6-5,2-4-2,-1-5-1,2-5 0,2-2 2,2-2-2,3 0 4,7-10 1,-2-9-6,1-5-11,-2-3-24,-4-4-2,-4-3 11,-2 1 13,-1 3 12,-5 7 0,2 11 2,-2 5 2,0 7 25,0 0 3,0 3-26,1 19 2,1 8 14,4 7 7,-2 0-16,2-1-3,0-3-2,0-3-4,0-4-2,-1-4 2,1-5-3,0-1-27,-1-8-121,-1-5-84,5-3-348</inkml:trace>
  <inkml:trace contextRef="#ctx0" brushRef="#br1" timeOffset="673895.8246">10076 16209 714,'0'0'72,"0"0"49,0 0-70,0 0-40,0 0-8,0 0 23,14 64-7,-7-42-7,-1-1-5,-2-2-4,5-5-1,0-2 0,0-3-1,0-4 1,0-5-2,3 0 2,1 0 3,4-14-5,1-6-20,-3-6 1,-1-3-3,-3 0 8,1 1 12,-6 4 2,-2 7-2,-1 10 4,-1 5-2,1 2 0,0 6-6,1 14 6,3 8 8,0 3 8,-3 0-3,2 1-5,0-3-4,0 0-3,-3 0-1,-2-1 0,1-3-50,-2-6-161,4-10-469</inkml:trace>
  <inkml:trace contextRef="#ctx0" brushRef="#br1" timeOffset="675357.9938">10608 16184 381,'0'0'119,"0"0"0,0 0-34,0 0-19,0 0-12,0 0-22,-14-41 0,9 41-5,2 0-25,-1 5 3,1 7-5,3 0 0,0 3-3,0-4 3,10-1 3,8 0 6,7-3-2,5-3-3,9 0 7,0 3-6,1-1-2,-4 7-2,-4 4-1,-2 5 0,-5 0 0,-8 2 27,-9-2-26,-8-1 2,-2 1-2,-21 0 20,-3-3-15,-6-4-1,3-6 1,2-3-4,3-6 2,3 0-1,8-4-1,-2-13-2,6-1 0,3-4 9,4-6-9,2-2 2,2-4-2,13-3 0,4-4 0,-1-3-1,-6-1-4,-5-2 0,-7 2 4,0 6 2,-2 12 0,-17 11-1,-4 16-10,-6 0 10,-2 26 8,-2 18-8,5 7-2,7 4-113,12-2-195</inkml:trace>
  <inkml:trace contextRef="#ctx0" brushRef="#br1" timeOffset="675981.8845">12043 16023 502,'0'0'92,"0"0"-86,0 0 115,0 0-31,0 0-24,0 0-32,26 240-13,-19-203-7,3 0-8,-2-4-6,0-4 4,-3-9-4,4-3-66,-1-14-123,2-3-300</inkml:trace>
  <inkml:trace contextRef="#ctx0" brushRef="#br1" timeOffset="676385.9116">12280 16111 689,'0'0'14,"0"0"59,0 0 2,0 0-30,0 0-22,0 0-5,32 114-7,-23-99-10,3-1 2,-5-8-3,1-3 3,5-3-3,-3 0 0,3-4-6,0-11-2,-3-4-2,2-4 4,-3-5 1,-3-1 3,-1 5 1,-1 7 1,-2 8 1,-1 9-1,2 0 0,0 12-18,1 15 18,1 4 26,-1 2-16,3-2-4,0-3-1,0-2-2,1 1 0,-1-7-3,2-3-32,0-8-120,0-9-271</inkml:trace>
  <inkml:trace contextRef="#ctx0" brushRef="#br1" timeOffset="676759.9337">12650 16106 250,'0'0'363,"0"0"-298,0 0 20,0 0-52,0 0 7,0 0-26,32 88-8,-16-84-3,1-3 3,0-1-2,2 0-4,-2-9-22,1-7-7,-1-3 19,-3 0 6,-2-5 2,-1-1 2,-2 4 5,-5 6 1,-1 8 27,-1 7 2,-1 2-20,0 20-15,1 8 40,0 3-7,-1 3-9,1-4-12,5 2-5,3-3-7,4-1 1,5-2-9,4-9-19,3-10-127,6-9-359</inkml:trace>
  <inkml:trace contextRef="#ctx0" brushRef="#br1" timeOffset="677240.6893">13292 15995 670,'0'0'14,"0"0"64,0 0-37,0 0 26,0 0-19,0 0-24,104 80-11,-77-61-10,1 5 5,-7 1-8,-1 0 0,-10 1 15,-7-2-15,-3-5-1,-7-2 1,-18-1 3,-1-5 15,-4-4-5,6-5-13,0-2-20,5-2 15,5-13 5,4-4-5,6 0 3,4-3 2,0 0 7,3-1-6,13 0 1,3-3-2,2-1 0,3-1 1,0-5 2,-2-3-2,-2-3-1,-4-3 0,-5-2 3,-7 4-3,-4 5 1,0 12-1,-10 13-4,-13 10-1,-8 6 5,-6 26 0,-4 18-3,-2 14-54,6 8-186</inkml:trace>
  <inkml:trace contextRef="#ctx0" brushRef="#br1" timeOffset="717515.9043">14384 14875 567,'-8'-17'148,"4"0"-109,-1 6 23,2 3 33,0 2-14,0 6-3,3 0-19,0 0-26,0 25-22,0 20-10,0 14 35,3 13 1,-3-3-10,0-2-4,0-7-7,0-8-11,0-9-4,3-6 3,3-5-4,3-9 0,6-6-68,2-9-94,3-8-104,2-6-433</inkml:trace>
  <inkml:trace contextRef="#ctx0" brushRef="#br1" timeOffset="717891.7553">14630 14965 135,'0'0'604,"0"0"-535,0 0 24,0 0-55,0 0 24,0 0-21,-34 115-16,34-80-4,0-4-9,0-1-10,7-5 1,7-3 10,3-7 0,3-5-13,2-7 0,5-3 1,1-3 7,-3-18 1,-4-6-2,-3-3-3,-9-5-2,-6-5 3,-3-1-3,-9-1-2,-18 6-1,-2 12-6,-1 11 2,0 13-2,3 0 5,3 19-37,8 5-43,5 2-25,6 0-79,5-6-246</inkml:trace>
  <inkml:trace contextRef="#ctx0" brushRef="#br1" timeOffset="718228.3859">14971 15011 634,'0'0'33,"0"0"80,0 0-25,0 0-25,0 0-22,0 0-19,28 72-4,-28-69 7,0-1-1,-4-2-8,-3 0-8,-2 0 3,3-10-11,0-6 2,0 1 4,4 2-6,2 6-2,0 5 0,0 2 0,0 0-4,0 0 2,5 9 2,5 2 2,-1-2 0,-1 2-57,0-3-66,0-2-145</inkml:trace>
  <inkml:trace contextRef="#ctx0" brushRef="#br1" timeOffset="719187.6685">15210 14841 387,'0'0'130,"0"0"5,0 0-17,0 0-34,0 0-13,0 0-7,0-33-12,6 34-36,0 23-9,0 12 14,-4 3-1,-2 3 4,0-2-6,0-5-3,0-6-5,0-3-2,0-5-6,0-5 2,0-4-2,4-6-2,8-3 0,2-3 3,6 0 5,4-5 2,-2-11-4,1-4-6,-4-4 0,-2-4-2,-3-6-7,-5-2 1,-1-1 7,-5 6-1,-2 7 2,-1 10 4,0 7-3,0 6 2,0 1 9,0 0-12,0 18-5,0 8 5,0 11 6,0 0 0,0 4 0,0-3-3,0-1-1,3-3 1,0-1-3,2-2 1,4-3-1,-2-4 3,2-4-1,0-6-2,-3-5-72,0-2-106,3-7-104,0 0-229</inkml:trace>
  <inkml:trace contextRef="#ctx0" brushRef="#br1" timeOffset="721317.9108">15844 14899 124,'0'0'77,"0"0"51,0 0-4,0 0-16,0 0-28,0 0-13,-3 0-5,1 0-2,1-3 2,-1-2-6,-2 0 10,1 3-12,-2 2 6,-8 0-20,-2 7-23,-9 14-10,-1 8-1,1 5 2,6 2-3,6 0-3,6-4 0,6-5 1,0-4-4,0-6 2,12-4-2,1-6-1,7-3 2,3-4 4,5-4 11,7-14-6,-3-6-9,-4-2-2,-5-2-11,-9-1 4,-9-4 8,-5-4 0,0-1-3,-12 5-1,-7 10 0,-1 13-7,2 10 2,-3 2 9,3 17-17,4 5-35,4 2-66,5-3-17,5-2-105,0-6-308</inkml:trace>
  <inkml:trace contextRef="#ctx0" brushRef="#br1" timeOffset="721663.8391">16100 14808 56,'0'0'682,"0"0"-539,0 0-26,0 0-67,0 0 3,0 0-25,-87 128-8,82-92 0,-1 0-8,4-4-7,2-3-5,0-3-11,0-5 10,5-3-2,11-6-1,10-4 4,0-7 0,1-1-6,-3-1-18,-7-13-8,-6-3 30,-5-2-1,-6 2 3,0 3-3,0 6-13,-13 6 1,-3 2-19,-7 10-43,-2 12-11,-3 4-119</inkml:trace>
  <inkml:trace contextRef="#ctx0" brushRef="#br1" timeOffset="724483.8576">14470 15758 0,'0'0'29,"0"0"-28,0 0 5,0 0 9,0 0-10,0 0-2,-3-17 11,3 14 10,0 3 24,0 0-20,0 0 12,0 0 20,0 0-12,0 0-27,0 0-7,0 0-8,0 0-6,0 0 1,0 0 1,0 0 13,0 0 15,0 0 22,0 0 13,0 0 6,0 0-26,0 0-12,2 0 2,-2 0-6,0 0-8,0 0-5,1 0 1,4 0 8,6 0 4,6-2 2,7 0-11,6-3-2,2 1-6,6-2-3,0 2-2,-2-3 0,0 3-2,-3 0 0,-3 2 0,-5-1 1,-1 3-5,-3 0 2,-2 0-1,0 0 0,-2 0 0,1-2 0,0 0 3,0 1-5,2-1 4,-3 1 4,1 0-5,-3-1 1,1 2 1,2-1 0,8-1 3,8 1 16,0-1 6,2-3-23,-10 2 2,0 1-3,1-1-1,-2 1-2,1 1 2,-3-1-2,-3 1 2,-2-2-1,-2 1-4,2 0 4,0-1-2,2 0-1,0 0-1,4 0 1,1-3 1,0 1-2,1 2 0,-2 0 2,0-2-2,-4 3 2,-3 1-2,1-1 1,-5 1-2,2-2 1,0 2 0,0-2 2,2 2-1,1-2-1,2 0 0,4 0 0,0-1 2,-3-1-2,-3 2 0,-2-1 0,-4 2 1,2 1-1,-5-1 1,0-1 0,1 2-1,1 0 0,-1-1 0,2 1 0,-3 0 0,0 1 0,-1 0 1,2 0-1,-1 0 1,1 0-1,3 0 0,3 0 0,1-3 1,-1 3-1,0 0 2,-4 0-2,-1 0 0,-1 0 0,-1 0 0,1-3 2,-3 3-1,2 0-1,0-2 3,-3 2-3,-1 0 0,-2 0 0,1 0 1,1 0-1,-2 0 1,-2 0-1,2 0 0,-2 0 0,2 0 0,-1 0 0,-1 0 0,1 0-2,1 0 2,0 0-1,-1 0 4,1 0-5,0 0 3,0 0-2,-2 0 1,3 0 0,-4 0 0,1 0 0,-1 0 0,0 0 1,0 0 1,0 0 0,0 0-2,0 0 2,0 0 0,0 0-1,0 0 2,0 0-1,0 0 3,0 0-5,0 0 0,0 0-2,0 0-35,0 0-102,-8-4-220</inkml:trace>
  <inkml:trace contextRef="#ctx0" brushRef="#br1" timeOffset="732247.6901">15062 16666 329,'-4'0'104,"1"-1"-19,3 1 45,0 0-18,0 0-44,0 0-34,14 0-20,18-2 66,13 0 5,9-3-33,5-2-23,4 1-9,-3-3-10,-5 2-8,-12 1 0,-9 5-2,-14 1-26,-13 0-133,-7 0-27,0 0 46,-16 6-111</inkml:trace>
  <inkml:trace contextRef="#ctx0" brushRef="#br1" timeOffset="732578.7908">15326 16662 553,'0'0'89,"0"0"41,0 0 5,0 0-46,0 0-44,0 0-29,-1 13-8,1 4 13,1 7 42,8 12-31,-1 6 8,-2 2-6,0 4-5,-2-5-5,2-2-2,-5-2-6,1-3 1,-2-4-8,0-6-2,1-6-7,1-8 4,-1-5-4,2-4 0,4-3-66,6 0-81,2-13-203</inkml:trace>
  <inkml:trace contextRef="#ctx0" brushRef="#br1" timeOffset="733475.2905">15817 17059 266,'0'0'64,"0"0"45,0 0-14,0 0-13,0 0-21,0 0 7,10-41-16,-10 34 12,0-2-6,-5 1-9,-10 1-12,-2-2 6,-2 4-13,-2 5 5,3 0-17,-3 0-6,1 4-4,3 16-1,1 3-4,3 7 0,4 9-1,2-2-1,6-1 1,1 0-2,0-7-2,3 2 2,8-7 5,0-4-5,0-3 7,2-3-7,-1-6-2,4-4 1,2-4-1,8 0 4,0-5 7,3-10-2,-3 1-3,-3 2-2,-7 0-2,-2 2-53,-7 2-81,-7 0-226</inkml:trace>
  <inkml:trace contextRef="#ctx0" brushRef="#br1" timeOffset="734240.5179">16075 17152 627,'0'0'50,"0"0"106,0 0-58,0 0-23,0 0-14,0 0-8,-54-56-13,42 56-3,2 0-21,-6 7-8,5 8-1,-2 9-6,2 0 2,4 5 0,3-3-3,4-3 0,0-6-6,0-4 3,10 0 2,3-7-1,5-2 2,0-4 13,3 0-11,1-4-2,-1-9-8,-6 1 2,-4-7-3,-3 1 9,-5-1 1,-1-2-1,-2 4 0,0 6 2,0 5-2,0 5 0,0 1 0,0 0-9,0 15 4,0 5 5,0 1 4,0-2 2,4-2-6,6-2 0,6-4 0,-2-5 0,6-4 3,1-2-3,1 0-12,1-14-4,0-6-5,-2-4 7,-1-5 9,-4-4 5,-5-6 0,-7-7 2,-2-3-1,-2 2 0,0 7 0,-8 12 1,-2 13-2,-1 8 35,5 7-5,-1 0-11,-4 7 4,0 22-18,-2 11 8,3 5-2,6 5 5,2 0-2,2-2-6,0-9-8,2-3 2,9-6-4,6-5 2,8-2-13,13-8-95,10-7-173,11-8 16</inkml:trace>
  <inkml:trace contextRef="#ctx0" brushRef="#br1" timeOffset="736033.5933">16473 16663 383,'0'0'92,"0"0"23,0 0 2,0 0-31,0 0-44,0 0-9,0-1-1,0 1-2,0 0-4,0 0 1,0 0 9,0 0-2,0 1-7,0-1-2,0 0-12,0 0-3,0 0-4,0 0-3,0 0 2,0 0-4,0 0 3,0 0-1,0 0-1,0 0 1,0 0-2,0 0 1,0 0-2,0 0 2,0 0-1,0 0-1,0 0 0,0 0 0,0 0-1,0 0 1,0 0 1,0 0 4,0 0 0,0 0 0,0 0 0,0 0-3,0 0-1,0 0-1,0 0 0,0 0-3,0 0-6,0 0 7,0 0-6,3 0 8,2 0 0,2 2 1,-2 1 0,-1-1-1,-1-2 2,0 0-1,-3 0-1,2 0 1,-2 0 1,0 0-1,0 0 1,0 0 6,0 0-5,0 0-1,0 0 0,0 0 0,0 0-2,0 0 1,0 0 1,0 0-2,0 0 1,0 0 0,0 0 0,0 0 1,0 0 1,0 0-2,0 0 4,3 0-3,-2 0-2,4 0-5,3 0 5,3 0 3,4 0 6,2 0-1,3-2-8,4-4 3,0-2-2,1-1-1,-1 0 2,-5-1 1,-5 1-2,-1 0 2,-5-1-2,1 2 0,-2-1-1,0-1 0,0 3 1,-3-1-1,1 3 0,1 1 0,0 1 0,3 1-2,1 2 0,3 0-1,-1 0 2,2 0 0,2 0 1,-1 0 0,0-2-1,0-1-35,0 3-38,-5 0-4,2 0-13,-8 3-7,-4 11 25,0 5-47,-11 3-191</inkml:trace>
  <inkml:trace contextRef="#ctx0" brushRef="#br1" timeOffset="736453.7766">16500 16849 580,'0'0'35,"0"0"38,0 0 24,0 0-17,0 0-34,0 0-21,38 51 5,-18-49 9,4-2-11,4 0 5,4-8-15,-1-8-9,0-4-4,-1 0 1,-2 0-2,-1 0 4,-5 3 3,-3 2 2,-6 4-3,-3 4-4,-2 3 0,0 3-2,-1 1 0,6 0-2,1 0 0,4 0 5,0 5 1,0 0 4,-1-1-6,-2 1-1,-1-5-2,-2 3-1,-5-3 0,3 0-2,1 0-30,1 0-138,0 0-174</inkml:trace>
  <inkml:trace contextRef="#ctx0" brushRef="#br1" timeOffset="737078.8993">17519 16523 515,'0'0'33,"0"0"54,0 0 54,0 0-28,0 0-49,0 0-45,-7 28-1,7 16 74,0 2-35,0 3-4,0-3-16,0-1-20,3-6-16,-1-4 6,0-4-4,1-9-3,3-6-64,3-9-120,3-7-96,6 0-393</inkml:trace>
  <inkml:trace contextRef="#ctx0" brushRef="#br1" timeOffset="737443.5708">17705 16598 784,'0'0'9,"0"0"57,0 0 49,0 0-39,0 0-23,0 0-13,-11 128-8,22-109-11,3-2-12,7-5-9,1-4 0,2-5 3,3-3 3,0 0-1,-2-3 12,-1-11-12,-8-5-4,1 0 8,-10-5-5,-4-3-4,-3-3 3,0 2-3,-10 2-1,-8 10-2,1 7-6,-1 9-4,-2 0-14,0 8-17,-1 12-15,6 2-43,2-2-47,8-4-182</inkml:trace>
  <inkml:trace contextRef="#ctx0" brushRef="#br1" timeOffset="737814.2698">18175 16581 677,'0'0'32,"0"0"91,0 0-58,0 0-27,0 0-25,0 0 4,3 19-2,-3-24 7,0-9-22,-7-1-26,4 0-29,-2 1 12,4 8 13,1 2 9,0 4-1,0 0 20,1 0 2,10 10 0,2 5-20,1-2-78,-2-4-274</inkml:trace>
  <inkml:trace contextRef="#ctx0" brushRef="#br1" timeOffset="738178.7011">18418 16373 854,'0'0'99,"0"0"109,0 0-126,0 0-51,0 0 15,0 0-19,21 82-10,-16-56 0,-2-1-13,-2-3 0,2-1-1,0 0-2,3-7 0,-3-3 1,3-6-2,-3-4-17,5-1-21,3 0 3,3-11 29,4-9 4,-2-5-24,0-5 7,-2-1-4,-1 5 9,-5 7 10,-5 11 3,0 6 2,-2 2-1,2 7 0,0 13 8,2 5 15,0 2-2,0 2-6,-2-4-6,-1-1-4,1-3-3,-3-1-2,0-2-6,0-4-111,4-5-178,12-9-545</inkml:trace>
  <inkml:trace contextRef="#ctx0" brushRef="#br1" timeOffset="738543.5141">18834 16450 764,'0'0'41,"0"0"81,0 0-19,0 0-40,0 0-27,0 0-13,8 102-9,0-84-7,2-5-7,0-3-5,3-5 4,1-3 1,1-2 3,4 0-2,-1-10 18,-3-9-19,-4-3-5,-5-7-7,-6-4 7,0-2 3,-2 2-17,-13 8-4,-1 11 14,-1 9-16,1 5-6,0 0-22,2 19-24,2 1-108,9-5-355</inkml:trace>
  <inkml:trace contextRef="#ctx0" brushRef="#br1" timeOffset="738907.6457">19426 16241 740,'0'0'118,"0"0"52,0 0-133,0 0-35,0 0 34,0 0 3,-41 125-8,32-86 3,3-1-12,-1-1-10,7-5-6,0-4-4,0-4-2,8-5 0,7-7-3,3-3 2,0-6-21,0-3 0,0 0 22,-2-7 1,-2-9-1,-5 2-1,-9-2-10,0 6-10,0 6-10,-9 4-19,-9 0 15,-7 11 2,-2 8-42,-5 2-54,0 3-264</inkml:trace>
  <inkml:trace contextRef="#ctx0" brushRef="#br1" timeOffset="750805.8366">4137 11469 209,'0'-4'8,"0"0"17,0-1 10,0 4 14,0 0-12,0 0 4,2-1-3,1 1-12,0 1-5,2 0 11,4 0 1,4 0 1,1 0-3,5 0 0,6 0 4,2 0-4,1 0-9,4 0-5,-1 0-2,2 0 4,1 0-1,-1 0-2,0 0 2,-2 0-4,1 0-2,-4 0-2,-2 0 0,2 0 0,-3-2-1,2 1 2,-2-2-6,2 3 4,0 0-3,-5 0-2,-5 0 1,2 0-4,-4 0 0,-2 0 2,-2 0-3,-1 0 2,1 0-2,-1 0 4,2 0-2,-1 0 0,-1 0 2,2 0-2,0 0 0,0 0-1,-3 0 1,0 0-1,-1 0 2,0 0-2,-2 0 1,2-1-1,-4 0 0,3-2 0,-1 3 0,0-3-1,2 2 3,1 0-3,-3-2 2,0 2-1,0-1-1,-3 2 0,3-1 2,-2-1-2,-1 2 0,-3 0 0,3 0-1,0 0 1,0-3 0,2 3 1,-5 0-1,0 0 1,0 0-1,0 0 3,0 0 5,0 0 0,-8 0 6,-11 0 4,-11 0-8,-3 0-8,-7 3-2,-3 6 2,-2-1-4,-6 1-5,-1 0-8,-2-1 6,-3 0 6,7-1 2,5-3 1,2-1 1,7-3-1,3 0 3,5 0-3,2 0 1,5 0 0,1-1 0,-1-3 1,7-1-2,0 1 0,6 1 1,2 1 0,0 0-1,4 1 0,1 1 0,1 0 1,-2-1-1,2 1-3,0 0-3,0 0-1,0 0 0,0 0 3,0 0-3,0 0 7,0 0 4,0 0-4,0 0-1,0 0 0,0 0 1,0 0 0,0 0 1,0 0 0,0 0 0,0 0-1,0 0 2,0 0-2,0-2 0,0 2 0,0 0 0,0 0 0,0 0 0,0 0 0,2 0 0,-1 0 1,1 0-2,-2 0 1,3 0 0,0 0-3,0 0-5,3 0-7,-1 0-12,0 0 2,0 0 3,1 0-1,1 0 2,0 2-29,6-1-35,-4-1-28,-3 0-144</inkml:trace>
  <inkml:trace contextRef="#ctx0" brushRef="#br1" timeOffset="752059.9019">19938 16041 627,'0'0'26,"0"0"28,0 0 18,0 0-1,0 0-24,0 0 15,0 0-6,-16-144-12,16 143-8,0 1-16,0 0-20,0 12 1,0 21-1,4 15 32,7 14-10,1 13 5,1 14-5,-1 8 5,-2 10-14,-4 1-3,-4-3 5,-2-1-4,0-8-4,0-6 1,-5-6-2,-1-3 1,-2-6 0,0-2 2,1-1 1,-2 0 0,1-2-2,2-7 0,-1-5 0,5-8-1,2-2-4,0-1 1,0-1-1,0 3-2,0-7 3,8-2-2,-2-4 1,-2-5-2,1-6 1,-1-3 0,-2-5-1,-1-8-1,1-4 0,-2-2 2,0-3 0,0 0-2,0 0-31,3 0-18,0-13-30,0-16-98,1-14-263</inkml:trace>
  <inkml:trace contextRef="#ctx0" brushRef="#br1" timeOffset="752875.6901">20994 15848 534,'0'0'24,"0"0"67,0 0 31,0 0-31,0 0-76,0 0-6,-58 92 25,37-37 16,2-4-11,-2-1-2,4-8-4,0-5-3,3-4-7,1-9-3,1-4-4,1-11-4,4-4-4,1-2 1,0-3 3,-3-8 0,2-12-12,2-5-14,5-4 14,0-1-1,0 4-1,9 8-10,7 7 4,-1 7 0,5 4 2,-1 0 3,2 11 0,2 8 1,0 1 2,0 2 0,-1-2 1,1-2-1,0-3-23,1-1-101,0-11-23,0-3-77,-1 0-335</inkml:trace>
  <inkml:trace contextRef="#ctx0" brushRef="#br1" timeOffset="753240.7265">21221 16027 218,'0'0'546,"0"0"-538,0 0 92,0 0-30,0 0-49,0 0-14,115-7-7,-90 6 0,-5-1-65,-10 2-180,-8 0-192</inkml:trace>
  <inkml:trace contextRef="#ctx0" brushRef="#br1" timeOffset="753280.4456">21260 16137 471,'0'0'194,"0"0"-128,0 0 63,0 0-61,0 0 12,0 0-20,48 11-42,-18-11-12,1 0-6,0-3-141,-4-9-54,-3-2-212</inkml:trace>
  <inkml:trace contextRef="#ctx0" brushRef="#br1" timeOffset="753706.7165">21680 15807 626,'0'0'128,"0"0"-127,0 0 106,0 0-30,0 0-19,0 0-17,14 106-15,-14-83-6,0-3-2,0-1-5,0-4-7,0-3-2,0-4 0,0-3-2,0-4-2,1-1 0,1 0 0,-1 0 0,4 0 11,5-6 17,1-4 8,3-4-33,0-2 2,-2 4-2,3 3 0,-5 0 3,2 3-1,-1 2 1,1 4-3,0 0-3,1 3-2,2 15-4,-3 3 6,-3 5 3,0 1 1,-7-3-1,-2 2 2,0-2-5,-5-2-2,-16 0 2,-4-5 0,-5-3-20,0-6-76,-1-8-80,4 0-86</inkml:trace>
  <inkml:trace contextRef="#ctx0" brushRef="#br1" timeOffset="754058.5772">21710 15841 441,'0'0'326,"0"0"-233,0 0 2,0 0-71,0 0-23,0 0 0,215-72-1,-172 65-91,2 1-272</inkml:trace>
  <inkml:trace contextRef="#ctx0" brushRef="#br1" timeOffset="754422.3223">22403 15738 646,'0'0'102,"0"0"30,0 0-56,0 0-63,0 0 49,0 0 4,-20 120-5,7-84-10,1 1-18,-1-2-5,2-3-8,0-4-11,2-5-4,1-2-1,-1-4-3,5-2-2,1-4-40,0-4-43,3-7-160,-1 0-265</inkml:trace>
  <inkml:trace contextRef="#ctx0" brushRef="#br1" timeOffset="754471.1937">22162 15807 383,'0'0'360,"0"0"-352,0 0 60,0 0-18,0 0-30,0 0-20,65 62-17,-51-48-246</inkml:trace>
  <inkml:trace contextRef="#ctx0" brushRef="#br1" timeOffset="754822.2789">22533 15995 566,'0'0'127,"0"0"40,0 0-99,0 0-20,0 0-18,0 0-19,36 11 0,-36-11-7,0 0 1,0-1-4,-4-11-1,-2 2-25,6 0 6,-2 6 18,2 4 0,0 0-7,0 0-8,0 4 8,2 9-36,7-1-128,-3-3-419</inkml:trace>
  <inkml:trace contextRef="#ctx0" brushRef="#br1" timeOffset="755781.212">22972 15942 472,'0'0'65,"0"0"43,0 0-23,0 0-58,0 0 35,0 0 12,0 0-14,-6 187-13,-9-141-13,-4 1-14,-3-6-13,-4-2-7,0-11-188,7-13-389</inkml:trace>
  <inkml:trace contextRef="#ctx0" brushRef="#br1" timeOffset="757132.6673">20715 16844 594,'0'0'35,"0"0"67,0 0-39,0 0 10,0 0-32,0 0-19,0 0 0,-117-59 4,94 59-13,2 16-10,0 7 0,5 10 0,4 2 0,4 2-1,8-2 4,0-5-5,0-6 0,7-8-2,5-5 2,3-3-2,4-8 1,5 0 0,3-8 14,1-15-9,-1-7 0,-2-4-1,-5-4-3,-4-4 1,-12-4 0,-4-5 1,0-4 1,-3-5-3,-10 6 1,-1 12 2,7 16 15,1 14 11,4 11 8,2 1-36,0 9-2,0 19-5,0 7 5,5 8 5,4 1-3,2 2-1,5-3 3,-3 0-3,4-7-1,-1-5-1,1-8-58,2-6-51,-3-10-37,1-7-112,-1 0-223</inkml:trace>
  <inkml:trace contextRef="#ctx0" brushRef="#br1" timeOffset="757522.4161">20900 16763 480,'0'0'183,"0"0"-115,0 0 61,0 0-53,0 0 1,0 0-26,-23 98-14,23-73-10,10-3-13,2-3-10,1-5-4,4-2-6,-2-7 3,1-2 3,-1-3 0,4-3 18,0-14-6,-2 0-5,-4-5-2,-4-3-2,-6-5-2,-3 1 3,0 0-3,-3 8 2,-6 8-3,-2 7-14,3 6-7,-1 0-11,-1 9-21,2 7-20,5 1-75,3-3-143</inkml:trace>
  <inkml:trace contextRef="#ctx0" brushRef="#br1" timeOffset="757892.6744">21263 16726 774,'0'0'56,"0"0"-40,0 0 64,0 0-32,0 0 1,0 0-15,21 157-3,-15-127-3,-2-4-13,-1-4 8,0-6 6,-1-6-23,-1-3-2,-1-4-1,0-3-1,0 0 5,0 0 6,0-10 39,0-13-33,0-12-16,0-11-3,0-14 2,0-10 0,3-7-2,3-1-2,1 12-5,4 13 3,2 19 1,-2 15 0,1 12 3,-1 7-12,0 3-20,1 20 16,-3 9-32,-5 3-95,-4 2-42,0-5-157</inkml:trace>
  <inkml:trace contextRef="#ctx0" brushRef="#br1" timeOffset="758254.6814">21236 16799 673,'0'0'29,"0"0"108,0 0-25,0 0-75,0 0 3,0 0-17,60 6-8,-29-6-13,3-2-2,2-7-115,-3 0-190</inkml:trace>
  <inkml:trace contextRef="#ctx0" brushRef="#br1" timeOffset="758623.7318">21846 16727 677,'0'0'82,"0"0"50,0 0 9,0 0-77,0 0-49,0 0-6,50 0 15,-20 0-13,5 0-8,-2-6 1,-4 1-4,-3 1-12,-10 1-120,-5 0-39,-11 3-125</inkml:trace>
  <inkml:trace contextRef="#ctx0" brushRef="#br1" timeOffset="758670.6117">21840 16905 775,'0'0'0,"0"0"166,0 0-17,0 0-92,0 0-46,0 0-11,160-22-108,-127 13-242</inkml:trace>
  <inkml:trace contextRef="#ctx0" brushRef="#br1" timeOffset="763435.7461">22426 16736 142,'0'0'145,"0"0"-115,0 0 47,0 0-12,0 0-16,0 0-31,0 0-12,9-6 8,-9 6 11,0-1-13,0 1 1,0 0 4,0-2 5,0 2-1,0-1 2,0-1 2,1 1-1,-1-1 2,0 0 9,0-1-4,2 3-13,-2-3-2,0 2 6,0-1-12,0 2 7,0 0-2,0 0-13,5 0-2,-2 9 0,1 8 10,2 9 12,0 1 2,0 2 2,0 0-11,-3-2-7,0-3-7,-2-3 2,1-4-2,-1-5 3,-1-2-4,0-7-1,0-3-38,0 0 26,0 0 13,2-7-2,0-10-7,-2-4 4,0-1 5,0-3 0,0-6 1,0 1 1,0-4-1,0 5 1,4 0 1,3 3 6,4 2 11,1 3-7,3 3 4,0 3 4,2 4-2,1 8-10,0 3 1,3 0-4,1 10-2,1 14 2,-2 5-1,-4 3 7,-3 1 2,-5 1-1,-2-3 4,-2-3-6,-2-3-3,-3-3-4,0-2-1,0-3-1,0 0-2,0-4-98,0-2-76,0-5-270</inkml:trace>
  <inkml:trace contextRef="#ctx0" brushRef="#br1" timeOffset="769083.7306">22878 16827 449,'0'-4'82,"0"0"-15,0 1 59,0-2-79,0 2-3,0 3-5,0 0-5,0 0 2,0 0-2,0 0 0,0 0-15,0 5-13,0 15 10,0 8 53,0 2-34,0 1-9,0 0-14,0-1-4,0-2-4,0-3-3,0-2-1,0-6-125,5-9-32,6-8-113</inkml:trace>
  <inkml:trace contextRef="#ctx0" brushRef="#br1" timeOffset="769452.6205">23007 16713 670,'0'0'87,"0"0"-87,0 0 102,0 0-49,0 0-29,0 0 23,78 0-30,-39 0-10,1 0-2,-5 0-5,-9 0-39,-6-4-54,-8 1-145,-6-4-99</inkml:trace>
  <inkml:trace contextRef="#ctx0" brushRef="#br1" timeOffset="769839.5479">23136 16598 669,'0'0'49,"0"0"7,0 0 90,0 0-54,0 0-41,0 0-13,-28 147-10,28-126-21,0-1-4,0-3 1,3-2-4,3-5-92,3-2-68,6-7-50,0-1-262</inkml:trace>
  <inkml:trace contextRef="#ctx0" brushRef="#br1" timeOffset="770219.616">23348 16627 652,'0'0'42,"0"0"81,0 0 2,0 0-33,0 0-26,0 0-27,-15 144-18,15-130-6,-2-3-8,2-4-3,-1-2-2,1-5 1,0 0 3,0 0 2,0 0 1,0-10 4,0-11-13,0-9 1,1-8-1,9-5 0,3-2 2,1 5-1,0 10-1,-4 11-5,1 11 5,-2 7 1,1 1-1,3 5-7,0 14 3,-1 4 3,-2 2 0,-4 3 1,0-5 0,-3 1-5,-3 2-110,0-6-100,0-5-290</inkml:trace>
  <inkml:trace contextRef="#ctx0" brushRef="#br1" timeOffset="770601.4503">23685 16740 797,'0'0'73,"0"0"61,0 0-33,0 0-74,0 0-4,0 0-11,5 39 0,-5-24-10,0 6 2,-8-1 7,-8 0 3,-1 3 1,-1-3-9,2 4 10,4-2-9,2-5-3,5-1 0,1-6-4,4 0-1,0-5 1,0-1-2,0-3 2,12-1 0,11 0-26,9 0-13,5-8-49,0-7-141,1-2-27,0-6-348</inkml:trace>
  <inkml:trace contextRef="#ctx0" brushRef="#br1" timeOffset="770645.3334">23986 16666 7,'0'0'813,"0"0"-759,0 0 126,0 0-55,0 0-106,0 0-14,20-5 11,7 0 14,4 0-30,-1-2-67,0-1-152,3-1-137</inkml:trace>
  <inkml:trace contextRef="#ctx0" brushRef="#br1" timeOffset="771019.5918">24370 16462 49,'0'0'734,"0"0"-595,0 0 37,0 0-83,0 0-53,0 0-24,56-36-8,-36 36-3,-4 3-5,-2 11-3,-7 5 0,-7 3 0,0 5 1,-3-3 0,-18 5 2,-3-5 3,0 3 6,-2-2-7,2-3 3,5-2-4,5-5 0,5-3 0,5-5 0,2-7-1,2 0-3,0 3 1,2-3 2,15 0 4,9 0 4,4 0-8,4 0-13,6 0-37,4-3-138,-4 3-76,-3-3-265</inkml:trace>
  <inkml:trace contextRef="#ctx0" brushRef="#br1" timeOffset="771771.7878">21800 17495 600,'0'0'42,"0"0"32,0 0 3,0 0-33,0 0-12,0 0 30,42 8 1,-19-6-24,3-2-11,-1 0-20,2 0-3,-4 0-1,-3 0-4,-6 0-102,-8 0-110,-2-2-126</inkml:trace>
  <inkml:trace contextRef="#ctx0" brushRef="#br1" timeOffset="772135.2279">21798 17685 610,'0'0'64,"0"0"73,0 0-32,0 0-26,0 0-14,0 0-1,64 28-38,-32-28-13,-3 0-6,3-7-3,-5 0-2,-3 2-2,-4-1-51,-3 2-107,-7-3-38,-1 4-213</inkml:trace>
  <inkml:trace contextRef="#ctx0" brushRef="#br1" timeOffset="773373.7219">22659 17437 357,'0'0'90,"0"0"5,0 0-8,0 0-27,0 0-4,0 0-16,0 0-16,-33-24 9,18 25 12,0 10-36,-1 4-5,4 0 4,3 0 6,3 1-2,3-4 2,3 2 5,0 0 12,0-1 3,0-3-8,9 3-3,6-2-8,0 1 8,3-2-17,3-1 2,-2 2-4,-3-2-2,2 3-2,-6 0 0,-3-2 0,-2 0 0,-5 3-1,-2 0 1,0-3-1,-19 2 2,-5-2 33,-3-3-24,3 0-10,2-7 6,2 0 0,4 0-2,4 0 1,3 0-2,3-7 6,3-3-7,3 0-1,0-4 26,0 0-21,8-4-2,7-1-1,4 0-3,5-4-3,-1-1 1,3-2-9,1-1-2,-2 0 11,-4 0-1,-7 3-1,-6 1-5,-8 3 9,0 6 0,-5 3-1,-10 2-12,-5 5 11,2 4 1,-4 0-2,6 4 2,1 13 1,0 0-6,9 8-69,3-4-75,3-2-56,3-3-367</inkml:trace>
  <inkml:trace contextRef="#ctx0" brushRef="#br1" timeOffset="773735.6206">22965 17532 799,'0'0'0,"0"0"73,0 0-16,0 0 7,0 0-32,0 0-18,101 7-12,-72-7 0,-1-3 0,-4-4-2,-4 0-110,-4-3-26,-7 3-33,-4 0-159</inkml:trace>
  <inkml:trace contextRef="#ctx0" brushRef="#br1" timeOffset="774118.4746">23145 17423 336,'0'0'198,"0"0"-51,0 0-8,0 0-48,0 0-25,0 0-24,-39 19 34,32 0-27,4 3-9,0 4-27,2-4-5,1 3-7,0-3 4,0-2-5,0-3-20,7-4-134,8-7-40,6-4-98</inkml:trace>
  <inkml:trace contextRef="#ctx0" brushRef="#br1" timeOffset="774500.4726">23391 17394 160,'0'0'542,"0"0"-418,0 0 11,0 0-52,0 0-63,0 0-18,-1 0 30,12 10 6,6 2-14,-2 0-9,3 2-7,0 3-6,-3 2 0,1 1 1,-2 4-1,-6-5 39,-2 1-32,-6-3-4,0-3-5,-13-2 0,-4-1 0,0-5 8,-1-1-8,3-3-4,0-2-1,4 0 5,3 0 1,0-9-1,2-4-11,3 1 6,3-4 1,0-1 4,0 0-4,12 2-2,0-5-6,2-1 10,0-1-5,0-2 2,1 1 0,-5-2-8,0-3-2,-6 0-10,-4 4 1,0 3 21,0 5 3,-8 7 0,-4 9-25,-3 0 25,-3 0 1,1 17-1,0 6-2,3 2-72,4 3-109,6-5-301</inkml:trace>
  <inkml:trace contextRef="#ctx0" brushRef="#br1" timeOffset="774886.0226">23823 17428 539,'0'0'428,"0"0"-328,0 0 25,0 0-82,0 0-42,0 0-1,23 0 26,-1 0-20,4 0 3,7-5-9,1-1-27,2 0-111,-3-5-126,-5 5-104</inkml:trace>
  <inkml:trace contextRef="#ctx0" brushRef="#br1" timeOffset="775266.2026">24177 17244 633,'0'0'154,"0"0"-10,0 0-34,0 0-59,0 0-17,0 0-11,82-26-12,-67 26-7,2 9 3,-7 5-1,-2 3 2,-5 2 3,-3 3-3,0-2 5,-14 4-9,-5-2 10,-1-1-7,-1-1-3,4-1 1,1-2-2,3-5-1,6-4 0,2-1-1,4-3 2,-1 1-3,2-4 3,0 1-3,0-2 0,6 0 8,11 0-1,1 0 0,2 0-2,9-2-5,1-2 0,2 2-2,0-1-20,-5 2-42,-11 1-55,-4 0-39,-9 0-139,-3 0-227</inkml:trace>
  <inkml:trace contextRef="#ctx0" brushRef="#br1" timeOffset="775730.4231">21868 18073 390,'0'0'99,"0"0"-19,0 0 29,0 0-41,0 0-36,0 0 10,5 3 33,14-3-14,5 0-1,9-2-12,0-6-32,1-2-9,-6 2-7,-4 2-2,-6 1-65,-9 5-54,-6 0-54,-3 0-39,-2 3-37</inkml:trace>
  <inkml:trace contextRef="#ctx0" brushRef="#br1" timeOffset="776119.6939">21919 18226 428,'0'0'148,"0"0"-1,0 0-46,0 0-6,0 0 9,0 0-28,42 63-20,-14-63-27,5 0-15,6-15-9,2-2-5,3-5-22,-1 3-164,-1-5-99,-6 1-350</inkml:trace>
  <inkml:trace contextRef="#ctx0" brushRef="#br1" timeOffset="778175.0373">22751 17977 441,'0'0'81,"0"0"49,0 0 29,0 0-60,0 0-42,0 0-29,0 10 17,6 14 29,4 5-20,1 1-9,-2 3-9,-3 0-18,1-3-11,-4 0-2,-1-3-1,-1-5-4,1-5-19,1-5-47,3-7-106,3-5-52,1-2-206</inkml:trace>
  <inkml:trace contextRef="#ctx0" brushRef="#br1" timeOffset="778611.9169">22970 17955 642,'0'0'151,"0"0"-39,0 0 40,0 0-75,0 0-23,0 0 3,34 39-26,-24-19 7,-4 0-22,1 0 1,-2 0-7,1-1-7,1-2-2,-1-6 1,0-1-2,0-5 2,0-1 0,3-4-4,2 0-11,0-4 8,6-11-7,2-5-3,-2 0-5,-3-7-1,-2 4-7,-2 2 17,-3 6 11,-4 7 0,-2 5-1,-1 3 1,0 0 7,0 0-7,0 7 4,0 10 2,1 5 7,1-1 2,0-1-10,-1 3-2,2 0-2,-1 1-1,2-3-28,-1 2-95,-1-6-132,3-3-341</inkml:trace>
  <inkml:trace contextRef="#ctx0" brushRef="#br1" timeOffset="779855.7744">23392 18305 465,'0'0'124,"0"0"-19,0 0 18,0 0-53,0 0-47,0 0 15,32-83-13,-11 57 14,3-1-15,1 3 0,2-1-14,0 5 0,-3 4-9,-3 8-1,-5 2-44,-4 3-43,-6 3-72,-3 0-166</inkml:trace>
  <inkml:trace contextRef="#ctx0" brushRef="#br1" timeOffset="780250.0613">23470 18391 628,'0'0'123,"0"0"-61,0 0 81,0 0-78,0 0-35,0 0-20,56-39-3,-28 19-5,3-4 0,1-3-4,0 1-9,-5 1 6,-4 2-45,-4 6-54,-9 3-31,-2 1-150</inkml:trace>
  <inkml:trace contextRef="#ctx0" brushRef="#br1" timeOffset="782921.8779">15613 17786 469,'0'0'59,"0"0"66,0 0-22,6 0-35,16-3-44,9-4 8,9-5 5,10 0-2,6-3-5,1 1-1,2 0-19,-7 4-5,-12 2-2,-6 2-3,-16 5 0,-5 1-2,-5 0-55,-8 0-44,0 0-43,0 3-59,-8 4-81</inkml:trace>
  <inkml:trace contextRef="#ctx0" brushRef="#br1" timeOffset="783300.5256">15924 17709 419,'0'0'82,"0"0"58,0 0-25,0 0-30,0 0-52,0 0-14,-4 11-16,4 10 22,3 12 40,6 5 0,1 5-18,-2-4-7,-1-2-23,-2-1 0,2-5-5,-4-1-5,1-6-5,0-3-1,-1-1-2,1-6-6,2-4-135,3-7-154</inkml:trace>
  <inkml:trace contextRef="#ctx0" brushRef="#br1" timeOffset="785349.7952">16202 17965 110,'0'0'45,"0"0"1,0 0-14,0 0-18,0 0 6,0 0 15,0-9 22,0 8 8,0-4 13,0 3-5,0-1-8,0 0 4,0 2-15,0-1-5,0 2-5,0 0-27,0 3-10,0 17 1,3 9 30,2 8 14,-1 5-5,0 3-14,1-1-13,1-1-14,0-7-2,1-3-2,2-10 2,-1-2 2,1-13-6,1-3 0,-1-1-60,1-4-34,-1 0-59,-3-7-175</inkml:trace>
  <inkml:trace contextRef="#ctx0" brushRef="#br1" timeOffset="785748.5438">16132 18190 390,'0'0'81,"0"0"63,0 0-83,0 0-1,0 0-34,0 0 0,20-14 2,-4 3-1,4 0-10,2 1-8,3-2-6,0 1-2,-1 2-1,-2 3-37,-5 1-123,-1 2-196</inkml:trace>
  <inkml:trace contextRef="#ctx0" brushRef="#br1" timeOffset="786699.0501">16561 18048 420,'0'0'89,"0"0"36,0 0-86,0 0 17,0 0-20,0 0-10,-22-28 10,16 28 2,0 0-12,0 0 3,-4 0-21,-1 10-4,2 8 10,-1 4-7,5 2 6,1 2-2,4-2-4,0-3-5,0-1-2,0-3-5,6-3 3,1-8 2,5-2 2,0-4-2,3 0-5,0-3-36,0-14-18,-4-4-5,1 1 20,-2-1 38,-3-2 6,-2 2 5,-2-1-1,-2 5 2,-1 7-5,0 3 12,0 5 29,0 2-28,0 0-2,0 12-12,0 1 13,0 4-8,2-1-4,6-4 1,0 0-2,0-4 3,2 0-8,-1-7-1,1-1-4,2 0-11,0-7 10,-3-7-9,1-3-7,-5-2 20,1 1 7,-5-1 1,-1-5 2,0-1 0,0-6-1,0 3 1,0 4 0,-4 8 10,1 7 38,1 7-9,2 2-11,0 0-31,0 17 4,0 6-4,0 7 27,6-1-17,-1 1-6,0-2 1,-1-2-3,2-3 0,-3-2 1,0-4-3,0-5 3,0-5-3,-3-4-2,1-3-2,1 0 4,1 0 13,1-7-3,3-8-6,3-2-1,-1-5-3,0 0-4,2 3 3,0 4-2,2 5-5,-1 3 4,4 7-2,0 0 1,7 0 0,0 15-1,-2 1 5,-3 3-2,-6-3 2,-4-1 2,-5 1 5,-3-4 3,0 0-9,-5-2 11,-13-2 20,-9-5-7,-3-2-16,-4-1-8,-2 0-150,1-7-84</inkml:trace>
  <inkml:trace contextRef="#ctx0" brushRef="#br1" timeOffset="787277.8754">16996 17764 603,'0'0'17,"0"0"103,0 0-67,0 0-5,0 0-18,0 0-6,17 148-1,-11-138-14,1-4 3,4-3-1,1-3 4,6 0 16,2-15 5,6-6-23,-2-2-8,-3-5-1,-3 0 0,-2-2-2,-4-2 3,0 4-4,-1 8 4,-4 8 4,3 5 5,-1 5 1,3 2 0,6 0-3,-1 2 1,1 5-2,-1 3-7,-4-3 0,1 0-2,-3-2-1,-4 1-1,1-2-13,-5 3-86,-2 0-72,-1 0-155</inkml:trace>
  <inkml:trace contextRef="#ctx0" brushRef="#br1" timeOffset="787663.5376">17134 18037 612,'0'0'32,"0"0"73,0 0-37,0 0-30,0 0-11,0 0 7,91-33-9,-76 23 1,-2 0-11,-1-2-1,1-2-5,1-3-1,-1-2-4,0 2-3,-3 3 0,0 5 3,-4 5-4,2 4 2,-2 0-2,4 0-1,-2 0 0,-1 0 2,2 2-1,1 0 0,0-1 0,-4 1-47,0-2-49,-2 0-214</inkml:trace>
  <inkml:trace contextRef="#ctx0" brushRef="#br1" timeOffset="806601.6167">3983 13615 301,'0'0'41,"0"0"-33,0 0 42,0 0 43,0 0-34,0 0-17,0 0-9,19-1-10,-5 1-7,2 0-1,5 0-4,1 0 1,6 0 1,5 3-2,5-2-5,2-1 0,2 0 2,1 0-2,-1 0 2,1 0-3,2-6 2,4-1-3,0-2 44,5 0-27,-3 0-16,-1-1-4,0 0 4,0 0-3,-2 1-1,-2 1-1,-2 2 2,0 1-2,0 0 0,-2-1 0,-2 2 1,-3-1-1,0-1 0,-1 0 0,1-3-1,-1 3 2,0-1-2,-4 0 0,-2 3 0,-4-1-4,-2 2 1,-11 3-3,-1-2 0,-9 2-5,2 0-4,-4 0-7,1 0-40,-2 0-78,0 5-301</inkml:trace>
  <inkml:trace contextRef="#ctx0" brushRef="#br1" timeOffset="807711.6323">4235 14665 317,'0'0'7,"0"0"13,0 0 58,0 0-13,0 0-41,0 0-16,-2 0 0,10-3 11,-2 0 0,7 3-6,-1-1 8,3 0 0,5 1 0,6-3-5,3-1 0,5-1-4,2-2-2,5 2-2,1-2 5,3-1-6,-2 2 2,2-2-2,3-1 6,4 1-5,3-3 16,6 3 8,-1 1-25,1 0-5,0 1 1,-1 1-1,-2-1-2,-10 1 0,-2-1 0,-7 2 0,-5-2 0,-1-1 0,-2 3 0,1-1 2,-4 0-2,-3 2 1,-4 0-1,-4 0 0,-3 2 1,-4-1-1,-1-1 0,-5 2 1,0 1-1,-4 0 2,0 0-2,0 0 0,0 0 1,0 0-1,0 0 1,0 0-1,0 0-2,0 0-28,0 0-67,-5 0-172</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08:24.863"/>
    </inkml:context>
    <inkml:brush xml:id="br0">
      <inkml:brushProperty name="width" value="0.05292" units="cm"/>
      <inkml:brushProperty name="height" value="0.05292" units="cm"/>
      <inkml:brushProperty name="color" value="#1F497D"/>
    </inkml:brush>
  </inkml:definitions>
  <inkml:trace contextRef="#ctx0" brushRef="#br0">17853 17604 150,'0'0'104,"0"0"-34,0 0 21,0 0-13,0 0 2,0 0-15,0 0-4,0 0-5,0 0-12,0 0-9,-2 0-4,0-2 2,-3 2-13,-1-1-10,-2-2 1,1 0 3,0-2 0,1 2 3,0-6 7,1 1-8,1-3-6,1 0 1,3-3 8,0-1-13,0 1 3,0-2-4,6 2 1,4 0-2,5 2-1,0 3-2,1 2-1,0 1 0,4 2-1,-2 4 1,3 0-3,0 19 2,-3 11-2,-2 4 3,-7 5 2,-6 6-1,-3-4 4,0 2-1,-12-2 3,-7-2-2,1-3 0,-3-7 0,0-4-1,5-6-2,0-8 0,5-2-1,-2-5 4,1-4 1,-1 0 2,2 0 0,0-1-5,2-7 1,2-1-3,3-4-1,4 6 0,0-2-1,0 5-5,0 3-4,8 1 7,10 0-2,3 5 0,1 13 5,1 2 0,-1-1-3,-3 3 3,-2-5 0,1 2 1,-3-2-2,0-5-50,0-1-113,-1-8-151</inkml:trace>
  <inkml:trace contextRef="#ctx0" brushRef="#br0" timeOffset="587.9462">18138 17670 462,'0'0'82,"0"0"23,0 0-36,0 0-24,0 0-3,0 0-15,24 43 3,-24-43 3,0 0-7,0 0 0,0 0-1,-6 0-11,-3 0 13,3-9-20,3-1-2,1 0-5,2 3 7,0 4 4,0 3 1,0 0-12,11 0-1,4 0 0,-3 7 0,-1 0-1,-1 1-82,-4 0-43,-3-3-98,-3-1-282</inkml:trace>
  <inkml:trace contextRef="#ctx0" brushRef="#br0" timeOffset="7959.425">18493 17488 468,'0'0'81,"0"0"-13,0 0 38,0 0-57,0 0-16,0 0 0,0 0 2,0-10-5,0 10 5,3 0 0,0 0-8,4 3-3,2 19 42,6 9-5,-4 5-17,-1 3-13,-1 0-4,-4 0-14,1-3-7,-3-2-1,-2-1-2,1-4-3,-1-8-77,2-3-118,-2-7-171</inkml:trace>
  <inkml:trace contextRef="#ctx0" brushRef="#br0" timeOffset="8447.6834">18720 17451 768,'0'0'52,"0"0"80,0 0-13,0 0-84,0 0 10,0 0 9,62 72-21,-50-42-4,-4-2-14,-2-5-1,0-3-8,0-4-4,1-5-2,-3-4 5,1 0-4,1-7-1,2 0 0,2 0-4,2-17-11,1-3-13,1-9 3,-2-5-5,-2 0-2,-3 3 6,-1 10 24,-2 8 1,-1 9 2,1 4-1,-1 2 7,1 20-5,-1 11 30,2 2-11,-1 3-3,1-1-8,-2-1-6,4-7 0,-1 0-3,2-5-1,4-5-68,4-5-97,3-11-105,4-3-392</inkml:trace>
  <inkml:trace contextRef="#ctx0" brushRef="#br0" timeOffset="8779.6897">19258 17314 689,'0'0'261,"0"0"-241,0 0 118,0 0-78,0 0 3,0 0-30,-13 131-4,13-90-1,0-1-14,5-2-9,1-3 1,3-6-6,6-6 1,-1-4 1,-3-5-2,5-7 0,-6-4-11,2-3-10,-1 0-1,-4-10 6,-2-7-5,-5 4-16,0 0-2,0 6 6,-6 7-31,-11 0-48,-7 16-41,-3 8-126</inkml:trace>
  <inkml:trace contextRef="#ctx0" brushRef="#br0" timeOffset="11511.8074">17860 18180 147,'0'0'52,"0"0"-32,0 0 41,0 0-29,0 0-2,0 0 8,0 0-15,57-11 3,-55 11 16,-1 0-4,-1 0 2,0 0 1,0 0-14,0 0 4,0 0 1,0 0 4,0 0-3,0 0 4,0 0-5,0 0-3,3 0-6,4-4-8,3 2-10,4-2 0,2 1-2,1 0-1,2-1 0,1-1 1,1 1-3,1-2 1,-1-1 1,5 1-1,-1 0 1,5 1-2,6 1 0,0 1 5,3 0-4,-3-3 0,-3 3 0,0-1 1,-5 1-2,-1 0 0,-5 3 4,-2-5-4,-1 0 0,2 1 0,0 2 0,3-2 5,3-3-1,1 4 0,0-4-3,2 0 1,-1 4 2,-3-1-4,-1 1 1,-5-1-1,-2 1 0,-6 3 0,-3-2 3,0-1-3,-2 2 1,1-2-1,1 0-1,4-1 1,4 0 1,6-1 2,11 1-3,3 0 3,3 1-2,3 0 1,-3 1-2,-1-1 0,-1 1 0,-8 2 0,-4-4 1,-5 3-1,-8-1 0,1 0 1,-5-1 0,0 0-1,-1 0 1,2 2-2,-3-4 4,2 3-3,-3-1 1,1 3-1,1-3-3,-2 0 3,0 2 4,3-2-3,-3 3 0,0-4 0,1 4-1,2-2 3,2 1-2,-2-1 2,2 1-3,-1 1 1,-3-3-1,-1 3 0,0 0 0,-2 0 1,1 0-1,-2 0 5,-2 0 1,1 0-2,-2 0 3,0 0-3,0 0-2,0 0 2,0 0-4,0 0-18,0 0-15,0 0-47,-9 0-74,-3 3-347</inkml:trace>
  <inkml:trace contextRef="#ctx0" brushRef="#br0" timeOffset="12494.2971">19283 17440 336,'0'0'51,"0"0"46,0 0-13,0 0-31,0 0-7,0 0 5,-20-51-7,20 45 17,0-3-7,12 1-20,10 0-8,6-1-4,2 3-10,1-4-5,-4 5-6,-6 2 4,-9 1-4,-6 2-1,-6 0 5,0-2-1,0 2-4,-7 0 2,-16 0 14,-3 0-16,-7 7-1,0 12-1,1 8-1,3 2 3,2 8 11,7-1 8,2 0-5,5-3 7,3-5-7,4-5-4,4-4-8,1-8 6,1-3-5,0-5-3,0-2-3,0-1 3,1 0 1,7 0 8,5 0 6,-2 0-2,5-7-1,-2 2-11,4-1 1,2 3 0,4 3-2,3 0 0,-2 2-2,0 13 1,-3 5 1,-2 0 1,-5 5 4,-6-1 4,-7-6 3,-2 4 6,-2-2 5,-16-3-2,-4-1-5,-5-2-4,-5-4-3,0-1-5,-2-8-3,1-1-1,3 0-41,6-11-67,1-9-89,10-6-321</inkml:trace>
  <inkml:trace contextRef="#ctx0" brushRef="#br0" timeOffset="12743.5146">19360 17389 808,'0'0'80,"0"0"-23,0 0 52,0 0-78,0 0-22,0 0-5,204-87-2,-183 82-2,-9 2-1,-2 3-92,-7 0-65,1 0-250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10:20.496"/>
    </inkml:context>
    <inkml:brush xml:id="br0">
      <inkml:brushProperty name="width" value="0.05292" units="cm"/>
      <inkml:brushProperty name="height" value="0.05292" units="cm"/>
      <inkml:brushProperty name="color" value="#1F497D"/>
    </inkml:brush>
  </inkml:definitions>
  <inkml:trace contextRef="#ctx0" brushRef="#br0">17629 17132 280,'0'0'22,"0"0"-4,0 0 45,0 0 28,0 0-19,0 0-26,0 0-15,-10 3 3,10-3 7,0 0-9,0 0-6,0 0-4,0 0-5,0-3-5,9-6-2,12-2-7,4 2 0,5-5-1,1 1 1,0 2-3,-1-1 2,0 2 0,-2 1-1,-2 3 0,-1-2-1,2 3 0,-2 1 0,1 2 1,-3 2-1,0 0 0,4 0 1,6-3-1,5-1 2,1-1 5,3-2-4,-2 0-3,-3 1 2,0-1 0,-3 4-2,-4-1 0,-4-1 1,-2 1-1,-4 1 0,1-1 1,-1 1 0,3-2-1,1 0 0,0 0 0,1 0 0,2 3 0,-2 0 1,-2 2-1,0 0 0,-2 0 0,1 0 0,0 0 0,0 0 2,3 0-2,0 0 0,1 0 0,5 0 0,-4-3 0,2 2 1,-3-2-1,1 2-1,0 1 1,0-1 0,0-1 0,-2 1-2,-1-2 2,3 1 0,0-1 0,-2 1 0,2 2 0,-2-3 0,-1 2 0,-3-1-1,1 1 1,-1-1 0,0 1 0,1-1 0,1-3 0,0 2 0,1-1 0,3-1 0,-1 2 0,-4-2 0,0-1-3,-4 3-3,0 3 2,-1-5 3,-1 2 1,-4 0-3,0 0 2,-2 1 1,1-1 1,-1 2-1,0-6 0,-2 4 0,2-3 0,-1-2 0,-1 1 0,1-3 1,0-2 1,0-2-2,-2-3 1,-1-1-1,2-2 1,-5 0-1,-2-4 0,-1-1 2,0-1-2,0-5 1,-3 1 0,-9 1 0,3-2 1,-1 2-2,0 0 2,-1-3-1,0 3 0,0 0 3,1 0 0,2 5-1,-4-3 0,6 4-1,-5 0 0,0-2-1,-1 1-1,1 1 1,-4 1 1,3 3-2,-1 4 1,-1 4 2,0 0 3,-2 3 0,-1 2-3,-1-2 5,-5 1-3,3 2-3,-2 1-1,0 1 2,0 1-2,-2 2-1,1-1 1,-2 1 0,-2 0 0,-1 0-1,-3 1 0,-2 6 0,-3 2 0,-1-1 1,1-1-1,-4 1 0,-3 1 1,-1-3 0,1 0-1,-1-1 0,4-1-1,3 1 0,-1 0 1,2 4 1,1 2-1,-2 1-4,-3 2 4,-2 1-8,-1-1-5,-1-1 3,3-1 5,2-2-1,-1-1 6,5-1 0,0-1 0,-1-1-2,-2 2 2,0-3 0,-3 2 0,-1 3 0,-4 0 1,1-1-1,1-1 1,2 1-1,6-1 2,1 1-2,2-1 0,3 0 0,0 0 0,4 0 0,1 1 0,1-1-2,-1 1 1,0-1 1,0 1 0,0-1 0,2-1 1,-1 0-1,3 0 0,3-4 0,0 2 0,5-1 0,-1 0-2,4-1 2,2 1 0,0 1-1,0-1 1,2 3 0,-3-2 0,2 0-1,-1 4 1,-1-3 0,3 0 0,-3-1 0,5-2 0,1 1-1,1-1 0,2-1-2,0 5 0,0-2 1,0 5 1,0 2 1,0 2-1,0 2 1,0 3 0,5 1 0,-1 0-2,2 0 4,-3-1-2,2-2 1,-1 0-2,1 0 2,-2 2 0,3 0 0,-1-1 0,-2 1 0,-1-2-1,-1-1 1,-1-2 0,2-3-1,-2 2 0,0-1 2,0-3-2,0 0 0,0-2 0,1 1 0,-1-3 1,0 2-1,0 1 1,0 1 0,0 1 1,0 0-2,0-2 5,0 1-5,0-2 1,0 2-1,0-1 0,0-3 1,0 2-1,0 0 0,0-3-1,0 2 3,0-1-3,2 0 1,0 1 0,1 0 0,-2-1 2,1-1-2,2 1 1,2-2-2,-2 4 1,1-5 0,1 2 0,1-1 2,2 2-2,0-5 0,1 0 2,1 0-2,4 0 1,0 0-1,-2 0 0,4 0 1,1 0-1,1 0 1,5-4-1,-3-1 1,1 0-2,-1 0 3,-6 0-2,1 0 0,-2 1-1,-1-1 1,-2 2 0,1-3 1,-1 2 0,1-3 0,0 4-1,-2 0 0,0 1 0,-3 1 0,0 1 0,-3-2 0,-3 2-1,0 0 1,-1 0 0,0 0 0,0 0-1,0 0 2,0 0-1,0 0 0,0 0 0,0 0 0,2 0 0,-2 0 0,0 0 0,0 2 2,0 2-2,0 1-1,0 3-49,0-2-90,-6-3-247</inkml:trace>
  <inkml:trace contextRef="#ctx0" brushRef="#br0" timeOffset="83888.5873">4568 14582 201,'0'0'0,"0"0"-16,0 0 6,0-3-34,0-1 42,10-1 2,0-2-109</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08:41.241"/>
    </inkml:context>
    <inkml:brush xml:id="br0">
      <inkml:brushProperty name="width" value="0.05292" units="cm"/>
      <inkml:brushProperty name="height" value="0.05292" units="cm"/>
      <inkml:brushProperty name="color" value="#1F497D"/>
    </inkml:brush>
  </inkml:definitions>
  <inkml:trace contextRef="#ctx0" brushRef="#br0">2251 4778 547,'0'0'41,"0"0"48,0 0 9,0 0-29,0 0-40,0 0-12,36-24-1,-11 19 5,8 2-2,4-1-2,5 1 1,9 2 2,4-2-2,3 0 1,5 0-10,-3-2-1,5-1-3,4 3 0,5-5 9,1 1-1,4 2-7,-9-2-1,-4 2 0,-2 0-3,4-2 2,4 1 6,6 0 32,4-4-33,3 3-4,4-2-2,-1 3 1,3-3-3,-6 1 1,-7-1-1,-1 1 0,-4 1 0,-2 0 1,-5 0 0,-4-2 2,-2 2-1,-1 1 0,-8-1-2,1 2 2,-3 0-1,-4 0-1,-3 1 0,1 0 0,-6-1 1,-2 2-1,1 0 0,-1 3 0,1 0 2,0 0-3,3 0 1,1 0 1,3-2 1,9-1-2,15-5 3,24-7 10,17-2 25,18-2-31,4 1-6,-3-1 1,-3 2-2,3 1 0,0 2 2,2 2-1,-2-1-4,1-1 2,-4 1-1,0 3 1,0-3 0,-3 2 0,-2 2 3,-3-2-3,2 0 2,-3 2-1,-2 3 0,-2-2-1,-4 3 0,-6 1-1,-1-1-1,0 0 2,-6 2 1,0-1-1,-3-2 0,-1 0 0,-1 3 1,4-4 1,2 1-1,2-1 0,-3 0-1,0-3-1,-1 4 0,-1-2-1,-1 0 2,-1 1 0,-5 0 0,-2 0 1,-3 2-1,-2-3 1,-2 0 0,-4 0 0,-2 4 0,-4-1 0,-5 0-1,-11 0 0,-11 4-1,-10-2 1,-12 3-1,-6 0-1,-7 0 2,-1 0 1,-3 0-1,0 0 5,0 0-4,0 0 2,-5 0 1,-12 0-4,-8-1-18,-11 1-31,-15 0-72,-16 0-76,-18-5-232</inkml:trace>
  <inkml:trace contextRef="#ctx0" brushRef="#br0" timeOffset="2445.2985">2271 4332 641,'0'0'14,"0"0"-11,0 0 35,0 0-4,0 0 1,0 0 2,74 1 4,-51 5-1,5 0-23,10-2-2,3-3-4,5-1-1,2 0-1,1 0-1,-3-5-2,3-8 1,2-3-1,3-1 6,6-3 2,-1-2-8,1-1-3,1-2-1,-1-4 1,-2 0 0,-1-5 0,2-1-2,-5 0 1,-5 0 1,-1 1-2,-5-1 0,-3 4 1,-4-1-2,-4-2 1,-1 2 0,-3-2 0,-1-1 2,0 0-3,-3-3 12,3 4 39,-5 1-19,3-1-8,2-3-10,1-4-4,5-2 1,8-6-5,6-5-2,11-4-1,5-4-3,2-3 1,3-3-1,-2 0 1,-5-2 0,-3 2 0,-5-2 0,-6-1 0,1-2 0,-5-2 1,0 1-1,-6 1 1,-1 8 1,-4 6-3,-2 5 0,-4 7 0,-2 2 2,-3 5-1,0 2 0,-2 1-1,-2 1 1,2-3 1,2 0 0,-2-1-2,4-1 1,2-1 1,-1 0-2,2-2 0,0-1 0,1-2 0,3-2-1,3 1 1,1-3 1,0 5-1,-1 2 0,4 3 0,-1 7 0,0 5 0,-2 0 0,-1 3-2,-2 1 2,0 1 0,1-2 3,2 3-3,-1 0-2,1 3 2,-1 2 0,-3 3 1,3 3-1,-5 2 0,-1 5-1,1-1-2,-1 2 2,1 2 1,2-1 0,0 3-3,4 0 3,0 0-1,1 0 0,-2 3 1,3 6 0,-2 4-1,3-1 1,-1 2-1,6 1 0,6 1 0,1 1 2,2 2-2,2 1 0,-6 0 1,3 1 0,1 0 0,-2 0 0,2 2-1,-2-1-1,-3 3 2,-3 1 1,-2 3-1,-2 3-2,-2-1 2,3 3 0,-3 2 1,1-2 0,-1-2-1,-1-1 1,1 1-2,-1 0 2,0 1 0,-2 1-1,-1 0 0,1-1 0,-1 2 0,1 1 0,-1-3 1,0 3-1,0-2 0,-2-1-2,-1 1 4,-2 1 0,-2-1 0,2 0 1,0-2-6,2 3 5,4-2-2,4 1 0,5 2 0,2-3 0,0-1-3,1 2 6,3-2-4,-1 0 1,-1 3 0,-2-1 0,-2 2 0,-1-4 0,-1 1 1,3-2 0,-1-1-1,-1-4 0,-2-1 0,1 1 4,0-2-4,0 0 0,-4-1 2,0-1-2,0 1 0,2-3-1,0 2 1,2 0 2,0-2-2,-5-1 0,-2-2-1,-1-1 0,0 1 0,0-4 1,2 1 0,0 1-1,-4-3 1,5-1 2,-3 1-2,-2-4 0,-1 0-2,-2 1 2,-4 0 1,-3-2-1,1 1 0,-1 1 0,0-2 0,-1 0 0,0-1 1,1 1-1,0-1 0,2 0 1,0-1-1,3 1 1,-2 0-1,3-1 0,-2 1 0,0 0 2,0-1-1,-1 0-1,0-1-1,4-1 1,0 1 0,0-1 1,-1 0-1,-2 0 1,2-1-1,-2 1 0,2 0 0,-1 0 1,-1 0-1,-3-1 0,2 0 2,-3 0-2,4-2 1,1 2-2,-1-2 1,0 0 0,-4 0-2,0 0 2,-2 0 0,-5 0 0,-3 0 1,2 0-1,-3 0-1,2 0 1,-3 0 0,0 0 1,1-2-1,-2 1 0,1 0 0,-3-1 1,-2 2-1,2-2 2,-4 2-2,-2-2-6,0 2-44,0 0-95,-14 0-128</inkml:trace>
  <inkml:trace contextRef="#ctx0" brushRef="#br0" timeOffset="3953.0828">8619 2977 268,'0'0'61,"0"0"37,0 0-3,0 0-8,0 0-44,0 0-9,-2-9 24,2 9-9,0 0-4,0-1-6,0 1-2,0 0 0,0 0-12,0 0-4,0 0-7,0 0-4,0 0-3,0 0-7,0 0-11,0 13 1,0 5 10,6 5 13,0 4 3,-1 1-13,5 3 0,-1 3-2,-2 3 3,-3-1-3,1 2 6,-3 1 3,-2-3-1,0-1-5,0 1 0,0-4-1,1-3-3,1-1 2,-2-3-2,4 0 1,-2-2-1,2 1 1,-1 1-1,2 0 0,-3-2 1,0 1-1,1-1 2,0-2-2,-1-3-2,2 2 2,-1-2 3,1 1-3,-2 1 1,-1-2-2,1 0 2,-1-1-2,1-1 2,1 4-2,-3-4 2,3 4 0,-3-2 0,3 3 5,-1-2-4,-2 3 6,0-2-5,0-1 3,3 1 0,-3-2-1,0 0 1,0 0-1,0 0 3,0-3 1,1-3-2,-1 0-2,0-2 6,0-3-4,0-2-2,0-1-2,0 1-2,2-2 5,-1 1-4,2-3-1,-2 3 2,1 0-1,-1-2-1,1 3 0,-1 1 1,1-1-1,0 2-1,0 0 1,1-1-1,-1-2 2,-1 0 0,-1-1 0,1-2-1,-1-1 2,0 0 2,0 0 7,-7-4-12,-10-12-103,-5-4-111,-4-11-347</inkml:trace>
  <inkml:trace contextRef="#ctx0" brushRef="#br0" timeOffset="5309.2942">3937 3481 235,'0'0'160,"0"0"-95,0 0 81,0 0-58,0 0-34,0 0-25,7-5-18,-3 5-5,2 11-3,0 5 44,2 10-28,-2 4-2,0 6-7,-2 3 2,1-2 6,1 5-1,-2-3-5,4 0-1,-4 2 7,1-3-10,2 1 8,-2-2-6,-2 4 2,1-3-3,0-1 2,1-1-8,-3-2 3,3 1-1,0 0 0,4-2 3,3 0 24,-3-2-19,3-5-10,-2 1 10,1-1-6,-4 1-1,3-3 4,-2-2 1,1 0-7,0 0 5,-4-2 1,0 0-3,1-2 2,-3 1-5,0-4 3,-1-1 0,5 1 0,-4-1-5,0-2 4,0 0-3,0-3 2,-3-1 0,2-1-5,1-2 7,-2 0-3,-1-2-3,2-1 6,-2-2-7,0 0 9,0 0-8,0 0 9,0 0-5,0 0-3,0 0 3,0 0 1,0 0 1,0 0-2,0 0-4,0 0 5,0 0-5,0 0-1,0 0 0,0 0-7,0 0-52,0-7-64,-3-1-91,-5-5-250</inkml:trace>
  <inkml:trace contextRef="#ctx0" brushRef="#br0" timeOffset="5806.3934">3695 4095 0,'0'0'37,"0"0"-29,0 0 3,0 0-8,0 0-3,0 0-36</inkml:trace>
  <inkml:trace contextRef="#ctx0" brushRef="#br0" timeOffset="8783.5342">3923 3408 0,'0'0'72,"0"0"-20,0 0 11,0 0-15,0 0-22,0 0-1,-22-8 18,19 8-10,1 0 7,1-1 23,-1 0-4,2 1-18,-1-2 10,1 2-15,0 0-3,0 0-1,0 0-4,0 0-1,0 0-14,0 0-4,0 0-9,0 0-3,0 7 3,0 7 10,0 2 0,0 2-3,3 1 0,1 2 3,4 1-8,-2 2 13,1-2-6,2 0-2,-1-2-3,0-3 6,3 3-6,-5-6 6,0 4-3,3-4-1,0 1 11,-3-1-8,1-2 1,-1 0-6,0-2 0,-1 2 1,2 0-2,-2 1-2,1 1 6,1-1-4,-2 1 6,0 0-5,0-1 3,-2 1-4,0 0 4,0-2-1,-3 2-1,0-2-1,3 0-1,-3-1 2,3 1-1,-2-2 4,-1 2-2,3 0-1,-1-1 2,-2 3 1,1-1-2,1 0 2,-1 0 1,1-2 1,-1 1-4,1-1 3,-2 0-6,6 0 1,-3 0-1,0 3 1,2-3 0,-3 0-1,1 2 2,0 0 1,2-2-1,-2 2 1,0-2 0,0-2 0,-2 1-2,3-1-1,-2-2-1,-1 1 3,1 0 0,-2-2-1,1 2 3,-1-2-2,1 4-1,3-4 0,-3 3-3,2-1 2,-2 1-2,-1-1 0,2-2 1,-2 4-1,2-3 0,-2 0 0,3 1 2,-3-1-2,0 0 1,3 2-2,-3-1 1,0 1-1,3 1 2,-3 0-1,0-2 0,3-1 0,-3 2 0,1-3 1,-1 1 0,0 0-2,2 1 2,-2-2 0,0 2-1,0 1 1,0-3-1,0 3 0,0 0 0,1-3 1,-1 1-2,0 0 0,0 0 0,1 0 1,-1-4 0,0 0 0,0 0 0,0 0-1,0 0 2,0-1 0,0 0-2,0-2-70,0 0-181,7-4-579</inkml:trace>
  <inkml:trace contextRef="#ctx0" brushRef="#br0" timeOffset="10401.6472">8640 2946 268,'0'0'5,"0"0"5,0 0 27,0 0 33,0 0-36,0 0-12,-8-35 18,6 29 3,2 1-10,0-1-5,-1 0 9,-1 1-16,2 0 5,-1 0-12,-1 0 7,1-1-2,-2 0 0,0 0-1,2 0-3,-1 1 4,2-2-1,-1 0-3,1 2 9,0 3-15,-2-1 5,2 1-4,0 2-2,0 0-4,0 0-2,0 0 0,-1 0-2,1 0-3,0 0-4,0 0 0,0 5 1,0 7 6,0 0 1,0 3 3,3 1 0,-2 0 1,2 0 2,-1 1-7,2 0 2,-1 3 0,-2-1-1,4 3 1,-3-1-1,2 1 0,-1 2 2,0-1-3,0 0 2,-1 1-1,-1-1 0,2 0 0,-3-1 0,0 2 2,0-2-2,0 1-1,0-3 2,0 2-2,0-4 0,0 0 0,0 0 0,0 0 0,0 0 0,0 1 0,0-2 1,0 3 0,0-4-1,0 2-2,0-1 2,1 0 0,2 1 0,0 2 0,0 4 3,-2-1-3,3 3 0,-3 1-2,2 1 2,-1 1 1,-2 0-1,4-3 0,-2 1 0,-2-2 1,5 1 0,-3-1-1,-2-2 0,0 1 0,0-4 3,0 0 0,0-6-3,0 0 2,0-4 0,0-4 2,0-2-2,0-2 0,0-2-1,0 0 1,0 0-2,0 0-46,2-11-57,2-11-154,2-12-289</inkml:trace>
  <inkml:trace contextRef="#ctx0" brushRef="#br0" timeOffset="10943.2881">8930 3110 293,'0'0'38,"0"0"13,0 0 52,0 0-14,0 0-41,0 0-8,2 0-4,-2 0-9,0-1-13,0-1 3,0 2-4,0 0 15,0 0-5,0 0-8,-10 2-8,-4 16-7,-9 10 0,-2 10 2,-1 6 4,-3 4 2,-1 2-3,5-1 6,1-2 0,5-5 5,4-8-5,1-4 3,5-4-5,3-7-4,2-3 1,1-5-5,1-6 2,2-3-3,0-2 0,0 0-2,0 0-50,0-15-66,12-8-134</inkml:trace>
  <inkml:trace contextRef="#ctx0" brushRef="#br0" timeOffset="11339.5898">9172 3196 505,'0'0'73,"0"0"-56,0 0 55,0 0-18,0 0-12,0 0-6,-60 106 1,41-70-2,-3 6-7,0 3-1,-4 1 0,-1 3-1,-3 1-10,3 1 2,-1-1-7,6-1-5,2-7-4,-1-4 2,2-6-3,2-8 2,3-5-3,5-5 1,1-6 1,5-2-2,0-3 0,3-3-38,0 0-27,0 0-21,14-11-73,11-14-77</inkml:trace>
  <inkml:trace contextRef="#ctx0" brushRef="#br0" timeOffset="11693.32">9457 3285 635,'0'0'7,"0"0"44,0 0 31,0 0-16,0 0-21,0 0-7,-118 221-3,86-165 2,-2 3-14,0 4-4,0-2-6,-1-4-1,4-3-1,-1-5-4,6-6-1,1-3-5,4-8 4,7-7-4,3-6-1,6-8 0,5-7-6,0-4-105,18-4-42,8-21-5,6-8-248</inkml:trace>
  <inkml:trace contextRef="#ctx0" brushRef="#br0" timeOffset="12029.2424">9828 3416 621,'0'0'16,"0"0"45,0 0 42,0 0-26,0 0-17,0 0-17,-161 213-5,128-165-6,-3 2-11,-5-1-7,-1-1-7,-2-2 0,0 0 5,4-6-7,5-1-3,7-6-1,7-9-1,9-5 0,7-9-12,5-7-92,11-3-27,17-13-82,10-13-178</inkml:trace>
  <inkml:trace contextRef="#ctx0" brushRef="#br0" timeOffset="12331.2501">10037 3449 614,'0'0'13,"0"0"51,0 0 23,0 0-17,0 0-26,0 0-6,-152 247-5,128-196-5,0-2-17,0-6 1,2-2-10,1-9-2,5-5 3,2-4-2,7-6-1,4-5-65,3-11-53,0-1-114,19-8-212</inkml:trace>
  <inkml:trace contextRef="#ctx0" brushRef="#br0" timeOffset="12586.3585">10276 3459 88,'0'0'583,"0"0"-574,0 0 124,0 0-45,0 0-17,0 0-27,-99 266-18,78-220-3,-1-1-15,-5-6-1,3-2-7,-4 2-17,-5-3-146,0-7-193</inkml:trace>
  <inkml:trace contextRef="#ctx0" brushRef="#br0" timeOffset="13687.1511">4031 4286 174,'0'0'54,"0"0"35,0 0-15,0 0-12,0 0-8,0 0-23,52-91 7,-49 83 5,3 3 0,-5 3 15,-1 2-4,0 0 4,0 0-4,0 7-33,-15 13-18,-12 8-2,-8 9 5,-1 4 13,-7 2 5,-2 1-6,-3-3 0,5-2 4,3-5-4,7-5-12,10-5-3,3-4-3,5-4 0,3-3 0,1-4-68,5-4-88,3-5-183</inkml:trace>
  <inkml:trace contextRef="#ctx0" brushRef="#br0" timeOffset="14039.5592">3913 3956 648,'0'0'48,"0"0"79,0 0-91,0 0-22,0 0 18,0 0-7,-193 182 10,148-121 2,-1 4-7,-1 1-8,-3-1-9,-2 1-9,4-7-1,4-7 0,8-8 0,6-9-2,5-6 1,4-4-2,7-6-8,7-9-49,7-7-24,0-3-132,7-13-128</inkml:trace>
  <inkml:trace contextRef="#ctx0" brushRef="#br0" timeOffset="14385.2686">3629 3846 567,'0'0'7,"0"0"54,0 0 5,0 0-23,0 0-4,0 0-7,-234 268 8,191-194-4,-2-5-16,3-5-6,0-7-5,-4-1-7,-6-6 2,3-5 1,-2-4-2,8-11-3,7-6-26,1-6-51,16-8-46,3-10-209</inkml:trace>
  <inkml:trace contextRef="#ctx0" brushRef="#br0" timeOffset="14739.4004">3082 4207 422,'0'0'7,"0"0"89,0 0-5,0 0-57,0 0-3,0 0-8,-136 251-9,115-213-6,2-3-4,5-3-2,-2-5 0,4-1-2,-1-5-38,3-6-131,1-4-219</inkml:trace>
  <inkml:trace contextRef="#ctx0" brushRef="#br0" timeOffset="24210.4801">2679 4345 412,'0'0'18,"0"0"4,0 0 84,0 0-11,0 0-56,0 0-27,0 0 40,-22 58-15,8-30-2,-2 2-9,-2 6-7,0 0-5,0-2-6,3-2-5,-1-3-2,4-3 1,6-5-4,3-5-21,3-4-84,4-10-73,13-2-228</inkml:trace>
  <inkml:trace contextRef="#ctx0" brushRef="#br0" timeOffset="24459.2539">2964 4439 609,'0'0'12,"0"0"-9,0 0 32,0 0 2,0 0-13,0 0-20,-121 194-4,114-175 0,3-8-60,4-6-175</inkml:trace>
  <inkml:trace contextRef="#ctx0" brushRef="#br0" timeOffset="24680.4454">3122 4405 691,'0'0'1,"0"0"40,0 0 36,0 0-29,0 0-38,0 0-7,-161 269-3,139-227-119,5-7-342</inkml:trace>
  <inkml:trace contextRef="#ctx0" brushRef="#br0" timeOffset="26879.6447">8598 4582 407,'0'0'35,"0"0"98,0 0-31,0 0-4,0 0-26,0 0-24,-17-36 12,17 28-14,0 1-7,0 1 1,0 2-14,3 1-17,6 3-3,2 0-6,4 8 0,7 16 0,1 12 10,2 8 20,-10 6-19,-2 2 2,-12 1-4,-1-4-1,0-6 2,-14-7-5,-1-4-1,-2-8 2,4-7-5,-2-7 4,3-3 0,-1-7 4,-2 0-1,-2 0-3,1-14-2,1-1 0,3-2-3,7 2 0,2 3 0,1 5-1,2 4 1,0 3-9,10 0-2,10 0 8,5 10 2,2 2 1,0 2 0,-2 0 0,0-3-66,-1-1-45,-4-5-58,-3-5-83,0 0-350</inkml:trace>
  <inkml:trace contextRef="#ctx0" brushRef="#br0" timeOffset="27225.2581">8917 4695 534,'0'0'20,"0"0"89,0 0-19,0 0-4,0 0-47,0 0-10,63 74-7,-63-72-3,0-1-4,0-1 0,0 0 12,0 0 11,0-6-17,-9-8-17,-2-4-3,2 0 0,5 2 1,2 7-2,2 3-4,0 4 1,0 2-4,0 0-4,0 0-6,5 8 13,5 3 4,1-1 0,-1-1-7,2 0-101,0-7-118,4-2-391</inkml:trace>
  <inkml:trace contextRef="#ctx0" brushRef="#br0" timeOffset="27487.9011">9190 4550 506,'0'0'310,"0"0"-302,0 0 120,0 0-36,0 0-33,0 0-15,34 136-12,-27-107-15,-2-2-6,1-1-6,-3-2 0,-3-2-5,0-2-1,1-4-91,1-3-75,3-11-105,3-2-413</inkml:trace>
  <inkml:trace contextRef="#ctx0" brushRef="#br0" timeOffset="28123.2767">9382 4536 581,'0'0'101,"0"0"-38,0 0 55,0 0-56,0 0-32,0 0 6,11 2 39,-8 2-26,0-1-16,-2 0 6,1-1-14,-1 1-6,-1-1-9,2-2-1,-2 0-1,0 0 1,0 0 5,0 0 5,0 0-1,0 0-2,0 0-2,0 0-4,0 0-4,0 0-3,0 0-1,0 0-2,0 0 0,0 0-3,1 7-3,-1 1 1,1 6 5,-1 2 0,0 0 2,0-1-2,0-3 0,0-3 0,2-2 0,1-4-7,1-3-10,6 0-8,1 0-4,6-8-3,0-8-23,-1 1 15,0-4 1,-2-1-9,-4-1 24,1 3 14,-3 2 10,-3 7 0,-2 4 1,-3 5 6,0 0 25,0 0-7,1 10-13,-1 10 27,0 7 13,0 2-26,0 2-1,0 2-9,0-2-6,2 0-7,8-3-3,-1-1 3,2-7-3,-1-5-5,-1-8-116,6-7-111,4 0-308</inkml:trace>
  <inkml:trace contextRef="#ctx0" brushRef="#br0" timeOffset="28500.2377">9794 4541 631,'0'0'83,"0"0"-22,0 0 62,0 0-64,0 0-32,0 0-13,-9 63-6,9-54 3,0-2-5,0-2-6,0 0 3,0-2 2,0-1 0,1-2 2,4 0 3,6 0 15,2 0 22,0 0-23,2 0-17,-3 0-2,1 0-4,-2 0 6,-1 8-5,2 8 11,-4 1 1,2 6 5,-1-2 4,-6 1 20,-3-1-37,0-1 2,-18 1-2,-4-4-1,0-8-5,1-5-59,3-4-55,3-4-61,5-20-120</inkml:trace>
  <inkml:trace contextRef="#ctx0" brushRef="#br0" timeOffset="28650.6458">9805 4487 85,'0'0'550,"0"0"-433,0 0 18,0 0-71,0 0-45,0 0-17,94-50-2,-74 47-2,-3 0-190,-8 0-463</inkml:trace>
  <inkml:trace contextRef="#ctx0" brushRef="#br0" timeOffset="29469.5294">3416 5390 506,'0'0'83,"0"0"36,0 0-4,0 0-49,0 0-43,0 0 10,0 0 0,0 0-7,0 0 4,6 0 3,9 0-11,1 0-10,5-3-9,3-6-3,6 0-7,-3-4-116,7-2-128,-4-6-291</inkml:trace>
  <inkml:trace contextRef="#ctx0" brushRef="#br0" timeOffset="30067.1131">3871 5146 585,'0'0'50,"0"0"-5,0 0 57,0 0-42,0 0-42,0 0-13,-82 9 7,70-9 18,1 0-8,4 0 5,1-6 6,5-5 14,-1 2-17,2-1-16,0 0-9,0-1 2,0 3-3,5 0-4,9 5-6,6 3 3,6 0-5,9 5 2,4 15 4,-5 5 2,-1 6-2,-5 3 2,-10 2 0,-6 0 2,-10-2-1,-2 0 2,0-2 0,-5-6 2,-8-4-1,-1-3-3,-2-7 4,4-4-3,-3-3 7,0-5-5,0 0 6,0 0-9,-1-10 8,2-4-9,1 3 0,7 0-3,2 6 2,4 5-5,0 0-4,9 0-19,13 5 23,6 7 4,2 2 2,0-2 0,-2 0 0,-4-2-1,-2-1-9,-4-4-78,-1-2-36,-4-3-66,-1 0-182</inkml:trace>
  <inkml:trace contextRef="#ctx0" brushRef="#br0" timeOffset="30263.3609">4171 5185 31,'0'0'725,"0"0"-714,0 0 39,0 0 20,0 0-2,0 0-40,23 38-14,-12-31-7,0 3-3,2-5 1,-1-3-5,-3-2-86,4 0-145,-2-5-396</inkml:trace>
  <inkml:trace contextRef="#ctx0" brushRef="#br0" timeOffset="30487.4203">4335 5010 269,'0'0'442,"0"0"-429,0 0 105,0 0-34,0 0-19,0 0-9,52 99-9,-40-73-17,-3 1-17,1-4-6,-2 2-6,-2-5 4,3 2-2,-2-5-3,-1-3-90,0-6-81,2-8-147</inkml:trace>
  <inkml:trace contextRef="#ctx0" brushRef="#br0" timeOffset="30892.6996">4512 4962 709,'0'0'19,"0"0"97,0 0-24,0 0-37,0 0-13,0 0-6,46 139-17,-36-119-8,2-3-8,-1-5-1,-2-4 0,-1-4 1,2-4 0,0 0 2,0-8 3,3-8-8,-4-7-9,-1-4-5,2-2 0,-4-1 8,-2 7 5,-1 8 1,-1 10 0,-1 5 1,1 0 11,0 2-12,3 16 3,1 5 6,2 7 10,-2-1-6,-2-1-3,1 1-9,2-4 1,-3-1 0,-1-2-2,0-8-24,-1-2-100,1-9-86,5-3-304</inkml:trace>
  <inkml:trace contextRef="#ctx0" brushRef="#br0" timeOffset="31328.9906">4928 4848 641,'0'0'97,"0"0"64,0 0-29,0 0-59,0 0-43,0 0-13,-3 7-12,2 12 0,-3 6 11,2 6-4,2 3 3,0 2-3,0-2-5,0-1 0,0-4-3,0-1-3,4-7-1,4-3 2,1-6 0,0-3-2,3-9 0,-2 0-19,2 0 1,2-10-1,-5-6-2,-2-1 9,-3 2-3,-2 4 2,-1 3 7,-1 3 2,0 5 3,0 0-12,0 0-42,-1 0-17,-8 0 30,2 7-54,-1-2-106,2-1-314</inkml:trace>
  <inkml:trace contextRef="#ctx0" brushRef="#br0" timeOffset="32009.2289">4890 4920 549,'0'0'56,"0"0"59,0 0-42,0 0-48,0 0-19,0 0-5,52-56 1,-34 47-1,-3 1 1,-5 2 0,1 1-1,-7 2 0,-4 1 1,0 2 5,0 0 1,0 0 17,-6 0-25,-6 0 1,0 10 0,0-1 1,1 8-1,0 5 4,5 3 5,0 6 0,2-2 6,1 0 0,1 0 5,2-3-8,0-5-6,0 1-4,0-5-1,0-4 3,0-3-4,0-5 0,2-2-1,-1-2 2,3-1-2,1 0 0,1 0 8,0-5 2,7-6-4,-5-2-4,4 1-1,-2 2 0,2 3-1,-1 3 0,0 4-1,3 0 1,2 0-4,-2 8 2,2 8 2,-4 4-3,-1 2 3,-3 3 1,-2 1 0,-1-2 5,-4 1 9,-1-2 35,0-3-35,-1-1 4,-18-4 2,-6-2-2,-1-2-6,-4-3-4,0-5-5,2-3-4,2 0-17,0-8-79,0-18-66,4-10-300</inkml:trace>
  <inkml:trace contextRef="#ctx0" brushRef="#br0" timeOffset="32243.2362">4952 4857 733,'0'0'27,"0"0"57,0 0-2,0 0-25,0 0-34,0 0-14,135-91-4,-119 88-5,-6 3 0,-3 0-36,-3 0-136,-4 5-274</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10:13.888"/>
    </inkml:context>
    <inkml:brush xml:id="br0">
      <inkml:brushProperty name="width" value="0.05292" units="cm"/>
      <inkml:brushProperty name="height" value="0.05292" units="cm"/>
      <inkml:brushProperty name="color" value="#1F497D"/>
    </inkml:brush>
  </inkml:definitions>
  <inkml:trace contextRef="#ctx0" brushRef="#br0">3840 5905 100,'0'0'11,"0"0"20,0 0 15,0 0-3,0 0-7,0 0-5,0 0-9,-21-17 9,19 15 7,0 2-17,1 0 1,1 0-1,0 0 7,-1 0-4,1 0-5,0 0-4,0 0-1,0 0 0,0 0-9,0 0-5,0 0 0,0 0 3,0 0 10,0 0 7,0 0-4,0 0-7,0 0-8,0 0 7,0 0-7,0 0 0,0 0 0,0 5-1,-2 2-30,2 0-47,-1-5-106</inkml:trace>
  <inkml:trace contextRef="#ctx0" brushRef="#br0" timeOffset="18166.9679">9843 4202 0,'-15'0'0,"3"0"0,1 0 0,2-5 0,-1-1 0,3-2 0</inkml:trace>
  <inkml:trace contextRef="#ctx0" brushRef="#br0" timeOffset="19306.2882">9763 4025 91,'0'0'281,"0"0"-255,0 0 80,0 0-24,0 0-13,0 0-31,-6-9-6,6 9-4,0 1-13,0 13 6,0 5 31,1 2-12,4 0-3,0 0-5,-1 0 1,1-4-19,-3-2-3,2-4-5,-1-1-5,-1-5 3,-2-1 0,1-1-4,-1-2-49,2-1-105,3 0-216</inkml:trace>
  <inkml:trace contextRef="#ctx0" brushRef="#br0" timeOffset="20496.2289">9692 4167 372,'0'0'63,"0"0"-57,0 0 37,0 0 45,0 0-29,0 0-8,90-29 0,-78 28-7,1-2-9,-1 3 5,2 0-10,5 0-6,3-2-2,7 2-5,7 0-5,9-2 10,10-2 30,3-1-40,0 1-7,-3-6 5,-5 3 0,-3 0 6,-1-1-1,-4 2-4,-2-2 0,0 2-3,-1 0-2,-3 1-1,2-2 1,-1 2-2,0 0 0,2-1-2,0 3-1,-1-2 2,0 0-2,-4 4 1,-3 1-2,-1-1 1,-5 1 1,-1 0-1,-3 0 1,-3 0 0,-4 0-2,2 0 1,-4 0 1,0 0-1,0 0-1,1 0 4,1 0-3,-3 0 2,0 0-2,-2 0 2,-3 0-1,-1 0-1,-4 0 1,1 0 1,-2 0-2,0 0 1,0 0-2,0 0 0,0 0-43,-8 0-57,-11 0-91,-9-7-224</inkml:trace>
  <inkml:trace contextRef="#ctx0" brushRef="#br0" timeOffset="21966.205">10258 3350 226,'0'0'34,"0"0"1,0 0 35,0 0-14,0 0-27,0 0 10,0 0 19,0-2-15,0 1-10,2 1-11,5 0-1,2 0-1,0 0 2,4 0-1,-1 0-4,3 0 2,-2 0 4,2 0-10,-1 0 5,1 1-3,1 1-2,3 3-1,-1-3-2,2 1-2,-2-2 0,3-1 3,-3 1-2,1-1 0,0 0-1,0 0-2,-2 0 1,2 0-1,0 0 2,-1 2-5,2-2 3,-3 0-1,0 0-1,-2 0-1,2 0-1,-3 0-1,3 0 3,-4 0-4,1 0 0,1 0 3,0 0-3,0 3 0,-1-3 2,2 0-2,1 0 2,3 0 0,4 0 32,-1 0-20,0 0-9,-2 0-3,1 0-2,2 0 3,-3 0-3,-5 0 0,1 0 1,-4 0-1,-1 0 2,1 0-1,0 0 1,-2 0 1,-2 0-1,2 0-2,1 0 2,1 0-1,3 0 2,0 0-1,0 0 0,-1 0 1,1 0-1,-1 0 1,3 0-2,1 3 4,-2-2-2,2 0-1,-1 1 2,0-2 1,1 1-4,-2 1 2,2-2-1,-2 3-1,0-2 2,-1-1-2,0 3 0,-3-3-1,0 3 3,3-2-2,0-1-1,1 1 1,2-1 1,-2 0-1,2 0 1,1 0 0,1 0 0,0 0-1,0 0 3,-2 0-2,1 0 0,-1 0 0,0 0 1,1 0-1,-1 0 1,1 0 1,1 0-2,-1 0 0,-1-1 0,1 1-1,3-1 3,-1-2-4,-1 3 3,1-3-2,2 2 0,0-2 1,-3 0-2,1 1 1,1 0-1,-5-1 1,1 0 1,0 0 0,-2 0-1,-1 0-1,-1 0 0,1 1 1,0 0-1,0-1 0,-1 2 0,3-2 0,-6 0 0,4 3 1,-6-3-1,0 3 0,-3 0 0,-3 0 1,0 0-2,-2 0 2,0 0-2,-2 0-19,0 0-98,-11 3-46,-20 7-59</inkml:trace>
  <inkml:trace contextRef="#ctx0" brushRef="#br0" timeOffset="22738.3532">11029 3989 312,'0'0'8,"0"0"25,0 0 16,0 0-16,0 0 14,0 0 6,160 7 6,-121-8-11,5-7-9,4-3 3,6 2-6,1 0-2,0 1-6,-4 1-4,-1 2-2,-1 0-3,-1 0-7,0 0 2,-2 0 2,0 0-8,-2-2 1,2 1-1,-4 1-2,-1-1-3,-2 0 1,-1-2-3,-1 2 1,2 0 0,-2-4-1,-4 3-1,-3-1 5,0 0-5,-2 0 2,-5 2-1,-4-2-1,0 5 1,-8-2-1,2 1 1,-7 2-1,-4 1 0,-2 1-13,0 0-44,-8 0-66,-18 0-129,-6 0-132</inkml:trace>
  <inkml:trace contextRef="#ctx0" brushRef="#br0" timeOffset="23218.1937">10813 3492 54,'0'0'270,"0"0"-254,0 0 64,0 0 7,0 0-28,0 0-8,3-30-13,-3 27 16,0 3 1,0 0-18,-11 0-15,-5 14-17,-11 13-3,-6 13 2,-7 15 7,-8 5 2,-4 3-6,-11 3 4,-2-4-2,-1-2-4,2-4 22,10-4-16,5-4-9,10-7 0,10-7-2,13-11-34,11-6-78,5-14-119,16-3-295</inkml:trace>
  <inkml:trace contextRef="#ctx0" brushRef="#br0" timeOffset="23482.1088">11322 3483 236,'0'0'406,"0"0"-404,0 0 7,0 0 49,0 0 7,0 0-21,-286 288-21,233-235-12,3-5-7,6-7-2,10-6-2,11-5-9,10-9-109,7-8-153</inkml:trace>
  <inkml:trace contextRef="#ctx0" brushRef="#br0" timeOffset="23716.6998">11569 3548 755,'0'0'6,"0"0"-4,0 0 2,0 0 30,0 0 0,0 0-18,-247 330-16,231-303 0,12-11-96,4-11-126,18-5-311</inkml:trace>
  <inkml:trace contextRef="#ctx0" brushRef="#br0" timeOffset="25176.1637">10756 4020 525,'0'0'1,"0"0"21,0 0 39,0 0-3,0 0-24,0 0-18,34 68-9,-34-63 0,2-5-5,-2 0 3,0 0 4,0 0 5,3-5 1,0-9-11,3-9-1,1 0-3,2 1 0,0 4 0,-1 5 0,-2 9 0,-2 4 2,2 0 4,-1 4 5,-1 12 24,-1 2 4,-3 1-9,0 0-5,0-2 2,-3-2-7,-9-1-9,-1-2-2,-1-4 0,-2-3-2,4-3-2,0-2 2,3 0 0,3-10-2,3-9-5,3-4 0,0-6-1,6 6 1,12 3-1,3 8-3,-2 9-3,2 3-1,-2 3 0,-1 16 5,-2 1 3,-6 2 18,-3-2-1,-7 2-3,0-3 5,-1-1-3,-15-1-1,-4-1-3,2-6-3,3-4 1,2-6-3,4 0 4,0 0 1,3-15-8,3-6-1,3-13 4,0-2-3,0-3-1,12 7-3,5 9-3,3 9 2,4 8-5,1 6-1,3 0 0,1 18 2,-3 7 1,-4 2 4,-3-2 1,-11-2 1,-7 1-1,-1-5 8,-9 1 6,-15-1-1,-6-4-3,-5-3-6,3-4 0,1-7-2,6-1 1,4-1 0,7-16-1,4-11-1,2-3-1,8-7-1,0-1 0,14 5-8,11 8-1,6 9 2,4 7 4,1 7 0,4 3 0,-4 1-2,-4 12 5,-6 3-1,-5 1 0,-7-1 1,-8-1 0,-4-1 2,-2 3-2,-6 0 2,-18 0 2,-4 0-3,-2-5-1,1-5 0,3-5-1,2-2 1,6 0 0,3-12 0,6-10 0,5-3-9,4-4-7,0 4-7,13 5 18,8 6 0,4 7-2,2 7 0,3 0 4,0 3-2,-3 10 5,-6 2-1,-5-1 1,-7 0 0,-8 0 0,-1 0-16,-3-2 16,-16 2 0,-4-4 3,-2-2-2,-2-4-1,4-4 1,2 0 1,7-5 1,5-13-2,4-7 0,5 1-1,0 2-3,0 7 0,8 5-2,6 6-1,4 4 1,1 0-4,4 0 7,-1 4-89,-4 6-34,-4-2-88,-6-1-436</inkml:trace>
  <inkml:trace contextRef="#ctx0" brushRef="#br0" timeOffset="26294.1585">11090 3687 337,'0'0'29,"0"0"29,0 0 51,0 0-27,0 0-34,0 0-10,-1-35-8,-4 28 1,-1 0 12,-3-2-18,-1 1 13,-6 2-25,-3 0-4,-3 2-3,-3 3 10,0 1-4,-1 0-6,-2 0 4,5 8 0,-1 4 1,-1 2-1,0 7 8,0 2 0,0 3-6,3 3-1,0-2-2,0 5-2,3-3-3,2 1 0,2-2-3,0 1 2,4 1-2,1 0 3,0 1-2,4 0-1,1-1 1,3-1-1,1-1 0,1-3 0,0 2 2,0-3-3,0 3 1,8-2 1,-1 1 0,5 0-2,-1-2 1,2-2-1,0 1 2,2-2-1,0-1-1,4-2 1,1-1-1,1-2 0,4-1 2,0-2-2,2-1 3,3 0 1,2-5 1,-3 0 6,3-4-4,-2-1-2,-1-1 1,3 0-4,-2 0 0,-1 0 0,1-10-2,0 0-3,1-5 2,1 1 0,5-5-10,-1-3 8,2 0 0,0-4-2,-3-3 2,-6-3-3,-2-2-7,-6-2 0,-5-2 1,-6 1 6,-5-5 5,-5 2 0,0-4 2,0 3-2,-9 0 2,-3 2-1,-3 3 2,-3-1 1,0 4-1,-3 0 17,-2-2-7,-3-2-1,0 0-4,1 4 3,0 2 1,0 6-2,1 4 3,-1 5-7,2 3 11,-1 7-5,-1 3-5,-3 3-5,-4 0 2,-2 5-3,-3 10 1,1 6 0,-1 3-1,2 3 0,3 4 0,3 0 0,2 2 2,8-3-2,4-4-59,9-1-31,3-6-86,3-5-137</inkml:trace>
  <inkml:trace contextRef="#ctx0" brushRef="#br0" timeOffset="26557.9833">11059 4151 715,'0'0'0,"0"0"2,0 0-2,0 0 7,0 0-7,0 0-79,0 0-95,-5 5-31</inkml:trace>
  <inkml:trace contextRef="#ctx0" brushRef="#br0" timeOffset="27224.0158">12070 3416 437,'0'0'216,"0"0"-203,0 0 69,0 0 21,0 0-45,0 0-37,-12 55 6,-9-17-1,-4 6-7,0 5-2,-5 6-6,3-2-9,0 0 3,-1-6-2,2-8-3,3-5-24,10-8-55,5-9-41,5-9-96,3-8-385</inkml:trace>
  <inkml:trace contextRef="#ctx0" brushRef="#br0" timeOffset="27480.3527">12374 3439 726,'0'0'3,"0"0"-3,0 0 5,0 0 12,0 0-12,0 0-4,-191 266 2,168-222-3,-3-5-123,3-11-304</inkml:trace>
  <inkml:trace contextRef="#ctx0" brushRef="#br0" timeOffset="28138.0836">10617 3400 375,'0'0'20,"0"0"34,0 0 37,0 0-48,0 0 10,0 0-26,-46 22-16,24 22 0,-6 13 30,-2 18-14,0 4-13,-2 3-9,1-3 0,-2-8-2,3-7-3,-1-7-62,1-9-68,0-12-423</inkml:trace>
  <inkml:trace contextRef="#ctx0" brushRef="#br0" timeOffset="32136.0475">9798 3816 407,'0'0'59,"0"0"-5,0 0 59,0 0-32,0 0-19,0 0-8,0 0-15,-19 1 4,17-1-2,-2 0-3,1 0-4,-1-7-7,-2-3-5,0-6-3,0-8 2,0-12-7,4-9-5,2-9-1,0-8-4,0-5 4,2-4-4,7-4-1,0-7 0,-1 2-1,3-1-1,-1 11 0,1 11 2,-2 18-2,-2 15 1,-2 12 7,-4 8-5,-1 4 1,0 2-3,0 0-2,0 0 0,0 0 0,0 0-3,0 0 0,0 0 1,0 0-2,0 0 4,0 0 0,0 0 0,0 0 0,0 0-3,0 0-7,0 0 5,0 0 1,0 0-1,0 0 4,0 0 0,0 0-4,0 0 5,0 2-4,0 4 2,0 4 1,-1 2-42,-4 7-34,-2 6-25,-5 6-67,-2 3-184</inkml:trace>
  <inkml:trace contextRef="#ctx0" brushRef="#br0" timeOffset="32422.6402">9764 3767 233,'0'0'377,"0"0"-371,0 0 67,0 0 50,0 0-67,0 0-27,0 4 8,0-4 7,0 0-10,0 0-16,0 0-11,0-3-5,0 1-2,0-1-15,0-1-87,0 0-124,0-4-417</inkml:trace>
  <inkml:trace contextRef="#ctx0" brushRef="#br0" timeOffset="32555.8713">9764 3767 266,'45'-8'184,"-45"8"-184,0 0-2,0 0-237</inkml:trace>
  <inkml:trace contextRef="#ctx0" brushRef="#br0" timeOffset="33546.1032">9948 2512 440,'0'0'48,"0"0"56,0 0 18,0 0-31,0 0-41,0 0-25,-2 3-6,8 27 63,7 12-45,1 5-14,-1 1 2,-4-3-13,-1-5-5,-1-5-3,-1-2-3,-1-6-1,-2-6-10,-3-6-87,0-11-74,4-4-312</inkml:trace>
  <inkml:trace contextRef="#ctx0" brushRef="#br0" timeOffset="34056.1768">9942 2532 662,'0'0'74,"0"0"49,0 0-51,0 0-34,0 0-16,0 0-11,67-102-2,-46 85 3,-3 6 11,1 1 1,-4 2-8,-3 4-2,0 4-11,-5 0 2,4 0-2,-2 2-3,-3 15 32,1 5-14,-6 5-5,-1 6-5,0 0 0,-14 1-2,-3-6 0,-2-3-1,0-9-1,3-6 0,6-6 0,1-1 2,5-3-2,1 0 0,1 0 0,2 0 0,0 0-2,0 0-2,0 0 0,0 0-6,0 0-6,0 6 1,9 5 6,10 1 5,1 0 0,-1 2 0,2-1 0,-4-1 0,3 0 0,-3 0 0,-4-1 1,-2 0-1,2-2-37,-2 1-82,2-8-55,-1-2-225</inkml:trace>
  <inkml:trace contextRef="#ctx0" brushRef="#br0" timeOffset="34221.9396">10343 2623 684,'0'0'71,"0"0"-17,0 0 49,0 0-80,0 0-23,0 0 0,18 0-15,-8 0-180,3-2-376</inkml:trace>
  <inkml:trace contextRef="#ctx0" brushRef="#br0" timeOffset="34452.2362">10478 2336 631,'0'0'58,"0"0"-23,0 0 42,0 0 4,0 0-47,0 0-2,29 125-12,-25-93-6,-3 5-8,1 1 1,-2-3-1,0 0-6,0-6-43,0-7-100,0-9-171</inkml:trace>
  <inkml:trace contextRef="#ctx0" brushRef="#br0" timeOffset="34910.1091">10483 2294 631,'0'0'49,"0"0"98,0 0-65,0 0-20,0 0-36,0 0-16,52-84-4,-32 73-2,-1 6-1,-2 4 4,3 1-5,-2 0-2,-1 6 1,-3 10 2,-6 4 24,-2 4-16,-6 0-7,0 3 4,-3-1 1,-9 1-4,-3-6-2,0-2-2,0-3 2,5-5 1,2-6-1,3-1 0,3-4 7,2 0-4,0 0-4,0 0-2,0 2 0,0-1-12,0 5-3,5 2 13,6 5 2,1 2 1,2-1 8,-3 2-6,0 0-3,-2-1 2,-3-1 0,2-2-2,-2-1-12,-3-5-117,2-1-127</inkml:trace>
  <inkml:trace contextRef="#ctx0" brushRef="#br0" timeOffset="35077.7953">10853 2462 682,'0'0'137,"0"0"-84,0 0 118,0 0-104,0 0-56,0 0-11,-6 2-8,6 1-154,0-1-88</inkml:trace>
  <inkml:trace contextRef="#ctx0" brushRef="#br0" timeOffset="35832.2996">11049 2217 637,'0'0'39,"0"0"81,0 0 0,0 0-74,0 0-36,0 0-2,-22 66 4,22-41-8,0-1 1,0-3-2,3-4-3,7-4 2,1-4-1,3-2-1,3-6 0,0-1-15,4 0-8,-3-14-11,0-5 0,-5-3 12,-2-4-1,-8-2 6,-3-2-12,0 6 5,0 5 16,-9 8 8,3 8 29,0 3-6,1 0 0,2 0-17,0 6-6,3 6 0,0 1-1,0-4 1,0 1 2,0-4-2,2-3 0,5-3-6,4 0-38,2 0 23,-1-14 16,1-3 5,-2-5-1,0 0-2,-3 0 3,-3-1 4,1 3-2,-5 6 31,-1 7 19,0 6 6,0 1-17,0 1-6,0 23-33,0 9-1,0 15 2,6 8 3,11 9-3,6 3 35,3 7 23,-2-2-53,-6-5-5,-9-7 1,-6-16 0,-3-11-2,0-12 4,-8-10 1,-10-5 1,-1-7 10,-4 0 2,-2-13-11,1-15-2,3-3-5,5-5-2,5-1-2,8 1-14,3 0-19,0 2-14,12 1-28,15 5-21,8 2-73,2-3-331</inkml:trace>
  <inkml:trace contextRef="#ctx0" brushRef="#br0" timeOffset="36082.1694">11636 2027 658,'0'0'29,"0"0"73,0 0-15,0 0-62,0 0 44,0 0-31,18 118 12,-6-78-12,-2 2-18,-2-3-10,-1 0-5,-2-1 1,-1-6-1,1-4-5,-2-10-74,1-8-47,-1-10-37,1-5-139</inkml:trace>
  <inkml:trace contextRef="#ctx0" brushRef="#br0" timeOffset="36440.6685">11693 2184 605,'0'0'3,"0"0"35,0 0-10,0 0-2,0 0-5,0 0-6,55 9-7,-37-9 2,3-5 1,-3-6 2,-6-3-5,0-1-3,-5-5 1,0-2 1,-4 3 5,0 0-4,-3 8 31,0 5 13,0 6 2,2 0-10,-2 0-20,0 0-6,1 5-13,2 16 10,3 6 0,-1 4-3,4 3 2,-3 2 7,0 1-16,3 2-1,1 1 0,-1-6-4,2-3-31,0-11-77,3-7-36,2-13-143</inkml:trace>
  <inkml:trace contextRef="#ctx0" brushRef="#br0" timeOffset="36740.7412">12125 2218 401,'0'0'320,"0"0"-319,0 0 41,0 0 50,0 0-20,0 0-45,6 123-14,0-111 3,5-1 3,-4-3-10,4-4-4,0 0 2,0-4 3,4 0 46,0-4-33,0-9 7,-3-7-21,-5-6 0,-4-6-1,-3 2-8,0 2-2,-7 8-10,-11 9-18,-5 11-2,-6 0-24,-5 19-54,-7 12-108</inkml:trace>
  <inkml:trace contextRef="#ctx0" brushRef="#br0" timeOffset="39194.0947">11027 4087 147,'0'0'19,"0"0"-19,0 0-3,0 0-62</inkml:trace>
  <inkml:trace contextRef="#ctx0" brushRef="#br0" timeOffset="43673.1869">3215 7031 0,'0'0'0,"0"0"0,0 0 0</inkml:trace>
  <inkml:trace contextRef="#ctx0" brushRef="#br0" timeOffset="44720.7829">3273 6928 264,'0'0'104,"0"0"21,0 0 23,0 0-50,0 0-19,0 0-12,-8-6-32,8 6 11,0 0 5,2-1-40,17-1 12,12-6 41,14 0-22,9-3-18,3 2-16,-2-1-4,-4 2-1,-7 1 0,-9 1-3,-10 3 0,-13 3-36,-4 0-89,-8 0-92,0 7 30,-14 2-45,-8-4-170</inkml:trace>
  <inkml:trace contextRef="#ctx0" brushRef="#br0" timeOffset="44924.2657">3546 6872 548,'0'0'126,"0"0"-3,0 0-27,0 0-42,0 0-11,0 0 47,-14 139-17,14-82-20,0 1-2,0-1-22,-1-4-16,-1-4-4,2-2-5,0-5-4,0-3 0,0-7-27,0-7-98,3-11-142,9-14-410</inkml:trace>
  <inkml:trace contextRef="#ctx0" brushRef="#br0" timeOffset="46108.1199">3835 7245 275,'0'0'246,"0"0"-219,0 0 103,0 0-46,0 0-29,0 0-2,-28-13 1,15 14-11,-3 19-17,0 5 5,4 8-7,0 8 2,5 4-5,5 2 3,2-4 0,0-3-17,5-7-4,13-4-3,2-10 3,4-4-1,2-10 1,4-5-3,-2 0-1,2-8-16,-2-13 1,-1-2-1,-6-7 0,-2-4 3,-1-7-6,-7-1-6,-3 3 4,-2 6 12,-3 11 10,-1 9 0,-1 9 0,1 4 8,-2 0 8,6 1-11,-3 11 25,6-1-13,-2 0-11,-2-4-1,2-1-1,-2-3-2,-3-2 0,-2-1 1,0 0 2,0 0 6,0 0 2,0 0-5,-2-1-6,-4-4-2,-3 1 0,0 4 0,-3 0-2,-2 4-10,1 18 4,-2 6 8,4 5 4,3 4 12,5-1 4,3-3-5,0-7-5,3-3-5,10-5-5,1-7 3,2-4-1,2-5 1,4-2 0,2-4-3,4-16-1,-1-1-7,-4-9 7,-2 4-2,-1-5-9,-10 4-3,-3 4 5,-4 11 7,-3 7 3,0 5 0,0 0 0,0 11 1,0 12 11,0 5 13,0 0-5,3-3-8,1-6-2,4-2-6,1-5-3,4-5 0,2-2 0,4-5 3,0 0-4,10-8-2,0-11-14,-3-5 3,0-5 4,-5-8 5,-3-6-5,-4-6-4,-6-8-7,-5-1 10,-3 4-5,0 11 11,0 16 4,-3 16 9,-2 11 46,-5 6-21,-2 23-21,-1 14 7,-1 7 20,4 4-5,2 0-11,8-5-7,0-4-1,0-4-8,0-7-3,11-6-3,6-4-1,0-6-1,8-5 0,1-9-5,2-4-32,5 0-35,-2-11-146,0-13-554</inkml:trace>
  <inkml:trace contextRef="#ctx0" brushRef="#br0" timeOffset="47450.338">5150 6888 275,'0'0'16,"0"0"71,0 0 9,0 0-9,0 0-12,0 0-17,0 0 5,7-73-3,-7 65-9,0 3 0,0 2 3,0 3-7,0 0-10,-7 3-12,-9 19-14,-5 12-1,-2 12 15,4 12-1,5 8 5,3 9-5,8-4 0,3-5-8,0-7 2,17-8-12,5-8-1,3-9-1,7-8-1,2-8-3,3-8 0,3-10-3,1 0-40,-7-17-62,-4-6-72,-9-7-204</inkml:trace>
  <inkml:trace contextRef="#ctx0" brushRef="#br0" timeOffset="47661.4719">5150 7192 711,'0'0'33,"0"0"6,0 0 83,0 0-66,0 0-35,0 0-14,117-24-4,-78 12-3,6-3-6,1-3-104,3-2-137</inkml:trace>
  <inkml:trace contextRef="#ctx0" brushRef="#br0" timeOffset="48027.9565">6141 6750 818,'0'0'41,"0"0"105,0 0-1,0 0-66,0 0-52,0 0-21,-18 68 23,17-13 7,1 8-10,0 1 2,0 1-11,-2-1-9,-2-5-4,-1-4-3,4-9-1,-1-7-21,2-11-26,0-13-51,0-15-144,3 0-120</inkml:trace>
  <inkml:trace contextRef="#ctx0" brushRef="#br0" timeOffset="48478.0539">5987 6844 748,'0'0'54,"0"0"45,0 0-17,0 0-56,0 0-16,0 0-5,224-106-2,-175 97-2,-7 5 4,-7 3-2,-10 1-2,-13 0-1,-6 4 1,-6 11 36,0 5-19,-15 3-2,-9 5 1,-7-1-6,-2-3-5,3-1-4,3-7 0,8-1-1,1-6 0,7-1 0,4-5 3,4-1-3,3-1 4,0 1-5,0-1 0,0 3-2,6 4 2,9 2 13,6 10-2,2 4 3,3 10 0,1 0 4,3 2-11,-2-2 38,-4-4-42,-5-2 0,-2-5-3,-3-3-7,-1-3-95,4-10-126,0-7-268</inkml:trace>
  <inkml:trace contextRef="#ctx0" brushRef="#br0" timeOffset="48719.8365">6636 6797 892,'0'0'22,"0"0"57,0 0 67,0 0-61,0 0-41,0 0-11,33 262 4,-27-201-20,0-6-13,-2-3-1,-2-8-3,-2-7-16,3-7-50,-2-14-98,1-13-94,4-3-590</inkml:trace>
  <inkml:trace contextRef="#ctx0" brushRef="#br0" timeOffset="49168.1804">6613 6818 772,'0'0'12,"0"0"41,0 0 52,0 0-50,0 0-33,0 0-2,186-89-1,-149 89-7,-4 0-2,-6 9-2,-11 7 4,-4 0 15,-12 4 18,0 2-27,0-2-3,-19 4-7,-5 0-3,-1-1-2,-2-2 0,3-4-2,0-5 3,6-3-3,6-4 1,3-5 1,9 0-1,-4 0 1,4 0-2,0 0-1,0 3-4,18 5 4,3 6 2,7 8 10,0 6 4,3 2 12,-5 1-23,-1-2 0,-3-2 0,-4-5-3,-6-1 0,-2-2 0,-2 0-2,-3-5-22,-1-3-85,0-8-103,3-3-172</inkml:trace>
  <inkml:trace contextRef="#ctx0" brushRef="#br0" timeOffset="50029.8178">7464 6886 575,'0'0'262,"0"0"-257,0 0 54,0 0 57,0 0-21,0 0-37,-31-93-19,20 91-9,1 2-15,-3 2-5,0 15-2,2 5-1,2 7-5,2 2-1,7 2 2,0 3-2,0-3 0,8-3-1,10-1 1,2-8 0,6-6-1,7-12-1,3-3-20,0-13-6,-2-12 3,-4-6-6,-2-1 8,-6-2-7,-8-3 5,-8-1-18,-6 0-14,0 6 32,-10 6 16,-2 14 8,3 5 7,0 7 25,4 0-10,-2 0-4,5 13-7,2 4 0,0-2-5,0-2 2,14 0-4,4-2-1,6-7-2,-1-4 1,3 0 1,-1-7 5,-2-14 0,-1-5-5,-3-3-3,-4 1 4,-3-1-3,-6-2 2,-3 3-3,-3 8 3,0 4 2,0 13 55,0 3-40,0 21-17,-2 22-2,1 15 17,1 12-9,0 9 1,0 7 4,0 4-4,4 0-1,-2-6-3,-2-9-2,0-8-2,0-9 0,-2-11 0,-8-10-1,-2-12 0,-3-11 1,-4-10 2,-2-4 1,0-10 3,-1-21-4,2-7-1,10-4 1,7 0-4,3-1 0,6 4 0,22 0-17,10 0-25,6-2-34,11-5-56,6-7-70,7-7-131</inkml:trace>
  <inkml:trace contextRef="#ctx0" brushRef="#br0" timeOffset="50241.9357">8444 6588 834,'0'0'42,"0"0"88,0 0 18,0 0-56,0 0-58,0 0 12,21 89-3,-14-39-18,-1 0-9,-1-2-6,-2-1-3,-3 1-5,0 2-2,0-3-2,-8-10-61,2-10-41,2-19-57,4-8-105,0-15-265</inkml:trace>
  <inkml:trace contextRef="#ctx0" brushRef="#br0" timeOffset="50600.221">8442 6822 378,'0'0'400,"0"0"-400,0 0 66,0 0 16,0 0-41,0 0-26,91 6-9,-60-12-1,-1-8-1,-1-3 1,-5-4-3,-2-2 3,-4-1 3,-4-4 16,-5-2-7,-2 1-3,-4 0-4,-2 7-3,-1 10 20,0 6 25,0 6 0,2 0-26,-1 11-21,1 18 5,1 10 29,0 9-12,-1 1 7,-2-1-7,3 0-7,-3-2-16,1-3 0,-1-1-1,2-1-3,2-5-60,-1-9-55,4-11-166,5-13-217</inkml:trace>
  <inkml:trace contextRef="#ctx0" brushRef="#br0" timeOffset="50938.1445">8944 6933 821,'0'0'12,"0"0"61,0 0 75,0 0-49,0 0-47,0 0-31,3 176-1,5-156-8,5-3-9,0-7 2,5-3-5,1-7 2,4 0 4,1 0 0,-1-14 0,-2-6-6,-4-3 2,-3-4 1,-6-4 0,-6-4-3,-2 0-6,0 5-10,-14 7 3,-2 7 12,-3 10 0,0 5-1,-1 1-2,-3 0-12,-2 14-48,-5 6-103,-1 1-231</inkml:trace>
  <inkml:trace contextRef="#ctx0" brushRef="#br0" timeOffset="65866.2026">3680 8998 595,'0'0'50,"0"0"65,0 0 10,0 0-54,0 0-11,0 0 7,134-56-2,-74 41-16,4 1-20,2-1-16,-5 6-11,-7 3-1,-11 3-2,-14 3-29,-10 0-95,-13 0-78,-6 6-136</inkml:trace>
  <inkml:trace contextRef="#ctx0" brushRef="#br0" timeOffset="66067.7913">4029 8893 687,'0'0'100,"0"0"-62,0 0 79,0 0-46,0 0 24,0 0-17,-20 176-22,20-124-22,0-1-13,2 0-15,-2 1 0,3-1-2,-1-8-4,7-4-20,1-14-65,5-11-111,6-13-135</inkml:trace>
  <inkml:trace contextRef="#ctx0" brushRef="#br0" timeOffset="67049.8649">4387 9157 630,'0'0'162,"0"0"-77,0 0 92,0 0-70,0 0-51,0 0-23,-42 28-10,24 10 6,5 3-12,1 5-7,3 0-4,6-3-4,3-3 1,0-7-3,0-4 1,15-7 0,4-8-1,4-7 0,5-7-8,5-2-9,4-20 1,-1-6 1,-2-4-3,-7-6-9,-3-4 9,-7 1-8,-2 2 9,-5 13 12,0 12 4,-7 6-1,2 8 1,-1 0 1,2 0 5,0 9 13,3 1-2,-3-2-5,-3-2-5,0-3-3,0-3 0,-3 0 1,0 0 3,0 0 4,0-6-1,0-5-5,0-2-5,-3 4 3,-5 0-2,1 4-1,0 5 0,-2 0-1,-2 12 1,-2 15-6,2 6 6,1 4 10,4-4-6,5-4 4,1-4-6,0-8-1,0-3 0,8-4-1,4-7 1,6-3-1,8 0-3,8-10-26,0-11-8,2-4 2,-5-5 18,-7-1-31,-8 4 4,-5 6-1,-8 8 30,-2 10 15,-1 3 10,0 2 47,0 15-33,0 6 21,0 1 9,0-2-20,0-1-14,0-5-6,2-4-11,7-1-3,10-8 1,1-3 6,5 0-7,5-5-18,4-13 4,-1-5-4,3-9 10,-7-5-1,-3-8 4,-7-5 4,-11-6-12,-5 3-2,-3 7 13,0 17 2,-3 14 2,-3 13 33,-5 2 9,-2 14-20,-2 17-17,-4 9 11,8 7 4,4 2-1,4 2-3,3-1-8,0-5-1,3-4-6,10-7-2,8-6 3,9-3-4,4-11-8,10-6-51,3-8-37,1 0-132,0-17-277</inkml:trace>
  <inkml:trace contextRef="#ctx0" brushRef="#br0" timeOffset="67514.6915">5521 8839 708,'0'0'24,"0"0"97,0 0 28,0 0-65,0 0-57,0 0-12,-2 8 1,25 5 32,11 1-17,6 1-7,9-4-3,6-1-9,7-3-3,-1-5-2,-2-1-5,-5-1 5,-12 0-6,-9 0-1,-14 3 0,-8 5 4,-11 1-3,0 10 0,-20 3 3,-12 9 17,-7 3-7,-2 0 3,1 1-4,3-1-6,1-2-1,6-3 0,2-2-6,6-3 5,6-3-4,3-4-1,7-2-3,6-3-45,0-4-37,10-6-86,13-2-128</inkml:trace>
  <inkml:trace contextRef="#ctx0" brushRef="#br0" timeOffset="68489.7806">6544 8657 301,'0'0'35,"0"0"95,0 0 18,0 0-36,0 0-35,0 0-8,2 0-19,23 0 13,9 0 32,12-8-43,11-2-27,11-7-11,3-2-9,-3 1-1,-6 3-4,-12 2-17,-14 10-69,-15 2-81,-15 1-41,-6 0-177</inkml:trace>
  <inkml:trace contextRef="#ctx0" brushRef="#br0" timeOffset="68686.1554">6842 8609 0,'0'0'622,"0"0"-551,0 0 63,0 0-9,0 0-14,0 0-20,-16 202-26,23-152-19,-4-1-17,-3-2-14,0 0-9,0-5-2,0-3-4,0 0-10,0-6-86,3-4-139,8-12-66</inkml:trace>
  <inkml:trace contextRef="#ctx0" brushRef="#br0" timeOffset="69097.9056">7145 8918 768,'0'0'67,"0"0"112,0 0-27,0 0-92,0 0-34,0 0 15,0 0-8,0 179-9,1-122-3,5-4-2,4 1-10,1-2-6,1-1 4,6-6-7,0-7-2,4-10-45,1-8-29,-7-12-124,-4-8-150</inkml:trace>
  <inkml:trace contextRef="#ctx0" brushRef="#br0" timeOffset="70071.9841">7075 9313 714,'0'0'72,"0"0"14,0 0 84,0 0-122,0 0-34,0 0-10,267-114-4,-200 96 0,-2 1-20,-2 4 17,-8 0-12,-14 4 14,-18 3 1,-12 1 0,-11 4 1,0 1 4,-8 0 4,-15 0-4,-3 0 0,-2 11 4,1 4 15,8-1 20,1 3 0,7 3-12,4 1-9,0 4-4,7-2-7,0-1-7,3 0-3,14-5-2,9-5 5,5-5-5,5-7-13,4 0-18,0-7 4,-5-10-13,-3-3 9,-6-1 6,-7-2 6,-4 0-11,-4-3 1,-8 4 5,-3 3 20,0 11 4,0 3 3,0 5 39,0 0-1,0 10-7,0 7 9,0 5-10,8 0-16,4-1-10,8-2-5,4-7 1,4-4-1,4-6 0,4-2-2,-1-4 0,-2-16-10,-6-4 3,2-5-3,-9 2 9,-2-5 1,-9-3 0,-3-7 0,-6-8 1,0-2-1,0 7 2,0 14-2,-2 15 1,-1 15 23,3 1 0,0 26-20,0 15 14,0 15 6,0 4-7,0 6 1,0-3 3,0-3-10,0 1-6,0-11-2,0-7-1,0-11-1,0-10 0,-1-10 1,1-6-2,0-5 2,0-1-2,0-2 0,6-20-13,12-11-1,7-8-5,1-6-7,3 2 1,-1 8 5,4 11 5,-3 13 8,1 11 5,-2 2 0,0 10-1,-4 13 3,-7 5 1,-9 5 18,-8 1 6,0-1 1,-19 0-7,-13-4-6,-5-7 4,-5-3-6,-2-5-10,3-6 4,-1-7-2,1-1-3,5 0-20,4-13-48,3 0-116,5-3-262</inkml:trace>
  <inkml:trace contextRef="#ctx0" brushRef="#br0" timeOffset="72412.1659">2487 10965 293,'0'0'226,"0"0"-203,0 0 66,0 0 3,0 0 8,0 0 5,0 0 1,-28-80-1,26 80-31,2 0-27,0 1-21,0 24-22,0 12 4,2 10 13,9 2-7,-2 0-7,-1-5-5,5-1 4,-5-2-4,-1 0-1,-1-3-1,-2-8-38,-1-6-79,-3-11-174,0-12-445</inkml:trace>
  <inkml:trace contextRef="#ctx0" brushRef="#br0" timeOffset="72778.0698">2525 11194 18,'0'0'646,"0"0"-632,0 0 79,0 0-44,0 0-18,0 0-28,216-80 4,-187 63-7,-8 0 2,-5-2 2,-5 1 1,-2-3 0,-5-2 9,-3-1 25,-1 1 3,0 4 5,0 8 19,0 8-6,0 3-16,2 0-24,3 21-18,2 11 17,3 7 17,-2 1-6,1 2-8,-4 0-7,1 2-7,1-1-3,-1 1-5,0-5 0,7-5-7,2-9-82,6-9-125,2-13-118</inkml:trace>
  <inkml:trace contextRef="#ctx0" brushRef="#br0" timeOffset="73055.7158">3127 11252 631,'0'0'60,"0"0"101,0 0-54,0 0-46,0 0-36,0 0-9,30 102-4,-14-100-5,3-2-1,1 0 3,-1-9-1,2-11 2,-5-6-5,-4 0-1,-3-3-4,-9-5-1,0 2-17,-6 0 1,-15 9-4,-8 8-3,2 12-17,-6 3-81,3 3-60,3 13-253</inkml:trace>
  <inkml:trace contextRef="#ctx0" brushRef="#br0" timeOffset="73852.5339">3777 11194 662,'0'0'91,"0"0"-50,0 0 91,0 0-25,0 0-37,0 0 2,31-37-56,-4 11-11,6-2 4,-2-4 4,1-3-4,-3-2 1,0-2-10,-7 1 3,-5 8 1,-6 10 2,-8 13-5,-1 7 6,-2 0-3,0 15-4,1 19 4,4 7 10,-2 2-4,3-4-6,6-6-2,-2-7-1,4-5-1,-1-9 1,2-5 0,-1-7 0,5 0 2,3-7 2,5-15 0,0-2-3,0-8-1,-2-1-1,-2-3-3,-4-4-1,-4-5-2,-5 4 2,-4 7 2,-1 14 2,-4 11 0,1 6 0,0 3-5,6 9-6,1 16 3,8 11 8,2 5 7,-3 4 3,2-2 1,-4-2 0,-1-1-5,-7-5-1,-3-1-2,-3-2 0,-3-7 2,-17-3-5,-9-8-36,-3-7-98,-5-7-163</inkml:trace>
  <inkml:trace contextRef="#ctx0" brushRef="#br0" timeOffset="74003.0676">4059 10444 883,'0'0'12,"0"0"-12,0 0 7,0 0-7,0 0-4,0 0-380</inkml:trace>
  <inkml:trace contextRef="#ctx0" brushRef="#br0" timeOffset="75352.0366">5304 11011 525,'0'0'69,"0"0"2,0 0 48,0 0-45,0 0-12,0 0-8,-6 53 11,19-53-3,10-11-14,1-12-14,7-6-20,-1-7-5,0-4-6,-3-5 0,-9-8 0,-5-5 1,-10-5 1,-3-5-2,-6 3 1,-12 14-2,2 15 1,1 19-1,2 17-1,-2 3 0,-3 27-1,-5 10-4,6 7 4,3-5 0,10-5-1,4-11 1,0-6 0,4-6-3,11-5 2,6-8 2,7-1-1,5 0 2,1-15-1,-1-2-1,-3 0-3,-7 2 3,-1 1 0,-9 6 0,-4 4 0,-2 1 0,-4 1 0,0 2 0,-1 0 0,-2 0-1,0 0 1,3 0 1,-3 0 0,0 0 2,0 0 1,0 0 0,0 0 1,0 0-3,0 0-2,0 9 0,0 8 2,3 3-2,0 2 2,2 4-2,5-1 0,-1 2 0,3-2 1,4-3 0,2-5-1,3-3 0,4-8 0,7-6 1,2 0 0,6-5 3,1-14-2,-1-6 0,-6 0-2,-4 0 0,-9-3 1,-8 0-1,-10-1-1,-3-3 0,0 3-1,-16 5 2,1 7 0,0 9-1,3 8 0,-1 0-2,-1 6-2,-2 18 4,2 4-1,-2 6 1,6 5-2,6 3 2,4 0 1,0 0 0,8-6-1,13-6 1,0-7 0,6-6 0,4-9 0,3-6 0,6-2 0,-2-10-9,-3-12-37,0-5 9,-7-2 35,-2-5 2,-7-6 0,-7-4 1,-6-8 0,-6 1 0,0 1 1,0 15-1,0 12 0,0 14 28,0 9 10,0 9-34,0 21-3,0 17 19,12 13 4,6 8-2,4 5 2,1 3 1,2 2-19,-7-2 6,-4-4 6,-6-5-12,-3-6-4,-5-11-3,0-8 2,-10-16 2,-12-9-1,-6-14 3,-5-3-6,-4-17-15,4-22-42,1-17-28,6-21-87,0-25-103,4-26-394</inkml:trace>
  <inkml:trace contextRef="#ctx0" brushRef="#br0" timeOffset="75450.2876">6105 10297 652,'0'0'24,"0"0"37,0 0 11,0 0-54,0 0-18,0 0-205</inkml:trace>
  <inkml:trace contextRef="#ctx0" brushRef="#br0" timeOffset="76378.0601">6712 10696 749,'0'0'22,"0"0"85,0 0-25,0 0 1,0 0-36,0 0-25,102-2-13,-87-8 0,1-3-4,-5-1-2,0-3 2,-5 1-4,-4-2-1,-2-3-13,0 4 2,-2 4 8,-8 11 3,-6 2-7,-1 17-4,1 14 11,0 6-3,2 7 1,11 1 1,3-1 0,0-2 1,1-5 0,15-5 0,3-5 0,6-8-2,2-7 2,0-10 0,1-2-3,-2-7-11,-1-10 4,-2-4-17,0-3 16,-5-3-1,0-7-6,-7-2-12,-1 1 13,-3 8 3,-1 9 9,1 11 5,2 5-2,2 2-3,1 2 5,0 10 6,0 2 5,0-2 6,-5-4-4,1-3-6,-5-2-5,0-3 0,-2 0 1,1 0 5,-2 0 4,1-11-9,1-1-1,-2-1 1,0-1-3,0 3-3,-2 3-5,-8 3 4,-4 5 1,-5 5 0,3 22 3,-1 7 6,4 7 6,4 2 30,6 2-13,3-4-10,0-7-6,6-5-6,13-5-3,5-8 0,6-6-2,4-7 1,5-3 2,1-9 1,3-11-6,-2-11-11,-2-4 1,-1-8 10,-2-10 0,-5-10 1,-5-15-1,-10-11 3,-10-3-3,-6 9 2,-1 19 0,-13 24 2,4 23 43,1 15 4,4 4-21,2 30-26,2 18 11,1 14 6,0 5-2,0 2-9,0-1 0,0 0-7,0-1 0,0-1-1,-6-7-2,-3-8-68,-2-16-132,1-12-180</inkml:trace>
  <inkml:trace contextRef="#ctx0" brushRef="#br0" timeOffset="77353.901">7394 10743 630,'0'0'52,"0"0"43,0 0 25,0 0-45,0 0-39,0 0-25,190 0-4,-132-3-3,0-7-1,0-2-3,-1-3-4,-4-3-35,-6-3 20,-7-3 18,-14 1 1,-6-2 3,-14 1 0,-6 2 1,0 5 8,-18 7 27,-6 10 0,-4 0-13,2 13-7,4 16 6,4 7-9,5 5-2,4 2-1,6 2-2,3-4 2,0-5-9,9-5-1,10-5 0,5-8-1,3-5 0,4-7 1,2-6 1,4 0 0,-1-5 0,-1-10-4,-4-7 2,0-4-2,-2-9 0,-3-1-12,0-2-7,-6 7 2,-4 7 12,-2 10 0,-3 8 4,-2 6-2,7 0-4,-1 4 7,3 9 16,4 1 9,-1-1-15,-3-3-4,-3-3 4,-3-3-6,-9-1-2,2-3-2,-5 0 5,0 0 0,0 0 2,0-5-1,0-5-6,0-3-6,-5-1-3,-7-3 3,-4 2 4,-4 5 1,-1 9 1,-1 1-2,0 7-4,-3 18 3,11 8 3,-2 4 6,7 2 8,7-3-3,2-2-3,0-6-4,11-7-1,8-6-1,5-4 1,2-11-1,6 0 1,-1 0-3,2-20-7,0-3-12,0-5-3,-5-5 10,-3-9 7,-5-8-5,-2-11 6,-3-18 3,-1-18 1,-4-4-1,-6-4 1,-4 13-2,0 27 2,-4 21 3,-5 27 41,4 17-10,0 20-25,1 26-1,4 17 24,0 16-1,0 8-14,12 3 3,-1-1 1,-1-9-10,-4-6-5,-5-5-5,-1-4-2,0-6-3,-6-9-85,-8-11-102,-6-11-187</inkml:trace>
  <inkml:trace contextRef="#ctx0" brushRef="#br0" timeOffset="78757.2565">1865 12025 220,'0'0'106,"0"0"9,0 0 40,0 0-14,0 0-1,0 0-25,1 0-10,-1 0-19,0 0-22,0 0-18,0 0-16,0 0-21,0 0-9,0 0-7,-12 0-109,-10 4-186,-5 13-370</inkml:trace>
  <inkml:trace contextRef="#ctx0" brushRef="#br0" timeOffset="78916.1551">1565 12450 565,'0'0'163,"0"0"-97,0 0 36,0 0-67,0 0-17,0 0-18,130-14-17,-92 1-216</inkml:trace>
  <inkml:trace contextRef="#ctx0" brushRef="#br0" timeOffset="79074.0243">2148 12376 680,'0'0'34,"0"0"85,0 0-12,0 0-34,0 0-54,0 0-15,32 2-4,-15-8-137,7-3-303</inkml:trace>
  <inkml:trace contextRef="#ctx0" brushRef="#br0" timeOffset="79358.0703">3066 11984 946,'0'0'39,"0"0"69,0 0-52,0 0-24,0 0 22,0 0-30,5 146-5,-3-108-7,-2 0-6,0-1-3,0-2 0,0-3-1,0-3-2,0-4-54,0-11-117,0-12-159</inkml:trace>
  <inkml:trace contextRef="#ctx0" brushRef="#br0" timeOffset="79737.9946">3036 12179 671,'0'0'22,"0"0"49,0 0 0,0 0-20,0 0-29,0 0-10,159-19-7,-126 6-1,-3 0-3,-8-1-1,-7-2-16,-3-1 9,-3-2 7,-6-1 2,0-3 0,-3-2-1,0 4 7,0 6 31,0 7 14,0 7 14,0 1-13,0 0-23,0 7-27,0 14 0,3 10 33,5 3 3,-5 3-9,0-4-5,1 1-14,-3 1-8,2-4-1,0 2 0,3-1-3,1 0-32,9-8-52,0-9-159,8-11-152</inkml:trace>
  <inkml:trace contextRef="#ctx0" brushRef="#br0" timeOffset="79928.0368">3593 12187 620,'0'0'187,"0"0"-134,0 0 112,0 0-58,0 0-40,0 0-36,21 99-23,-15-77-4,2 0 0,1 2-4,4-3-96,7-7-127,2-8-322</inkml:trace>
  <inkml:trace contextRef="#ctx0" brushRef="#br0" timeOffset="80518.0533">3999 12218 628,'0'0'112,"0"0"12,0 0-43,0 0-37,0 0-10,0 0 12,0 0 4,57 17-14,-35-39-10,2-2-17,-1-5-4,2-2-3,3-6 2,-4-4-4,-3-2 4,-8-1-1,-5 10 0,-2 8-1,0 13 0,-5 11-2,1 2 0,1 14-16,0 9 16,1 7 15,1 1-6,1-4-2,1-4-2,2-4-4,7-7-1,-2-1 2,1-7 0,3-4 3,1 0 2,4-10-2,0-8-4,0-3-1,-4-3-8,-4-3-19,-4-4 2,-3 0-1,-3 3 2,-4 4 5,1 10 16,-2 6 3,0 8 0,4 0-4,2 6-16,6 17 20,3 10 26,4 5 10,1 2-7,2 1 23,-2-1-34,-8-1 5,-4 0-11,-8-5-9,0-1 2,-10-5 0,-15-3 0,-6-5-5,-7-4-63,-6-10-147,3-6-429</inkml:trace>
  <inkml:trace contextRef="#ctx0" brushRef="#br0" timeOffset="80677.9799">4260 11625 843,'0'0'49,"0"0"70,0 0-53,0 0-62,0 0-4,0 0-34,47 43-260</inkml:trace>
  <inkml:trace contextRef="#ctx0" brushRef="#br0" timeOffset="82910.1392">5521 12051 725,'0'0'20,"0"0"99,0 0-32,0 0 14,0 0-26,0 0-32,-133-75-20,116 97-11,1 12-9,1 7-1,6 3 1,5-1 0,4-5 0,0-6-3,0-1 0,12-10 2,4-6 0,2-7-2,6-8 0,3 0-2,3-20-11,2-10-1,0-4 2,-8-2-7,2-6-5,-12-3-3,-1-2 3,-7 13 16,-3 10 8,-1 14 1,-1 10-1,1 7-2,1 18 2,5 8 36,1 4-23,4-5-6,1-6-5,4-1-1,0-9 1,0-7 0,-3-4 1,3-5 0,1 0 1,4-11-4,-3-6-8,2-3-3,-2-4 4,-2 0 5,-4-3-6,-1-7 2,-4-2 1,-3 6 5,3 8 0,-1 12 0,2 10-7,-1 0-7,7 12 11,-2 6 3,0 0 6,-3-1-3,0-3 2,-4-5-4,-4-3 2,-3-4-3,1-2 1,-1 0 8,0 0 7,0-8-1,0-6-13,-4-3-1,-8-3 0,2 2-1,-1-1 0,-2 6 0,-1 4-1,4 9 0,-2 0-10,1 26 9,-2 7-3,6 9 5,6 4 5,1 0 1,0-2 3,3-8-6,11-3 1,10-6 1,4-8-5,5-6 4,3-8-2,4-5 2,0-6-4,2-15 0,1-6-26,-2-4 13,-4-4 2,-2-7-2,-9-8 0,-5-4 8,-5-7 4,-5 8 0,-1 11 1,3 13 0,-3 15 0,6 9 0,0 5 4,5 0 1,1 7 1,3 4 2,-2-1 0,0 1 2,-4-7 12,-7 1-14,-3-5-5,-6 0-3,-1 0 5,-2 0 4,0 0 6,0 0-2,0-9-9,-11-5-2,2-2-2,-3 0-4,0 3-2,-4 2 1,5 4 1,1 4 3,-5 3-8,1 7 1,-3 14 6,0 9-2,2 4 4,3 7 2,2-1 8,7 1-1,3-3-3,0-4-5,3-6 1,13-5-2,4-5 0,4-7 0,6-7 0,5-4-6,4 0-33,0-12-6,-2-6 8,0-2 23,-7-4 6,-3-1 3,-6-4 5,-6-3 3,-8 4-2,-7 2 0,0 8 0,0 6 5,-3 7 27,-3 5 0,-4 0 5,1 3-24,0 14-7,0 4-1,5 4 0,4 2 0,0 1-1,0-2 0,10-1 0,5-5-2,9-3-2,6-6 2,4-6 0,5-5 0,4 0 3,0-11-3,2-8-3,-2-5-31,-3-3 7,-2-6 9,-7-3 10,-7-4 4,-9-3 1,-9 0-7,-6 7 0,0 12 7,-5 9 0,-8 11 18,0 4 11,0 0-14,0 19-7,3 5-6,4 9-1,6 4-1,0 0 2,0-2 0,3-5-1,13-6-1,8-6 0,9-5 1,7-8 1,8-5 1,5 0 1,3-15-3,-1-6 0,3-3-1,-6-2-1,-10 1-3,-12 1 3,-11 2 1,-10 9-1,-7 4 2,-2 9 1,0 2-1,0 23 2,0 14 11,0 9 7,4 8 13,-4 0-14,0 1-7,0-3 1,0-6-8,0-3-5,-4-6 3,-7-11-2,1-9-2,0-10 5,2-9-2,2 0 3,4-6 2,0-14-8,2-9 3,0-8-3,0-11-2,4-11 2,11-19 0,4-12-6,7-12-10,-1 10 1,0 19 4,-1 25 7,-1 26 2,2 16 1,-1 6-6,-3 20 5,-2 14-2,-10 8 4,-7 5 5,-2 0 1,-2 3 2,-16-3-6,-6-5 1,-2-2-3,9-8-35,4-5-110,13-14-103,0-10-388</inkml:trace>
  <inkml:trace contextRef="#ctx0" brushRef="#br0" timeOffset="83121.4301">8144 11652 422,'0'0'449,"0"0"-316,0 0 38,0 0-89,0 0-35,0 0-15,-25 253-4,25-202-13,0-2-8,0-6-3,0-3-4,-3-7-7,-5-8-55,0-9-61,3-10-148,4-6-253</inkml:trace>
  <inkml:trace contextRef="#ctx0" brushRef="#br0" timeOffset="84014.0485">7943 11976 729,'0'0'32,"0"0"95,0 0-33,0 0-30,0 0-42,0 0-17,319-21-1,-262 10-1,-5 0-1,-1-6-2,-8-3-21,-4-4-3,-10 5-5,-12-1 24,-11 1 5,-6 6 0,0 0-2,-17 10-1,-5 3 3,-3 0-5,0 23 5,0 5 4,6 5 2,7 1-2,3-1 7,9-5-1,0-2-6,0-6-2,14-5-2,3-6 3,9-4-1,4-5 3,3 0-2,4-11 2,-2-3-3,-2-4 1,-1-2-3,-1 0-6,-1-1-40,-5 2-8,-4 7-5,-2 5 34,-3 6 21,-2 1 2,-1 0-3,-2 4 5,-3 4 0,-1 0 15,-2-3 0,-2-3 2,-1 0 6,-2-2-3,0 0 1,0 0 23,0 0-2,0-2-5,0-5-33,0-3-2,-2 4 1,-10-1-1,-4 5 2,-1 2 3,-5 0-3,-2 17-2,1 8 6,-2 6 5,3 5 12,1-1-3,7 1-2,5-6-6,8-2-7,1-7-5,0-6-1,6-4 1,16-7 1,5-4 1,12 0 1,4-10-5,3-10-16,-1-4 0,-4-6-8,0-7 11,-8-8-9,-6-10-7,-4-8 3,-7-8-2,-7-7-3,-5-2 9,-4 5 13,0 17 9,0 24 4,-9 21 70,0 13-6,0 32-43,2 18 4,2 16 22,5 4-11,0 2-13,0-5-5,0-3-5,0-5-12,-4-4 1,-5-5-4,-6-2-2,-2-8-85,-3-4-226</inkml:trace>
  <inkml:trace contextRef="#ctx0" brushRef="#br0" timeOffset="103623.4834">1625 13638 621,'-11'0'101,"8"0"-40,3 0 21,0-4-12,34-9-14,23-7 0,25-8-23,14-3-23,5 1-5,-4 4-3,-9 6-2,-15 7-7,-19 7-127,-21 6-100,-19 0-275</inkml:trace>
  <inkml:trace contextRef="#ctx0" brushRef="#br0" timeOffset="103801.2018">2057 13522 686,'0'0'22,"0"0"96,0 0-18,0 0-25,0 0-31,0 0-22,-42 283-18,42-225 0,0-4-4,0-1-2,0-11-185,8-15-328</inkml:trace>
  <inkml:trace contextRef="#ctx0" brushRef="#br0" timeOffset="104857.836">2161 13566 854,'0'0'11,"0"0"1,0 0 82,0 0-15,0 0-32,0 0-19,77 227-11,-64-187-8,-5-7-5,2-5-1,-5-11-1,-2-7 0,0-7 2,-1-3-3,1 0-1,6-15-7,2-14-19,4-12-10,0-7-11,-2 7 4,-4 7 20,2 14 21,-1 15 0,1 5-9,3 8 6,4 14 5,0 1 31,2 1-9,0-4-16,1-5 0,0-5-3,0-4 5,3-6-3,3 0 2,1-14-3,0-3 0,-1-3-4,-7-1-2,-5 1-17,-8 2-1,-4 2 1,-3 7 8,0 1 7,0 8 3,0 0-12,0 6-9,0 8 19,0 0 3,0-1 6,0-3 4,0-5 28,6 1-27,3-4-7,1-1 0,4-1 4,7 0-3,1 0 5,3-1-6,2-5-1,-1-4-2,2 3 0,-1-6 0,-1-3 1,0 1-2,-2 3-26,-4 3 17,2 9 1,-3 0 1,-1 5 0,1 11 7,-2 2 5,-1-1 21,0-2-2,-4-4-4,2-3-4,-2-2-8,1-5-1,2-1 0,5 0 0,0-3 0,3-9-2,-4-2-2,2-3-1,1-1 0,-1 2-2,-4 0 2,-1 3-2,-4 8 0,-3 4-1,0 1-7,1 0 0,1 8 5,2 3 1,2 0 2,3-2 1,0-1-1,3-5 2,1-3 0,1 0 1,1 0 0,-2-3-1,-3-11 1,2-1 0,-3-6-1,-4-4 2,-3-7-4,-5-3-11,-6-2-17,0 5-22,0 9 22,-10 12 24,-5 11 4,3 3 9,-7 24-5,5 12 28,-2 9-2,7 5 9,4 2-2,4-1-12,1-3-10,0-1-9,15-9-6,18-8 0,22-13-35,22-14-105,20-6-88</inkml:trace>
  <inkml:trace contextRef="#ctx0" brushRef="#br0" timeOffset="105556.0088">4839 13623 767,'0'0'67,"0"0"-13,0 0 35,0 0-36,0 0-5,0 0-14,78-144-4,-56 101-3,-1-4-20,-1-1 4,-7 7-4,-4 12 2,-6 12-4,-2 17 3,1 9-8,2 25 0,-1 15 4,1 4 3,2-5-4,2-7-3,7-9 1,-3-8-1,4-10 2,-2-7-2,3-7 0,0 0 5,8-14 3,-4-8-3,3-2-5,-6-6 0,1-2-10,-2-5-6,-4-3-7,-1-1 1,-4 3-9,2 12 17,-4 14 14,1 12-7,5 0-11,2 19 11,3 13 7,6 6 8,4 4 10,3-1 36,-2-3-39,-6 3 4,-8-4-4,-7 2-11,-7-1 1,-12-2 0,-20-4 2,-10-3-7,-9-10-44,-1-9-91,4-10-176</inkml:trace>
  <inkml:trace contextRef="#ctx0" brushRef="#br0" timeOffset="105707.8504">5096 12879 1011,'0'0'0,"0"0"0,0 0 14,0 0-6,0 0-8,0 0-9,177 57-282</inkml:trace>
  <inkml:trace contextRef="#ctx0" brushRef="#br0" timeOffset="106448.0721">6483 13325 567,'0'0'55,"0"0"51,0 0-26,0 0-19,0 0-8,0 0 3,0 0-5,-196-99-29,162 124-4,4 9-7,9 6-4,5-2-5,8-1 2,7-4-1,1-7 2,0-6-5,9-3 0,13-8-2,5-6 2,13-3 3,8-5 3,-3-19-6,1-3-6,-9-4-13,-8-1 7,-10-2-4,-7 1-6,-4 4 13,-5 7 9,-2 8 1,1 14 3,2 0-4,2 14 4,5 12 8,8 9 13,2 0-17,6 0-5,5-1-2,8 0-2,4-6-44,11-8-240</inkml:trace>
  <inkml:trace contextRef="#ctx0" brushRef="#br0" timeOffset="107010.0055">7524 13172 649,'0'0'28,"0"0"15,0 0 16,0 0-21,0 0 23,0 0-24,-91-143-17,64 157-16,3 19-2,-3 7 3,6-1-4,6-1 2,4-8 2,6-4-1,5-7 0,0-7 4,0-1-3,11-5 0,3-3 4,6 1 15,-1-1 1,7 2-10,0 8-8,3 6 4,-1 9 11,-4 2-2,-9 3 6,-8-4 10,-7 0-6,-1-2 8,-23-3-13,-7-4-5,-4-5-4,0-7-11,2-7 0,4-1-3,6-5-2,6-17-50,11-10-88,6-8-104,0-9-414</inkml:trace>
  <inkml:trace contextRef="#ctx0" brushRef="#br0" timeOffset="107183.4119">7733 13329 594,'0'0'69,"0"0"79,0 0-42,0 0-55,0 0-36,0 0-12,1 172-3,-1-172-5,0 0-134,0-11-66</inkml:trace>
  <inkml:trace contextRef="#ctx0" brushRef="#br0" timeOffset="107304.0475">7773 13029 495,'0'0'16,"0"0"28,0 0 2,0 0-46,0 0-5,0 0-261</inkml:trace>
  <inkml:trace contextRef="#ctx0" brushRef="#br0" timeOffset="108277.7843">8111 13210 545,'0'0'100,"0"0"33,0 0-44,0 0-28,0 0-11,0 0-4,-56-75-13,41 78-18,0 18-4,-3 7 3,3 2-1,2 0-3,5 0-3,4-2-2,4-4-2,0-4-2,0-6-1,14-5 0,11-6 0,6-3-2,3 0-6,5-13 6,-5-10-45,-7-2 1,-6-4 0,-3-1 31,-9 1-14,-3 7 24,-3 6 5,-3 16 3,0 1 29,0 32-32,0 16 48,-3 13 4,2 11 7,-4 7-44,0 2 7,-6 4-8,-3-3-9,-4-5-2,-3-15-1,-1-14-1,5-16 2,3-15-1,5-12 0,1-6 3,5-6 14,3-25-12,0-16-6,3-19 1,17-13-2,2-13 0,6-6 0,4 3-7,5 14-24,3 20 22,2 24 6,-5 17-1,-4 12-2,-3 8 5,-3 0 0,-5 5 0,-1 12 1,-5 5 0,-5 0 1,2-1 3,-7 1 3,-3-5 1,-1-2-2,-1-5-3,1-5-1,1-1-1,5-4 1,6 0 0,4-1 5,3-15-5,1-4-2,-1-4-18,0-4-2,-3 2-7,0 5-20,-5 8 30,0 10 11,-2 3-6,-3 0 7,-1 7-1,2 8 6,-5 1 8,2 1 10,-2-2 0,3-3-13,2-3 2,-2-4-4,4-2 1,5-3 3,4 0-5,1-1 3,4-13 0,-2-3-2,-1-5-3,-2-3-2,0-5-3,-7-2-3,2 4 3,-6 6 2,-6 14 3,3 8 0,-4 5-9,-2 20 9,1 8 28,0 4-11,-1 0-5,3-1-8,-1 1-4,1-4 5,0-8-5,1-5-19,1-9-79,-1-11-71,-1 0-180</inkml:trace>
  <inkml:trace contextRef="#ctx0" brushRef="#br0" timeOffset="108422.2877">8971 12893 521,'0'0'129,"0"0"-93,0 0 7,0 0-11,0 0-32,0 0-14,107 196-305,-59-167-109</inkml:trace>
  <inkml:trace contextRef="#ctx0" brushRef="#br0" timeOffset="108733.9443">9415 13143 401,'0'0'186,"0"0"-67,0 0 8,0 0 16,0 0-14,0 0-50,33 130-40,-27-89-4,-3-2-12,-3-5-13,0-5-5,0-7-4,0-7 4,-2-9-3,-1-3 2,3-3-2,0 0 7,0-19 7,0-8-10,0-14-2,0-15-3,11-19 1,4-22-2,-2-17 1,2-5-1,-1 16-10,-2 31-27,-1 35 33,1 33-13,1 11-41,-3 36 28,-3 16-59,-7 13-115,-7 5-34,-23 3-39</inkml:trace>
  <inkml:trace contextRef="#ctx0" brushRef="#br0" timeOffset="108998.0253">9296 13326 548,'0'0'54,"0"0"3,0 0 24,0 0-4,0 0-40,0 0-20,212-139 1,-183 126-10,-4 3 7,-2 5 24,-4 0 10,-2 5 5,-1 0-11,-5 5 0,2 12-8,-4 8 6,-3 4-25,-4 2-9,-2 3-2,0-1-2,0-3-3,0-5-60,0-8-63,0-11-39,0-6-73,8-7-262</inkml:trace>
  <inkml:trace contextRef="#ctx0" brushRef="#br0" timeOffset="110009.654">10009 13116 219,'0'0'209,"0"0"-16,0 0-70,0 0-7,0 0-26,0 0-17,74-17-10,-74 17-5,-10 0-36,-4 13-22,0 10-3,-1 9 2,5 2 2,2-1-2,3 1 1,5-5 0,0-2 2,0-8-2,15-4-2,9-7 1,5-5 2,3-3 0,0 0 4,2-9-4,-7-8-1,3-4-21,-8-1-8,0-7-2,-7 1-21,-1 3 10,-5 5 28,-2 9 14,-3 8-1,-1 3-1,2 0-6,-1 0 8,2 7 4,1-2 0,0-2 2,-1-1 0,0-2-3,-2 0 3,1 0 1,-1-3-1,2-6-1,-3-1-2,-3-1-3,0 2-1,0 4-6,0 3 4,-9 2-1,-1 5 2,-1 17 4,0 7 6,3 2 12,5 1-2,3-6 0,0-2-4,1-4-7,14-8-3,2-3-1,4-5-2,7-4 4,0 0 1,3 0-6,-1-13-14,-3-1-12,-4-1-6,-2-5-6,-2-6-12,-5-1-20,-1-5-16,-1 6 51,-3 5 21,-2 11 14,2 10 16,1 0 9,0 17 25,0 5 24,-3 0-13,4 1-25,-1-6-16,2-3-9,2-3-5,2-4-3,5-5 2,6-2 2,0 0 0,1-3-4,-1-8-3,-3-4-9,-5-2-42,-2-5-6,-4-11 2,-1-12-5,0-14-7,2-19-14,-1-11-12,0-2 41,-6 19 52,-2 25 127,-3 34 91,-2 16-94,0 35-82,0 18 97,-2 9-74,-4 10-22,3-2-14,0-4-18,1-7-4,-4-9-3,-4-9-3,-3-4-1,-5-8-1,3-10-109,0-13-211</inkml:trace>
  <inkml:trace contextRef="#ctx0" brushRef="#br0" timeOffset="110175.8686">10740 13051 285,'0'0'620,"0"0"-610,0 0-1,0 0-8,0 0-1,0 0-177</inkml:trace>
  <inkml:trace contextRef="#ctx0" brushRef="#br0" timeOffset="112327.9881">11927 13050 585,'0'0'60,"0"0"65,0 0-22,0 0-6,0 0-31,0 0-16,-192 13-17,176 22 5,6-3-26,7-5 4,3-5-7,0-5-5,5-3-1,14-5 0,9-9-1,8 0 6,6-12 4,4-14-8,-4-7-2,0-6-2,-8-8-2,-6-11 2,-7-9 0,-6-18-9,-7-9 0,-8-1 8,0 20 1,0 27 0,-5 29 4,-2 19 1,0 24 0,0 24-5,3 22 16,2 10 2,2 1-12,0-4-3,0-9-1,6-8-2,3-10 2,3-11-1,2-9-1,2-13-3,5-10 0,0-7-23,6-7 5,-1-18-13,0-9-8,-2-7-6,-6-4-6,-2-4 45,-7 3-8,-3 14 15,-4 13 2,-2 14 6,0 5-6,0 22 6,0 12 8,0 10 25,0 1-18,0 0-2,1-5 1,11-9-7,-2-6-9,3-6-2,0-8-2,3-8 0,3-3-7,5-7 7,2-15-14,-1-8-7,-1-10 16,-3-9-3,0-13-6,-3-16 6,-2-17-2,-4-9-19,-2 4 18,-7 20 11,-1 34 2,-2 26 55,0 20 16,0 17-63,1 27 5,4 30 28,-1 16-24,5 14 0,-3 9-2,-3 4-6,-3 2 0,0 3-5,-22-2-5,-10-4-1,-7-10 1,-6-12-1,4-14-28,-2-17 14,4-17 1,6-21 6,5-18 7,12-7 0,11-32 0,5-18-1,5-18 1,23-14 0,3-18 0,8-18 0,7-30 2,9-24-2,10-26-4,2-7-6,0 22 3,-11 39 5,-12 54 2,-16 44 10,-9 34 7,-7 12-8,2 44-4,5 28 25,0 30-18,1 28-8,-4 11 0,-9 11 0,-7-2 1,0-9-4,-13-20 2,-6-20-2,-2-22-1,2-22 0,-5-19 0,-1-18 1,4-12-1,6-8 0,4-15 1,7-19-1,4-17-10,6-16-5,15-11-8,6-10-3,0-3 10,1 10 6,-3 23 4,-1 25 3,-1 26-4,5 7-7,2 16 14,-2 13 4,-4 7 1,-4-1 1,-4-3-1,0-4-1,-4-9-3,-2-6-1,4-6 1,-1-7 1,5 0-1,4-2 7,2-16-3,2-6-5,-3-5-2,-2-7-9,-6 0-12,-1 4 6,-8 10 4,-2 11 11,-2 11 2,-2 1-15,1 17 15,1 4 6,1-1 7,1-1-6,3-6 4,2-3-7,5-5 2,4-1-2,3-2 2,1-3-3,1 0 0,-4 0-2,-6 0 0,0 0-1,0-8-12,-3-2-17,5-7-24,4-2-81,-2-2-24,2 6 74,-1 5 84,-3 8 4,-1 2-3,-1 0 18,-3 2 11,-1 5 4,3-2-11,-1-3-14,-1-2-1,4 0 0,1-2 0,-1-10-5,-3-5-3,2-2-12,-6-1-14,-2 2 10,-5 3 16,0 2 4,0 5 21,0 5 18,-11 3 6,-5 4-24,0 23-2,-2 9 10,3 10 11,2 4 4,7 0-22,6-6-14,0-8-1,7-5-8,16-10 1,7-3 0,10-9-3,7-7 8,7-2-2,0-4-3,1-16-4,0-5-3,-4-5-23,-6-10 26,-1-8 0,-8-11-4,-5-7 0,-13-1 3,-10 10-1,-8 14-2,-9 20 4,-15 19 8,-3 4 14,0 20 1,3 14-3,5 11 8,5 6-5,7 1-5,4 0-6,3-8-5,0-6-1,6-7-5,11-4 0,3-9-1,5-7-36,7-8-87,2-3-220</inkml:trace>
  <inkml:trace contextRef="#ctx0" brushRef="#br0" timeOffset="112935.7526">14833 12983 718,'0'0'44,"0"0"35,0 0-22,0 0 0,0 0 18,0 0-23,0 0-34,25 236-5,-25-200-7,0-4-4,0-7-2,-3-11-51,1-10-99,2-4-78,0-19-335</inkml:trace>
  <inkml:trace contextRef="#ctx0" brushRef="#br0" timeOffset="113072.3216">14870 12690 796,'0'0'75,"0"0"-59,0 0-6,0 0 31,0 0-41,0 0-36,129 185-213</inkml:trace>
  <inkml:trace contextRef="#ctx0" brushRef="#br0" timeOffset="113377.5677">15180 13087 504,'0'0'153,"0"0"34,0 0-95,0 0-15,0 0-38,0 0-19,-21 150-9,20-147-7,1-3 3,0 0 2,0 0 13,0-10 39,0-10-49,4-8-8,14-7-3,2-6 1,0-3 0,-2 8-2,-1 10-13,-5 12 8,-2 14-8,-3 0 1,4 18 6,1 9 6,1 4 0,7 0-2,0-1-11,5-2-73,0-7-160,2-8-328</inkml:trace>
  <inkml:trace contextRef="#ctx0" brushRef="#br0" timeOffset="113590.0448">15755 12707 736,'0'0'115,"0"0"-10,0 0 24,0 0-47,0 0-35,0 0-25,13 262-11,-12-208-6,-1-2-3,0-1-2,0-5-18,0-10-117,-1-10-88,-7-14-272</inkml:trace>
  <inkml:trace contextRef="#ctx0" brushRef="#br0" timeOffset="114240.8427">15705 12918 687,'0'0'4,"0"0"27,0 0 31,0 0-1,0 0-20,0 0-6,240-29-26,-199 9-5,-4-2 0,-4 0-2,-8 2-1,-6 4 0,-6-1-1,-2 4-1,-6 6 1,-2 7 0,-3 0 0,0 14 0,1 14 51,1 8 21,1 3-33,1 0-9,2-6-2,3-2-18,-5-3-5,3-4-2,-3-5 0,1-8-2,0-6 1,1-5-2,6 0 2,2-5 1,8-12-3,4-4-18,0-5-6,4-1-26,-4-2 15,-1 6 11,-7 8 15,-5 10 7,-4 5-1,-4 3-11,6 16 14,-2 5 21,4-2 11,3-1-21,3-4-2,4-7-5,7-5 3,4-5-5,0 0 6,2-12-3,0-12-3,-5-4 0,-3-2 1,-7-2-3,-4-7-21,-11-3-39,-5 0 19,-1 8 19,-3 10 18,-14 23 4,-2 2 24,-1 29-24,0 10 8,4 4 12,4 1 2,4 1-5,8-3-13,0-3-4,18-4-5,16-6-155,19-10-188</inkml:trace>
  <inkml:trace contextRef="#ctx0" brushRef="#br0" timeOffset="116234.9424">17256 13118 117,'0'0'417,"0"0"-314,0 0 32,0 0-24,0 0-12,0 0-24,205-153-22,-188 105 11,0-12-29,0-18-19,-3-17-9,0-9-6,-5 1 4,-6 12-3,-3 24-1,0 26 2,-3 21 26,-5 20-5,-2 13-10,-2 32-10,-1 19-4,3 17 0,6 8-1,4 0 0,0-7 2,0-11-1,11-11 0,5-14-1,6-7 1,5-11 2,6-10-2,9-14-2,3-4-2,5-9-13,0-18 3,-3-8-5,-6-9-2,-7-12-14,-10-9 5,-11-1 2,-10 15 8,-3 15 20,-3 22 0,-16 14 39,-4 3-32,2 23 7,2 12-1,5 3 0,7 0-7,7-2-2,0-3-2,3-9 0,12-4-1,2-6 0,4-6 0,5-6-1,7-5-15,3 0-16,4-11-12,-4-10-8,3-8 8,-5-4 14,-4-9-26,-5-4 19,-6 5 23,-7 7 13,-7 18 2,-4 16 34,-1 3-7,0 25 11,0 7 31,-1 3-43,-4-1 0,2-4-11,0-4-7,3-6-7,0-6 1,0-6-2,0-4-2,0-6 2,0-1 0,0 0-2,14-9-5,5-12-1,6-5-36,2-9-13,-1-11-23,1 0-15,-5 5-17,-3 12 57,-4 17 53,-1 12 0,-2 6 17,2 22 27,-2 5 20,4 1-41,-2-1-14,-2-7 10,-1-5-5,1-8-7,-2-1-2,2-6-2,0-6 0,2 0 5,6-2-3,0-15-5,2-4-20,-4-3 1,-3-7-21,-6-7-31,-6-5 9,-3 0 8,0 8 15,-16 13 39,-5 16 65,0 6-27,0 0 17,-2 19-18,3 7-15,5 6 0,3 0 4,7 2-11,5-3-3,0-4-6,0-4-3,16-3-3,4-9 4,7-4-1,1-7-3,4 0-20,-1-6-21,-3-12-12,-1-3-1,-6-8 14,-5-3 27,-6-3-52,-3 1 52,-6 10 13,-1 14 48,0 10 53,0 29-75,0 23 32,0 15-18,0 9 1,0 7 13,4 4-18,0-3-21,-4-1-6,0-10-3,0-8-3,-20-9-3,-4-12 0,-4-11-8,1-13-21,6-12 23,6-8 1,4-11-11,6-20 7,5-10 8,0-13 1,6-13 0,13-20 0,8-15 0,3-12 0,7-3-19,2 7 9,3 15 10,0 19 1,-5 15 3,-7 13 26,-6 6 10,-11 6-12,-4 7 24,-6 5-23,0 8-7,-3 12-5,0 4-16,0 23 0,-5 24-1,-3 15 4,3 8-3,5 3-1,0-4 1,3-5-1,13-12 0,7-13 0,-2-12 0,3-12-3,1-14 2,3-1-8,1-17 5,-1-17 2,0-7 0,-1-10-1,0-12-3,-5-4 0,-2 2 2,-8 14-13,-4 19 16,-3 19 1,-5 13 0,0 11-5,0 23 5,0 12 27,0 7-18,0 2-3,0-6 2,3-6 1,-3-9-5,0-9-3,2-8 2,-2-8-1,0-7-2,1-2 1,7-4 12,5-13-2,3-12-9,7-8-2,-1-8 0,0-2-8,-2 4-9,-2 12 8,-6 13 8,-5 11-1,2 7-2,0 5-7,2 19 6,2 10 5,-6 3 0,-2 4 1,-2-1 0,-3-3-1,0-3-25,-13-1-135,-5-8-64,-5-8-362</inkml:trace>
  <inkml:trace contextRef="#ctx0" brushRef="#br0" timeOffset="116440.2484">18866 12596 914,'0'0'113,"0"0"-103,0 0 0,0 0-5,0 0-5,0 0-38,0 0-205,365-68-242</inkml:trace>
  <inkml:trace contextRef="#ctx0" brushRef="#br0" timeOffset="118680.3785">16346 11881 880,'0'0'18,"0"0"6,0 0 42,0 0 25,0 0-35,0 0-38,0 0-2,98 233-3,-95-207-5,-2-6-3,-1-9-3,0-5 2,0-3-1,0-3 4,0 0 3,0-17 6,0-9-16,0-10 3,0-4-1,3-9-1,1-3 0,1 3-1,-1 10 2,1 17-2,1 13-4,4 9 3,7 8-8,6 19 8,6 3 1,4 0 2,-2-2-1,-1-11 0,-5-4 0,-4-6 0,-3-5-1,-5-2 2,2 0 2,-3-13-1,5-5-3,-4-2-14,0-2-8,-2-2-9,2-1 2,-1 4 5,-1 0 7,-4 10 16,-3 6 1,-1 5-2,1 7-1,2 16 3,8 7 16,0 0-11,7-3-3,3-5-1,3-4 0,6-7 3,-6-5-2,4-6 0,-5 0-2,0-8-19,-3-14-15,-4-2 11,-3-5-7,-4-5 2,-3-6-9,-3-6-18,-6-5 17,0 4 21,0 8 14,-3 17 3,-5 22 20,-2 0 22,2 27-41,-1 10 10,4 7 5,5-2-5,0-2-2,7-5-3,8-6-5,0-7 1,1-7-1,2-8-1,-1-7 5,2 0-1,6-3-4,0-14-13,0-3 5,-2-1-18,-1-4-5,-2-1 7,-6-4-3,-4 2 8,-3 5-4,-5 12 18,-2 8 3,0 3 2,0 3 0,0 11 7,0-2 13,0 1 0,0-7-5,0-2-2,0-2-8,0-2 0,0 0 4,1 0 16,2-9-7,0-5-17,-1 0-1,-2 3 0,0 2 0,0 5-1,-6 4 3,-4 0-2,-2 13 0,-2 9 0,2 4 3,4-1 2,4-1 6,3-3 0,1-2-3,0-4-5,1-2 2,13-6-3,3-6-1,7-1 3,6 0 1,0-9-5,0-4-30,-3-3-45,-2-1-12,-1-4 2,-2-6-89,-4-1-61,-1 1 144,-7 7 91,-2 8 76,-6 7 71,1 5-20,-3 0-65,0 13 27,0 1-45,2-3-16,4-1-15,3 0-6,6-7-4,3-3 6,3 0-2,2 0 1,3-8-7,-4-4 3,-1-4-4,-2 0-16,-3 5-28,-3 2 7,-3 6 16,-2 3 15,-4 0-1,-2 3 6,-2 12 1,0 1 13,0 0 4,0 1 0,0-5 12,0 0-17,0-5-7,0-4-3,0-3-1,4 0 8,7-3 41,4-11-9,9-5-36,1-2-4,3-5-1,0-4-1,2-7-18,0-1 10,-2 7-6,-2 8 15,-5 16 2,-2 7 13,-1 9 12,-2 16 0,1 8 0,-2 6-11,1 0-11,-2 2-5,-4-4-11,-1 3-239</inkml:trace>
  <inkml:trace contextRef="#ctx0" brushRef="#br0" timeOffset="119708.281">20105 12339 517,'0'0'57,"0"0"54,0 0-9,0 0-24,0 0-17,0 0-29,-147 0 4,127 41-14,8 4-8,3 2 6,9-4-17,0-4-1,0-5-2,9-9 2,6-4-2,6-10-5,5-10 5,6-1 16,6-14-11,6-13-5,-2-7-9,-7-2 4,-7-4-12,-9 0-24,-10-6-36,-7-5 36,-2 5 41,-2 7 2,-13 16 1,3 14 24,2 9 0,-2 16-3,4 13-22,4 7 13,4-3-1,0-3-13,19-4 8,4-8-5,2-4-3,3-9 0,-2-5 1,1 0 7,-4-10-4,0-12-4,-2-3 8,-2-3-6,-7-2-2,-1-3 2,-3-2-3,-5 3 0,0 6 0,-3 13 2,0 13-2,0 24 5,0 27-3,0 22 38,0 14-11,0 12-3,8 7-2,4 3-4,-3-2 0,-3-10-17,-6-13 0,0-11-2,-3-15 2,-18-18-1,-7-15 1,-5-16 2,-2-9 0,1-14-1,4-23-4,8-14-1,11-11-6,11-17-13,0-9-23,32 1-23,10 8 10,14 16 12,11 17-95,9 17-61,-2 9-266</inkml:trace>
  <inkml:trace contextRef="#ctx0" brushRef="#br0" timeOffset="120382.9197">20965 12608 645,'0'0'24,"0"0"102,0 0-16,0 0 23,0 0-99,0 0-25,57-80 42,-40 50-9,-4-3-8,-3-2-17,1-6-8,-3-9-5,-2-7 3,-2-11-5,1-3-2,-4 11 4,2 16-4,-3 19 2,0 18 5,0 7 19,0 18-22,0 18-2,-9 15 19,5 7-14,2 0-1,0 2-5,2-6 0,0 1 0,0-2-1,0-2 3,0-1-3,0-3 0,11-5-50,12-9-30,3-10-16,6-15-2,-1-8 6,-4-3 58,1-18-35,-5-8 25,-5-1-81,-6-5 26,-5-3 76,-7 4 23,0 1 16,0 7 77,0 5 17,-3 8-7,-1 4-18,4 5 9,-1 1-12,1 3-19,0-2-28,0 2-12,0 0-11,0 0 0,0 0-7,0 0 0,0 0 0,0 0-1,0 0-4,0 2-3,-1 18 1,-3 8 2,2 4 9,-1 1-3,3-1-4,-1-2 0,-1-2-1,1-4-1,-2-5-48,1-8-70,2-10-58,0-1-124</inkml:trace>
  <inkml:trace contextRef="#ctx0" brushRef="#br0" timeOffset="120532.9385">21426 12160 777,'0'0'40,"0"0"-1,0 0-32,0 0-3,0 0-4,0 0-116,50 136-290</inkml:trace>
  <inkml:trace contextRef="#ctx0" brushRef="#br0" timeOffset="120845.8074">21660 12482 589,'0'0'89,"0"0"38,0 0-36,0 0-34,0 0-8,0 0-7,-25 164-18,24-159-2,1-5 5,0 0 20,0 0 0,0-14 23,0-14-48,0-5-7,0-11-3,6-11-4,11-16-4,2-19-1,2-15-2,1 3-1,-1 18-20,-9 29 0,-6 32 19,-1 23-10,-3 13-50,1 30 23,-1 15-5,-2 4-118,0 0-50,0-7-299</inkml:trace>
  <inkml:trace contextRef="#ctx0" brushRef="#br0" timeOffset="121281.9622">21658 12400 499,'0'0'41,"0"0"38,0 0-45,0 0-2,0 0 8,0 0-5,125-39-1,-110 39 4,0 0 2,1 5-11,1 5-9,1 3 11,1 0-4,2-1-23,1-3 2,4-3-3,-2-5 3,10-1-1,-3 0 0,2-7-1,-3-8-2,0-5 4,-5-5-3,-1-5-1,-3-4-1,-9-5 3,-5-3-4,-7 6-3,0 9-1,-21 13 4,-8 14 8,-7 6 4,0 22-3,0 11 4,11 11 1,4 2 5,8-2 5,8-2-8,5-4-8,0-10-3,13-3-4,13-6 0,8-6-2,6-10-80,8-4-89,-3-5-298</inkml:trace>
  <inkml:trace contextRef="#ctx0" brushRef="#br0" timeOffset="122452.9712">4272 14464 282,'0'0'509,"0"0"-472,0 0 35,0 0 8,0 0-22,0 0-11,-273 145-22,263-103-6,7-6-18,3-10 6,0-5-7,21-5 0,7-8 9,9-6-7,10-2 4,6-14 4,4-14 1,-2-8-11,-7-4-8,-9-1-12,-11-1 4,-10 2-17,-14 0-15,-4 5 34,0 9 6,-10 12 6,0 11 0,1 3-1,1 10 1,5 10-3,0 3 0,3-4 5,0-5-1,0-6-6,6-3-21,7-5 15,8-5 12,5-15-6,2-9 6,2-4 1,-5-1-1,-2 2-8,-7-1-2,-1 3-22,-7 9 12,-4 11 21,-4 10-2,0 19 6,0 30-4,0 21 41,0 22 9,0 12 15,-2 16 0,-2 5-33,-6-2-10,-1-15-14,2-18-1,-6-27-4,0-17 0,-1-17 17,3-12 1,2-17-2,2 0 17,6-29 0,3-17-33,0-14-3,17-15 0,11-11-1,9-4-30,4 5-18,10 12-43,5 20-21,8 13-11,1 12-16,-2 8-179</inkml:trace>
  <inkml:trace contextRef="#ctx0" brushRef="#br0" timeOffset="123365.9072">5631 14251 54,'0'0'678,"0"0"-639,0 0 109,0 0-66,0 0-63,0 0 12,-22 150 18,20-81-20,2 1-4,0-6 1,0-3-11,0-6-7,0-9-3,-3-10-3,1-11-1,2-11 0,0-6 2,0-8-2,0 0 2,0-8 6,0-12 2,5-7-6,0-6-3,2-3 1,-3-4-3,2 0-2,2 3-6,5 7 1,2 11 4,6 11-7,6 5 3,3 3 0,0 10 4,7 11 0,-4 7 3,-8-1 2,-8 1 0,-8 1-2,-9-3 6,0-2 2,-17 1 2,-11-3 0,-8-3-5,-4-5 0,4-9-3,1-4-2,7-1-19,10-5-79,7-17-110,11-12-277</inkml:trace>
  <inkml:trace contextRef="#ctx0" brushRef="#br0" timeOffset="123726.1119">6067 14509 794,'0'0'67,"0"0"39,0 0-12,0 0-61,0 0 1,0 0-2,-23 112-11,23-85-14,6-3-3,8-5-1,5-2-1,3-8-1,2-9 0,5 0 5,-1-15 0,-1-11-6,-5-2 0,-8-2-16,-8-5 14,-6 0-1,0-1-30,-15-1-3,-5 9-6,1 9 6,-1 13 14,4 6-19,-2 5-5,3 14 15,9 1-42,6-1-193</inkml:trace>
  <inkml:trace contextRef="#ctx0" brushRef="#br0" timeOffset="123953.9326">6457 14212 769,'0'0'33,"0"0"16,0 0 107,0 0-61,0 0-35,0 0-33,14 267-10,-7-217-6,-4 0-4,-3 0-4,0-5-3,0-7-105,0-11-90,0-15-136</inkml:trace>
  <inkml:trace contextRef="#ctx0" brushRef="#br0" timeOffset="124409.853">6408 14506 662,'0'0'4,"0"0"7,0 0 23,0 0-7,0 0-18,0 0-5,270-79-3,-216 55 1,-5-3 1,-10-2-1,-12 2 4,-4-2-3,-12 0-1,-6 6 3,-4 6 38,-1 9 59,0 8-16,0 15-67,0 18-7,0 12 35,0 3-15,0 0-6,0-4-7,0-8-1,0-5-9,0-6-3,0-9-2,0-8-4,0-4 1,0-4-1,10 0 3,7-13 5,6-8-8,4-5-34,2-2 4,-4 1-21,-4 6 6,-2 8 33,-2 13 10,-4 0-9,1 19 5,2 10 6,-1 2 4,6 1-3,3 0-1,7-6-179,3-2-479</inkml:trace>
  <inkml:trace contextRef="#ctx0" brushRef="#br0" timeOffset="124716.9711">8092 14263 921,'0'0'42,"0"0"13,0 0-34,0 0 34,0 0 8,0 0-29,46 173-17,-40-126-9,-3-4-7,-3 1 5,0 2-6,0-7-37,-5-7-118,-5-14-137</inkml:trace>
  <inkml:trace contextRef="#ctx0" brushRef="#br0" timeOffset="125220.7012">8022 14472 720,'0'0'43,"0"0"-10,0 0 27,0 0-20,0 0-9,0 0-20,290 0-4,-237-11-3,-9-3 4,-9 0-4,-7-1 0,-10 2-3,-4 2 0,-4 1 2,-5 2-1,-2 3 2,-2 1 0,-1 4 1,2 0 0,1 8-3,2 8 52,1 1-17,2 0-14,3-3-13,3-2-7,3-4 4,5-3-4,1-5 2,5 0-1,-1 0-4,-2-12-25,-2-1-16,-6-1-14,-5 0 29,0 1 0,-7-2 11,-3 1 15,-2 3 0,0 3 7,0 8 30,0 0 28,-10 22-58,-2 10 15,2 6 5,-2 5 2,5-2-4,2 1-18,5-3-6,0-4 1,0-5-2,12-6-84,7-12-116,13-9-216</inkml:trace>
  <inkml:trace contextRef="#ctx0" brushRef="#br0" timeOffset="125423.1114">9093 14384 861,'0'0'59,"0"0"12,0 0 71,0 0-64,0 0-42,0 0-20,3 194-9,6-154-4,-3-1 0,-6-3-3,0-2-13,-2-7-93,-8-8-100,5-12-42,5-7-374</inkml:trace>
  <inkml:trace contextRef="#ctx0" brushRef="#br0" timeOffset="125617.5567">9126 14375 343,'0'0'61,"0"0"154,0 0-46,0 0-28,0 0-81,0 0 16,150-198-10,-132 230-24,-9 8-3,-9-2-20,0 0-6,-12 1-10,-15-5-3,-1 1-11,1-7-75,8-10-132,10-11-334</inkml:trace>
  <inkml:trace contextRef="#ctx0" brushRef="#br0" timeOffset="125945.9901">9538 14369 703,'0'0'11,"0"0"21,0 0 30,0 0 32,0 0-54,0 0-17,122 29-6,-93-45-6,1-4-6,-3-5 1,-6-2-4,-2-4-2,-8-2-44,-8 2-19,-3 4-31,-11 12 42,-14 15 52,-6 4 3,-5 28 5,3 8 45,2 8-7,6 2-16,11 0-3,4-3-19,8-4-5,2-4-3,5-7-95,19-9-255</inkml:trace>
  <inkml:trace contextRef="#ctx0" brushRef="#br0" timeOffset="126771.8114">10880 14304 665,'0'0'34,"0"0"50,0 0-21,0 0-6,0 0-9,0 0-2,-9-127 46,-7 130-61,-2 26-31,-3 11 0,-3 7 0,2-2 1,5-3-1,8-5 0,9-7 0,0-5 0,18-10-3,15-8 3,9-7 0,4 0-39,3-14-16,-4-11 17,-5-3 29,-8-5 5,-12-3 1,-9-7-22,-9-3-17,-2 5 20,0 11 15,-10 14 7,1 16 34,5 5-20,1 19-10,3 3 17,0 1 1,0-6-7,12-2-3,4-6-5,3-4-4,7-7 0,-1-3 4,4-1 1,-1-18-4,0-3 0,-3-2-2,-2-3 1,-1-2-3,-4-2-1,-3 0-3,-4 6-3,-6 6 7,-3 19 1,-1 5-1,-1 34 3,0 19 45,0 19-6,0 11 3,0 5-4,2 0-2,0-4-34,-2-7-1,-2-5-2,-17-11-2,-6-10 0,-5-13 4,0-15-2,0-18 1,4-10 3,4-14 1,4-24 0,8-12-5,10-10-2,0-9 0,20-6-26,21 0 4,22 3-50,13 3-52,6 11-39,3 6-20,-3 7-246</inkml:trace>
  <inkml:trace contextRef="#ctx0" brushRef="#br0" timeOffset="126970.2645">11936 14039 459,'0'0'147,"0"0"79,0 0-105,0 0-40,0 0-42,0 0 33,-19 79-20,19-24-24,0 1-17,4 1-2,8-3-3,-3-3-3,-4-5-3,0 0 0,-3-6-20,-1-9-121,-1-12-151,2-11-424</inkml:trace>
  <inkml:trace contextRef="#ctx0" brushRef="#br0" timeOffset="127206.0244">11921 14379 724,'0'0'63,"0"0"71,0 0-17,0 0-40,0 0-46,0 0-21,139-41 0,-101 61 1,-3 5-2,-10 3-3,-11 0 0,-14-1 0,0-3 21,-20 0-12,-14-4-5,-7-4-6,1-5-4,0-5-22,7-6-61,11 0-109,13-14-155</inkml:trace>
  <inkml:trace contextRef="#ctx0" brushRef="#br0" timeOffset="128302.4755">12318 14318 865,'0'0'45,"0"0"24,0 0 61,0 0-67,0 0-16,0 0-26,-10 155-6,17-135-10,4-4-3,3-5 2,0-5-3,1-6-1,1 0 0,3 0-5,0-17-4,0-3-1,0-3-10,-4-7-2,-2-5-9,-5-2 17,-4 1 2,-1 9 5,-3 12 6,0 12 1,0 3 0,0 14 2,0 13 12,2 6 9,2 1-18,5-5 2,1-1-6,4-7 1,1-5 0,3-6 0,1-8-1,5-2-1,6-4-33,1-17-27,1-5-27,-4-7 25,-1-4 19,-7-6 38,-4-7-10,-9-9 12,-4-6 3,-3 2 1,0 10 2,0 19 17,-7 17 50,1 17 9,0 12-44,-1 23-32,-1 15 35,5 8-10,3 7 2,0-5-13,0-4-1,13-7-3,4-9-7,5-7-5,6-10 2,4-6-3,3-12 2,8-5-4,2-3-34,1-21 3,-4-7 12,-4-5 19,-7-6 1,-7-6-10,-2-11-8,-8-10 19,-7-9-7,-4-9-1,-3-2 6,0 9 2,-4 19 0,-2 23 4,4 26 44,1 12-13,1 27-30,0 16 3,0 15 23,0 6 2,1 1-11,7-1-8,2-3-8,0-2-2,0-9-2,-3-7 0,-1-11-1,-5-8 0,1-10-1,-2-6 1,0-8-1,0 0 2,0 0 6,0-5-6,0-7-2,0-3-1,0-1 0,0-2-1,0-4 1,0-2 0,0 0-1,0 0 2,0 2-1,10 5 0,7 3 0,5 2-1,1 4-1,5 3 3,2 5-2,-2 0 2,0 14-3,-4 10 2,-6 3 0,-6 5 1,-9-3 0,-3 1 1,-8-6 3,-15 0 9,-4-3-6,-5-6-1,0-3-3,0-4-2,4-5-1,4-3-28,6 0-45,5-9-162,8-10-224</inkml:trace>
  <inkml:trace contextRef="#ctx0" brushRef="#br0" timeOffset="128705.9146">13803 13987 732,'0'0'65,"0"0"70,0 0-35,0 0-43,0 0 10,0 0-27,3-51-40,-21 75-1,1 3-1,6 0 1,6-2 2,0-5 1,5 2 4,0-3 0,0-4-3,0 0 2,11-2-3,5 0 0,4 1 4,3 3 1,2 5-5,-2 3 1,-3 3-3,-3 0 2,-8-4 1,-8-3 6,-1-2 10,-15-4 9,-14-1-14,-8-1-7,-1-1-2,-3-4-4,5-4-1,4 1-30,5-5-74,11 0-201</inkml:trace>
  <inkml:trace contextRef="#ctx0" brushRef="#br0" timeOffset="128865.9542">14249 14112 714,'0'0'223,"0"0"-175,0 0 36,0 0-67,0 0-17,0 0-405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24:30.138"/>
    </inkml:context>
    <inkml:brush xml:id="br0">
      <inkml:brushProperty name="width" value="0.05292" units="cm"/>
      <inkml:brushProperty name="height" value="0.05292" units="cm"/>
      <inkml:brushProperty name="color" value="#1F497D"/>
    </inkml:brush>
  </inkml:definitions>
  <inkml:trace contextRef="#ctx0" brushRef="#br0">458 956 495,'0'0'112,"0"0"-84,0 0 82,0 0 22,0 0-43,0 0-25,0 0-34,3 0 15,8 0 18,9-8-39,7-7-17,3-4-3,-4 1-4,-4 2 6,-3 3-5,-8 6 0,-7 5 3,-4 2-4,0 2-7,0 30-21,0 19 28,0 21 12,-12 8 0,-7-3-9,-1-5 4,-2-6-2,4-10-1,1-11-1,0-8 0,5-12 1,2-11 0,4-7 0,4-7 1,1 0 3,-2-12 6,3-15-12,0-9-2,0-3-17,9 9 7,8 7 2,6 12 1,1 8 0,3 3 4,1 0 0,2 10-1,-2 6-106,-1 1-132,-5-3-142</inkml:trace>
  <inkml:trace contextRef="#ctx0" brushRef="#br0" timeOffset="152.0478">852 1244 222,'0'0'547,"0"0"-527,0 0 73,0 0-57,0 0-36,0 0-12,21 0-145,6-9-337</inkml:trace>
  <inkml:trace contextRef="#ctx0" brushRef="#br0" timeOffset="548.0468">1107 942 797,'0'0'72,"0"0"28,0 0 4,0 0-73,0 0-20,0 0 29,-18 114-2,18-74-11,0-2-12,0-2-4,3-5-3,6-3-7,4-5 3,4-4-3,-2-6-1,4-6 0,-1-7 1,3 0-1,4-6 19,1-19-9,-1-12-1,-5-11-4,-6-12-1,-9-13-3,-5-4-2,-5 4-6,-14 14-3,-1 20 7,9 21 2,2 13 1,-1 5-3,-1 14-9,-4 22-28,-3 13 5,4 7-54,7-3-87,7-6-55,0-8-232</inkml:trace>
  <inkml:trace contextRef="#ctx0" brushRef="#br0" timeOffset="744.1328">1255 1096 638,'0'0'102,"0"0"-21,0 0-34,0 0 31,0 0-30,0 0-24,31 144-10,-17-113-7,2 1-2,6 2-1,1-1-4,2-5-59,0-12-136,4-11-360</inkml:trace>
  <inkml:trace contextRef="#ctx0" brushRef="#br0" timeOffset="1200.8018">1686 819 887,'0'0'4,"0"0"15,0 0 79,0 0-39,0 0-21,0 0-9,19 265-5,-19-214-6,0-1-10,0-6-2,0-9-2,0-6-2,0-9 3,0-8-4,0-7 0,0-3 1,0-2 5,6 0 1,0-15 9,3-11-17,4-8-1,1-2-12,5 6-17,2 9 18,-1 8 5,3 11-1,3 2-3,-3 5 3,-4 15 5,-6 2 3,-7-3 19,-6 0 8,0 0-8,-8-4-7,-14 2-4,0-5 5,-5-2-13,3-6-2,6-4-65,5 0-115,8-15-206</inkml:trace>
  <inkml:trace contextRef="#ctx0" brushRef="#br0" timeOffset="2174.1356">2075 1184 478,'0'0'46,"0"0"116,0 0-54,0 0-28,0 0 3,0 0-48,88-4 3,-65-13-13,-7-3-14,-4-4-3,0-3-2,-9 0-1,-3 2-2,0 5-3,0 9 4,-11 7 17,-1 4-7,-3 3-14,-4 17-9,-2 11-1,3 6 10,2 2 0,7 1 2,4-6 0,5-3-1,0-4-1,3-6 0,14-4 0,5-7 3,5-6-3,9-4-13,1-4-1,0-17 3,-2-7 0,-7-8 1,-3-7-3,-8-10-22,-4-10 22,-10-10 9,-3 1-4,0 6 5,0 14 3,-7 20 23,-1 16 51,4 12-2,2 4-11,2 4-61,0 30-8,0 17 8,0 17 6,0 11-5,0 10 4,0 7-1,6 11 2,2 9-3,-4-1 0,-1-6-2,-3-14 3,0-15-4,-10-12 3,-8-13-3,-3-14 0,-1-14-10,2-12-1,4-15 1,-1-2 5,4-30-5,1-22-31,12-16-8,0-12 1,12-7 25,15-1 3,9 5 17,3 8 2,7 12 1,-1 12-1,-1 13 1,-5 5 0,-3 8 0,-5 3 0,-10 9 1,-8 7 3,-7 5 14,-6 3-3,0 0-8,0 18 4,0 11 13,-4 8-5,-3 4-10,2-1-9,5 0 2,0-4 0,0-6-2,13-4 3,-1-5-3,3-9 3,2-4-1,3-8 2,4 0 2,-3-25 4,2-8-2,-3-7 0,-7-5-4,-6-6 1,-4 0-1,-3 5-4,-6 10 3,-9 12-3,-4 12-12,2 12-3,-6 0-4,3 11-54,1 14-24,5-1-92,11-3-253</inkml:trace>
  <inkml:trace contextRef="#ctx0" brushRef="#br0" timeOffset="2722.1318">2932 1194 760,'0'0'26,"0"0"85,0 0-37,0 0 0,0 0-30,0 0-13,148 108-6,-134-74 3,-7 3-15,-7-5-5,0-3 2,-13-4-9,-5-6 0,-3-5-1,4-8-9,6-4-13,5-2-4,6-13-2,0-15-23,7-12 32,17-3 13,7 6-9,-1 8 4,-4 12 9,2 7 1,-7 6 1,4 4 0,-1 0 1,1 0 2,-1 0 4,7 0 4,-1 0 5,0 0-3,-3-2-5,-2-9 4,-2-6-9,-5-2 2,1-2 2,-4-3-4,-6-1-3,-3 0 5,-5 4-5,-1 2 0,0 9 0,-10 10 1,-3 0-1,-4 16-8,-2 10 8,2 10 15,4 3 15,4 0 13,3 0-19,6-4-7,0-4-8,0-1-5,15-6-3,10-5-1,8-7-14,7-9-63,4-3-71,1-3-253</inkml:trace>
  <inkml:trace contextRef="#ctx0" brushRef="#br0" timeOffset="3457.0283">4001 935 807,'0'0'64,"0"0"85,0 0-25,0 0-95,0 0-17,0 0-6,-11 182 9,11-103-10,2-6-1,-1-5-2,1 0 1,-2-8 1,0-7-4,0-12-27,-3-16-86,-8-18-81,-2-7-270</inkml:trace>
  <inkml:trace contextRef="#ctx0" brushRef="#br0" timeOffset="3915.4244">3758 1305 788,'0'0'5,"0"0"19,0 0 39,0 0-17,0 0 10,0 0-26,168-28-30,-129 11-22,-5-2 0,-5 2-6,-7 2 5,-7 2 14,3 4 6,-6 2 3,1 4 0,2 1 0,7 2 9,4 0 7,5 0 1,8 7-1,4 10-5,-1 7 6,-2 5 1,-4 2-1,-9 3 59,-5-1-66,-14-2-5,-8-4 21,0-4-12,-17-3 0,-5-9-2,1-9 4,0-2-3,3-8 3,5-20-7,3-13 6,8-11 14,2-9-23,2 3-6,21 7-2,4 15-10,10 12-2,6 14-3,1 7-44,2 3-35,0 3-90,0 7-106,-2-1-315</inkml:trace>
  <inkml:trace contextRef="#ctx0" brushRef="#br0" timeOffset="5204.1422">4826 1115 439,'0'0'254,"0"0"-185,0 0 43,0 0-47,0 0-3,0 0-5,-114-46-17,100 46-3,1 4-20,0 15-15,1 4-2,1 5 2,4 1 3,3 1-3,4-3 3,0-4-3,0-1-1,8-5-1,9-3-1,5-6 0,5-6-39,9-2 1,-3-5-23,-2-12 11,-4-10-10,-10-6-1,-6-3-8,-9 3 16,-2 4 54,0 11 19,-2 10 68,-1 6-7,2 2-44,-2 0-23,3 13-6,0 7 3,0 0 9,0 0-15,4-1-2,10-4 0,2-3 3,7-5-1,2-5 3,3-2-6,1 0-1,0-9-31,-2-8 1,0-1-10,-2-3 0,-5-3-10,-4 2 4,-11 5 33,-4 9 13,-1 5 25,0 3 39,-1 3-41,-7 17-19,1 7 22,1-1 6,6 1-15,0-3-1,0-6-2,9-2-6,1-4 2,4-5-4,-1-4 3,2-3 11,3 0 18,3 0-29,-2-12-8,2-3-1,3 1-11,-4-6-1,5-2-8,-3 3-6,-3 2 13,-2 8 6,-2 2-7,-5 6 9,-1 1 1,1 0 0,-2 0-2,4 0 6,2 5 1,2-2 1,5-1 0,2-2 5,4 0-5,-1 0-2,5 0 0,-1-9-27,0-1-18,-4-1-3,-3 2 17,1 0 18,-6 2 5,-2 2 7,-2 4 0,-1 1 1,-4 0 1,0 0 8,1 11 9,-1 2 0,2 0 2,1-4-11,1 1 0,3-3-3,3-2 0,1-5 3,4 0-5,1 0 3,2-3-4,-4-8 3,1-1-6,-4-2 5,-7 3-3,-3-2 1,-7 2 1,-3 2 30,0 2 10,-6 3 1,-5 0-23,-1 4-22,1 0 1,-2 0-2,0 7-6,4 7 3,0 2 2,6 0 2,3-1-2,0-3 2,0 0-1,8-5 0,8 1 1,4-5-20,0-3-6,1 0 10,-2 0 13,1-8-2,-2-4 5,-2-2 1,-5 0-1,-1 3-2,-5 2 2,-4 5 0,1 4 0,-2 2-6,0 17 6,0 12 38,0 7-17,0 8-3,0 3 16,0 3-17,0 0 6,0-1 7,-12-3-13,-8-5-5,-6-6 1,-13-8 2,-12-4-6,-10-5-9,-8-10-6,-7-10-105,-4-2-138,-4-26-628</inkml:trace>
  <inkml:trace contextRef="#ctx0" brushRef="#br0" timeOffset="5334.0941">5267 852 771,'0'0'0,"0"0"-2,0 0 2,0 0-274</inkml:trace>
  <inkml:trace contextRef="#ctx0" brushRef="#br0" timeOffset="6156.1192">518 2724 311,'0'0'223,"0"0"-114,0 0 72,0 0-77,0 0 12,0 0-46,-6-165-57,30 114 5,4-2 12,-1-3-22,-2 1-1,-5 8 0,-7 14 2,-4 16 9,-6 14 2,0 3-20,0 30-6,3 28 6,-6 24 9,0 18-3,0 7-2,-16-1 1,-5-8-1,0-16 6,-1-17-8,1-16-1,4-13 2,4-13 2,5-12 4,5-6-2,2-5 6,1-9 5,0-23 13,0-18-31,1-5-10,13 5-10,7 14-3,2 18 14,3 14-6,5 4 3,2 14 1,1 13 6,1 2-12,-1 3-40,0-3-35,-1-8-138,1-6-130</inkml:trace>
  <inkml:trace contextRef="#ctx0" brushRef="#br0" timeOffset="6302.0276">1016 2799 687,'0'0'74,"0"0"32,0 0-21,0 0-65,0 0-16,0 0-8,61-22-34,-31 7-227</inkml:trace>
  <inkml:trace contextRef="#ctx0" brushRef="#br0" timeOffset="6780.1257">1364 2469 724,'0'0'51,"0"0"9,0 0 1,0 0-25,0 0-20,0 0-7,116-102 1,-104 90-4,-6 0 2,-5 0-3,-1 3 1,0 3 15,0 1 46,-6 5-18,-11 0-42,-4 17-7,-9 15-6,0 12 6,3 8 1,3 6 10,8 6 4,8-1-3,8 0 1,0-8-11,5-11 0,14-8 0,5-7-1,2-13-1,2-11 0,6-5 1,3-11 17,-4-20-6,3-10-4,-3-13-7,-11-11-1,-8-13-8,-14-11-7,0-1-33,-20 11-2,-1 21 2,-1 24 41,5 24 7,0 10 0,-4 24-3,3 20-8,-1 12-12,9 8-103,4-5-80,6-4-228</inkml:trace>
  <inkml:trace contextRef="#ctx0" brushRef="#br0" timeOffset="6961.8881">1516 2626 626,'0'0'96,"0"0"32,0 0-81,0 0 25,0 0 1,0 0-21,79 155-24,-60-114-18,-1-1-5,6-4-5,6-3-101,4-8-29,2-16-231</inkml:trace>
  <inkml:trace contextRef="#ctx0" brushRef="#br0" timeOffset="7403.1144">2206 2366 896,'0'0'21,"0"0"27,0 0 44,0 0-33,0 0-21,0 0-12,0 294-14,0-235-5,0-9-2,-3-10-3,2-11-1,-2-14 1,3-6 0,0-8-2,0-1 0,0-7-6,3-19-14,9-13-17,3-14 29,0-5-18,0 8-29,8 10 22,-3 19 27,2 17-2,2 4 0,-4 14 8,0 14 9,-8 8 21,-4-2 13,-8-4-1,0-2-1,-12-3-22,-6-3-8,-6-4-5,-1-2-6,-2-7-15,5-7-83,5-2-144,8-9-608</inkml:trace>
  <inkml:trace contextRef="#ctx0" brushRef="#br0" timeOffset="8294.1228">2410 2373 726,'0'0'75,"0"0"22,0 0 24,0 0-45,0 0-50,0 0-10,-171 120-2,146-68 3,13 5-5,6-2-6,6-5 0,0-5-6,3-11 3,12-7-3,9-10 1,1-8-1,3-9-2,4 0-3,-1-17 0,2-14-3,-5-10-1,-4-7-20,-9-8-9,-6-5-5,-9 4 14,0 15 20,0 15 9,-7 18 7,1 9 45,4 0-42,-1 19-10,3 10 0,0 10 1,0 2 0,12-2 1,7-1-2,5-5 1,4-7-1,5-7 2,2-9-4,-1-9-14,3-1-34,-4-15-3,-3-10 31,-3-8 17,-6-4-4,-6-5-12,-7 2-5,-5 5 25,-3 14 1,0 11 21,0 10 19,0 6-30,0 20 3,3 15 41,1 6-25,3 2-14,3 0 5,-4-7 0,0-6-3,-1-9-9,-2-6-1,-2-9 2,-1-10 4,0-2-5,0 0 7,0-5 16,0-15 33,0-17-54,0-16-6,-4-18-1,-1-16-2,-1-17-1,3-12-14,3 4-4,0 19-2,0 31 16,8 31 3,4 24 1,7 7-3,5 27-8,4 21 3,-4 12 6,-12 11-137,-9 1 7,-3-4-38,-12-9-305</inkml:trace>
  <inkml:trace contextRef="#ctx0" brushRef="#br0" timeOffset="8632.9382">2724 2585 695,'0'0'73,"0"0"-36,0 0 9,0 0-38,0 0-8,0 0-63,162-87-74,-112 68-38,0-2-35,-4-4 210,-5-2 8,-7 1 110,-12 2-10,-8 7 19,-3 8 3,-8 5 12,-1 4-19,-2 0-45,0 10-18,0 17-46,0 13 10,0 5-13,0 3-4,0 0 2,0 1-3,0 4-3,0-5-1,0-2-2,0-7-6,0-15-92,-4-8-62,3-13-60,1-3-295</inkml:trace>
  <inkml:trace contextRef="#ctx0" brushRef="#br0" timeOffset="9210.0861">3103 2537 598,'0'0'116,"0"0"-110,0 0 50,0 0-22,0 0-11,0 0-14,150 17-3,-108-17 0,2-5-5,-1-7 2,-6 0 0,0-4-2,-10 3 4,-8 1-3,-8 6-1,-8 3 1,-3 1 17,0 2 42,-6 0-13,-6 8-48,-4 9 0,2 3 0,4 4 9,4 1-1,4 0-1,2 2-2,0 0-2,0-6 2,8-3-1,4-6-2,-2-4-1,4-7 2,2-1 4,5 0 7,-3-7-8,3-8-1,-4-4-5,0 0-6,1-6-26,-2 3-7,4 2-15,-1 5-1,-4 5 43,1 3 12,-4 2 0,-4 5 0,-2 0 5,1 0 17,1 0-4,-2 0 2,1 0-5,3 6-9,1 2 3,0 5 0,3 3 10,0 4-4,-1 4-7,1 1 12,-3 1-3,0-2-15,1-2 2,4-1-4,5-6-110,10-11-112,7-4-516</inkml:trace>
  <inkml:trace contextRef="#ctx0" brushRef="#br0" timeOffset="9466.0409">4320 2219 833,'0'0'85,"0"0"-72,0 0 64,0 0-1,0 0-2,0 0-41,112 234-18,-97-178-9,-5 0 2,-3 5-4,-7-2-4,0-6-32,0-11-106,-5-19-60,-6-16-284</inkml:trace>
  <inkml:trace contextRef="#ctx0" brushRef="#br0" timeOffset="9624.2504">4214 2467 864,'0'0'3,"0"0"-1,0 0-1,0 0-1,0 0-62,0 0-266</inkml:trace>
  <inkml:trace contextRef="#ctx0" brushRef="#br0" timeOffset="9935.8554">4621 2443 693,'0'0'59,"0"0"52,0 0 23,0 0-86,0 0-7,0 0-30,81-4-6,-44 29 4,2 7 7,-3 6 10,-7 1-10,-12 0-8,-8-5-3,-9-6-5,0-8 7,-13-5 0,-7-8-2,-1-7 3,0 0 0,6-14 0,5-13-3,10-10-2,0-9-3,7-7-2,17 2-9,6 4-32,4 12-20,4 12-48,2 10-21,6 7-129,-1 6-114</inkml:trace>
  <inkml:trace contextRef="#ctx0" brushRef="#br0" timeOffset="11083.9256">5227 2406 731,'0'0'26,"0"0"47,0 0 8,0 0 39,0 0-49,0 0-38,-107-26 0,103 26-17,-3 0-16,-2 16-7,-1 7 5,-1 3 2,6 1 1,2-1-1,3-1 0,0-4 1,5-1-2,9-5-9,9-4-55,3-4-9,0-7-32,-1 0 27,0-9 8,-6-8 18,-5 0 38,-6-6 15,-5-2 0,-1-3 1,-2 1 2,0 7 10,0 10 53,0 9 9,0 1-41,3 3-26,3 12 47,0 2-29,4 3-1,-1-3-9,2 0-8,2-3-1,-1-3-4,3-3-1,-3-3 3,7-4-2,-2-1 4,4 0-6,1 0-1,-2-6-22,-1-5-3,-1-2-6,0-2-3,-5-2-8,2 2-13,-1 0 2,-3 6 50,0 4 2,-2 2 1,4 3 6,-1 0 14,3 0 14,0 0-4,3 6-16,-4-1-2,5-4-4,0 0-2,-1-1-4,3 0 3,1 0-1,0-4-4,1-6-1,2-2-7,-1 2-9,-1 0 3,-1 0 5,-3 0 4,-2 4 2,-4 3 0,-1 3-2,-3 0 5,-2 3 0,0 6 10,0 5 2,5-1 3,-2-1-5,4-2-4,2-3-1,1-1-2,5-4 2,2-2-2,1 0 3,2 0-6,-6 0-24,1-6-13,-6-3 4,-3-1-10,-9-1 31,-4 0-2,0-3-5,0 2 0,-15 4-5,-3 3 24,2 5 7,-5 0 2,3 6 2,3 10 2,3-1-2,6-2-7,3 0-4,3-5 1,0-3 1,0-1-2,12-4 0,5 0 1,-1 0-1,5-4-4,0-5-4,-3-4 5,0 1 1,-4 3 0,-6-2 2,1 2 0,-6 2 1,0 1 2,-3 5 7,0 1 17,3 0-21,-2 21 14,2 9 41,-1 9-23,-2 8 13,0 5 14,0 5-24,-9-1-9,-6-5-6,-4-7-4,-8-11 17,-6-4-9,-9-8-12,-10-5-6,-8-7-8,-10-3-4,-9-6-16,-3-4-82,-2-23-210</inkml:trace>
  <inkml:trace contextRef="#ctx0" brushRef="#br0" timeOffset="11228.3005">5619 2155 881,'0'0'4,"0"0"-4,0 0 0,0 0-58,0 0-217</inkml:trace>
  <inkml:trace contextRef="#ctx0" brushRef="#br0" timeOffset="13437.1673">7767 960 124,'0'0'52,"0"0"39,0 0-44,0 0-24,0 0-16,0 0-6,0 0 0,0 0 2,0 0-3,0 0-1,0 0 1,-1 0 5,-1 0-5,2 0-11,-1 0 7,1 0-40,-2 4-11,2-3-43</inkml:trace>
  <inkml:trace contextRef="#ctx0" brushRef="#br0" timeOffset="14193.8135">7697 1026 104,'0'0'52,"0"0"3,0 0 4,0 0-15,0 0-25,0 0 20,0-21 3,1 14 26,1-2 4,1 1 25,-2 0-9,1 2 14,-2-2 3,0 1 32,0 5-68,0 2 8,0 0-22,0 0-26,0 0-16,0 8-13,3 18 7,6 7 9,-2 9 8,-2 0-7,2-2 0,-1-1-4,-5 0-4,-1-6-3,0 0-1,0-5 0,0-5-4,0-4 2,0-7-3,0-3-16,0-7-51,5-2-52,12-4-114,6-21 28,1-11-604</inkml:trace>
  <inkml:trace contextRef="#ctx0" brushRef="#br0" timeOffset="14486.2997">7977 950 740,'0'0'94,"0"0"49,0 0 1,0 0-82,0 0-32,0 0-8,10 3-15,-3 17 2,2 8 38,1 3-24,2 8 4,-5-1-7,1 1-4,-2-2-5,-3-3 1,0-1-9,-3-5-3,0-6 4,3-4-4,-2-6-22,4-7-46,4-5-102,1 0-151,8-14-505</inkml:trace>
  <inkml:trace contextRef="#ctx0" brushRef="#br0" timeOffset="14927.8678">8389 940 154,'0'0'611,"0"0"-491,0 0 67,0 0-79,0 0-60,0 0-13,0-2-13,-3 14-21,-10 10-1,-1 7 6,2 7 4,3 0-3,6-2-5,1 0 1,2-5-1,0-3 0,5-3-4,10-4 1,3-5 1,4-5 3,4-6-1,-1-3 0,5 0 1,0-15-3,-2-8 6,-5-4-5,-4-5 1,-6-6-1,-6-6-1,-7 1-1,0 6 0,-11 7 1,-13 8-4,-3 11-4,-7 6 6,-1 5-14,-2 0-9,0 15-51,4 6-85,5 2-165</inkml:trace>
  <inkml:trace contextRef="#ctx0" brushRef="#br0" timeOffset="16847.6154">7809 2170 113,'0'0'66,"0"0"-59,0 0 52,0 0-15,0 0-12,0 0 6,0 0 11,0-7-4,0 6-3,0-1-8,0-1 9,0 3-15,0 0-5,0-2-3,0 2-5,0 0 3,0-3 5,0 3-7,0-1-2,0-1-7,0 2 2,0-1-6,0-1 2,0 1 3,0-1 9,0-1 4,0 1 4,0-1 5,0 3 2,0 0-4,0 0 13,0 0-10,0 0-3,0 0-8,0 0-7,0 7-13,0 13 3,0 11 36,0 8-6,0 5-9,1 4 10,5 0-19,-1-1-5,1-5 8,-3-5-3,4-3-2,-4-2-6,-2-8-4,1-3 0,-1-6-1,2-8 0,-1-3-2,0-4-34,8 0-91,2-14-44,0-9-68</inkml:trace>
  <inkml:trace contextRef="#ctx0" brushRef="#br0" timeOffset="17576.58">8122 2227 116,'0'0'45,"0"0"55,0 0 4,0 0-17,0 0 0,0 0-4,0 0-12,0-5-17,0 0 9,0-2 8,0-1-42,0-1 3,3-2-1,3 1 15,1 0-14,2-3-9,3-1 5,6 0-10,0 4-7,4 1 0,1 5-7,0 4 5,-1 0-8,0 11 1,-3 13 0,-5 5 5,-3 3 19,-6 4-8,-5-2 11,0 2-11,0-4-12,-13 0 11,-7-2-8,-5-4 2,0-4-7,1-6 0,3-7-1,3-3 0,0-4 0,6-2 0,0 0 2,2-8-5,4-4 0,3 0-9,3 2-10,0 3 15,0 2-1,3 4 0,14 1-5,3 0 3,5 10 6,4 5 1,1 2 8,-4 0-8,1 0 3,0 2-1,3 1-2,1-1-1,2-5-72,-2-9-119,1-5-77</inkml:trace>
  <inkml:trace contextRef="#ctx0" brushRef="#br0" timeOffset="17949.7741">8660 2162 784,'0'0'57,"0"0"88,0 0-51,0 0-74,0 0 34,0 0-11,-26 128-9,26-94-2,0-3-22,7-2 0,11-4-7,1-4-1,5-6 1,6-7 0,2-6 3,9-2-1,1-7 1,0-15-6,-2-7-6,-9-5-7,-10-3 6,-9-4-20,-12 0-11,0 4 8,-21 7-8,-6 10 13,-7 11 25,1 9 0,-6 0-11,-4 7 11,6 15-7,4 2-90,6 2-56,8-4-299</inkml:trace>
  <inkml:trace contextRef="#ctx0" brushRef="#br0" timeOffset="18815.8725">9936 921 522,'0'0'13,"0"0"83,0 0 70,0 0-17,0 0-52,0 0-40,3 10-51,-3 29 36,0 9-7,0 3-12,0-3-3,0-2 0,6-5-10,-3-5-7,3-5-1,-1-4 0,4-9-2,4-7-112,3-11-128,0-8-280</inkml:trace>
  <inkml:trace contextRef="#ctx0" brushRef="#br0" timeOffset="19285.7477">10219 921 825,'0'0'21,"0"0"1,0 0 84,0 0-32,0 0-28,0 0-22,139-31-8,-121 47-2,-3 11 1,0 4 11,-11 3 3,-4 2 5,0-2-12,-6-1-6,-9-3-8,-3-7 2,2-5-5,2-3 1,7-8-2,2-2-1,4-5 2,1 0-4,0 0 1,0 0-1,0 0-1,0 0 0,13 0 17,7-3-12,13-2-2,-1-1-1,3 1-1,-5 0 0,-4 4-1,-8-1 1,-6 1-1,-8 1 1,-2 0-1,0 0 0,-2 0 0,0 0 0,3 0-6,0 0-57,5 0-87,3 0-20,7-7-131</inkml:trace>
  <inkml:trace contextRef="#ctx0" brushRef="#br0" timeOffset="19637.6181">10850 894 799,'0'0'17,"0"0"65,0 0 29,0 0-60,0 0-37,0 0 15,-67 92-3,62-61-7,5-2 1,0 1-3,0-4-12,11-2 3,5-6-8,7-4 3,2-5-1,5-6 4,4-3 8,1-2-7,-4-18-3,2-4 2,-8-7-3,-4-3 0,-11-7 4,-10-4-5,0 0 2,-7 6-4,-15 10 0,-2 10 3,-2 12-12,-5 7 9,-6 7-24,-5 24-33,-4 13-88,-1 5-157</inkml:trace>
  <inkml:trace contextRef="#ctx0" brushRef="#br0" timeOffset="20748.095">10104 2006 0,'0'0'159,"0"0"-89,0 0 37,0 0-41,0 0-8,0 0 24,0 0-1,0 0-42,0 0-3,0 0-9,0 0-1,0 0-5,0 0 0,0 0-4,0-3-4,0 2 5,0-1-13,0-1 2,0-2-6,0 1-1,0 0 0,0 0 0,0 0 1,0 4-1,0-3 0,0 1 0,0 1 1,0-2-1,0 0 0,2 0 0,-2-2 3,1 3-3,2-4 0,-3 2 2,0-1 0,0-1 3,0 0-1,0 4 1,0-3 6,0 3 1,0 1-3,0 0 0,0 1 1,0 0 0,0-2 1,0 2-4,0 0 3,0 0 1,0 0 2,0 0-5,0 0-8,3 9 4,3 7-4,0 6 25,-1 5-1,4 2-2,-2 5 4,-1 2 10,0 3-10,0-1-6,-1 0-4,-1-1 6,-3-5-13,1-3-2,-1-8-4,1-3 0,-2-5-3,1-5 3,-1-2 0,0-5-1,0-1-2,0 0-17,0 0-89,0 0-62,0-15-137</inkml:trace>
  <inkml:trace contextRef="#ctx0" brushRef="#br0" timeOffset="21820.151">10517 2039 413,'0'0'54,"0"0"55,0 0 1,0 0-24,0 0-20,0 0-19,0-10-2,0 10-13,0 0-3,0-2 5,0 2-5,0 0-3,0 0 2,0 0 1,0 0 0,0 0-4,0 0-10,0 0-4,0 0-3,0 0 0,0-1-5,0 0 2,3-2-1,14-2 1,5-3-4,7 0 2,3-3-3,1 4-1,1-3 1,-5 3 1,-4 0 0,-4 2-1,-7 1 1,-4 2 0,-6 1 0,-2 0-1,-2 1 1,3 0-1,-3 0 1,0 0 1,0 0 8,0 0-1,0 0 1,0 0-2,0 0-1,0 0-2,0 0-4,0 0 1,0 0 1,0 0-2,0 0 1,0 0 0,0 0 1,0 0 1,0 0-3,0 0-1,0 0 0,0 0 0,0 0 0,0 0 0,0 0 1,0 0-1,0 0 4,0 0-8,0 0 6,0 0-4,0 0 3,0 0-3,0 0 2,0 0 0,0 0 1,0 0-1,0 0 1,0 0-1,0 0 0,0 0-5,0 0-7,0 0 5,0 0 7,0 0 0,0 0 0,0 0 0,0 0-2,0 0 2,0 0-2,0 0 3,0 0-1,0 0 0,0 0-4,0 0-3,0 0-3,0 0 4,0 0 0,0 0 0,0 0-1,0 0-5,0 0 1,0 0-33,0 0-38,0 0-90,0 0 11,0 1-55</inkml:trace>
  <inkml:trace contextRef="#ctx0" brushRef="#br0" timeOffset="23106.0517">10225 2155 421,'0'0'14,"0"0"-14,0 0-21</inkml:trace>
  <inkml:trace contextRef="#ctx0" brushRef="#br0" timeOffset="23824.1112">10591 2096 614,'0'0'140,"0"0"-118,0 0 136,0 0-61,0 0-36,0 0 10,0 0-5,0 0-6,0 0-14,0-9-5,0-6-23,0-6 1,0-7-3,0-7-6,0-9-4,0-5-5,0-1 0,3 8 3,2 11-2,-2 12-2,-1 12 1,-1 5 2,-1 2-1,0 0-2,2 19-11,1 24-4,-1 15 15,2 14 21,-4 1-8,1-4 0,-1-5-3,0-7-9,0-5 2,0-10 3,0-9-6,-3-8 1,-4-7 3,-1-7 4,0-4 15,-3-5-12,-3-2-3,-5 0-1,-5-3-3,1-10-4,1 0-8,5 2 2,9 5 4,5 1 2,3 3-7,0 0-7,1-1 2,23-1 9,8-2 0,8 1 2,4-3 1,6 2-2,-1 1 2,-1-1 0,3 3-14,-1 0-87,-3 1 10,-7-3-211,-4-2-264</inkml:trace>
  <inkml:trace contextRef="#ctx0" brushRef="#br0" timeOffset="24408.0463">11232 1922 680,'0'0'30,"0"0"88,0 0 28,0 0-53,0 0-30,0 0-26,-61-16-31,54 32 2,3 4 8,3 2-9,1 1 1,0-1 0,0 3-8,9 3 26,12-1-18,2 3 1,4 0-3,1 0 2,-1 1-4,1-2-3,-6 1 3,-3-3-4,-10-4 3,-9-1 1,0-3-1,-14-3 23,-9-3-7,-6-3-10,3-5-3,-3-3-2,4-2 0,2-2-4,3-13-3,6-7-6,7-2-5,4-5 5,3 0 8,0-1 0,15-1 1,7 1-2,8 0 2,3-1-1,5 0 1,0-3 0,-4-3 0,-4-1 2,-9-2-1,-9-1 1,-9 4-1,-3 6 1,0 8-2,-12 10-2,-8 2-3,-6 6 5,-9 5 0,-4 0 0,-2 18-15,3 12-46,8 5-56,10-2-152,5-5-270</inkml:trace>
  <inkml:trace contextRef="#ctx0" brushRef="#br0" timeOffset="25280.6936">12640 900 206,'0'0'130,"0"0"-96,0 0 58,0 0 5,0 0-48,0 0-27,0 6-16,0-2 2,0-3-7,0-1 3,0 2 0,0-2 5,0 0-8,0 0 5,0 0-5,0 1 0,0 1-1,0-1 2,0 1-2,0-2 0,0 0 1,0 0-1,0 0 0,0 0 3,0 1-2,0-1 1,0 0-1,0 0 2,0 0-3,0 0 0,0 0 0,0 0 0,0 0 0,0 0-7,0 0-27,0 1 3,0-1-40,0 2-23,0-2-64</inkml:trace>
  <inkml:trace contextRef="#ctx0" brushRef="#br0" timeOffset="26066.0898">12630 863 422,'0'0'85,"0"0"31,0 0 17,0 0-38,0 0-16,0 0-7,0-41 7,0 41-35,0 0-41,0 19 4,7 12-7,0 10 41,1 4-10,-3 0-2,-2-2-11,1-4-13,-1 0-1,-2-5 0,4-5-4,1-8-46,8-8-76,5-13-124,1 0-311</inkml:trace>
  <inkml:trace contextRef="#ctx0" brushRef="#br0" timeOffset="26434.1436">12920 751 869,'0'0'8,"0"0"100,0 0-20,0 0-52,0 0-6,0 0-11,200-19-10,-179 47-9,-6 9 0,-12 4 0,-3 2 12,-11 2 14,-15-2-7,-4-4-7,-2-5-8,3-7 5,3-3-7,7-7 1,7-4 1,6-5 6,3-5 0,3-3-10,0 0 0,0 0 11,0 0-11,12 0 0,7 0 4,6 0-3,13 0 6,4 0-7,5-8-14,3-1-107,-4-5-114,-8-4-345</inkml:trace>
  <inkml:trace contextRef="#ctx0" brushRef="#br0" timeOffset="26898.1324">13518 731 896,'0'0'51,"0"0"158,0 0-138,0 0-48,0 0-10,0 0 0,169-42-7,-142 44-4,-5 14-2,-4 7-2,-11 2-1,-4 1-4,-3 1 7,-1-1 8,-12-2-8,-3-5 8,2-2-8,2-2 0,1-4-5,4-5 5,3-2 1,2-4-1,2 0-1,0 0 1,0 0-2,0 0 2,2 0 0,9 0 0,3 0 0,4 5-2,1 8-4,2 6 2,-2-1 4,-5 0 1,-6 1 1,-8-2-2,0 0 10,-6 0 11,-18 0-4,-8-2-5,-7 0-8,-4-4-4,-3-8-7,-1-3-43,-3 0-53,4-3-132,2-8-167</inkml:trace>
  <inkml:trace contextRef="#ctx0" brushRef="#br0" timeOffset="28918.0343">12765 1838 679,'0'0'15,"0"0"50,0 0 103,0 0-80,0 0-72,0 0-10,-10 63 31,13-5 35,3 0-22,-2-1-27,-2-8-1,-2-8-5,0-7-15,0-5 2,3-5-2,1-11-2,5-6-139,5-7-114,3-10-231</inkml:trace>
  <inkml:trace contextRef="#ctx0" brushRef="#br0" timeOffset="29320.2161">13089 1861 920,'0'0'42,"0"0"67,0 0 21,0 0-91,0 0-14,0 0-6,106-52-10,-90 54-9,-5 18 1,-4 9-3,-5 5 4,-2 2-1,-2 2 0,-13-1 15,-4-2-7,2-5 6,3-8-13,2-5 2,7-8 0,1-4-4,2-2-4,2-3 4,0 0 3,0 0-3,0 0 0,6 0 10,7 0-9,11 0 4,4-7-1,4 0 0,1 1-3,-2 2-1,-3-2 1,-4 2-1,-3 1-40,-1 1-38,-4-3-73,-1 0-165,-4-4-317</inkml:trace>
  <inkml:trace contextRef="#ctx0" brushRef="#br0" timeOffset="29785.8021">13653 1741 911,'0'0'85,"0"0"-38,0 0 9,0 0-10,0 0-5,0 0-20,19 126 0,-17-98-4,-2-3-7,0-3-4,0-5 0,0-3 0,0-3-3,0-6 2,0-4-3,0 1-2,0-2-1,0 0-5,0 0-10,3 0 16,3-12 23,4-2-4,1-5-11,4 2-8,-2 4 1,-1 4 2,2 2-3,2 4-3,0 3 0,2 0-2,1 3 2,-1 12-3,-4 8 4,-1 2 2,-7 1 3,-6 3 0,0-2 0,-7 0 7,-13-4 10,-10 2-12,-4-4-2,-5-4-6,5-7-14,3-8-39,4-2-74,7-11-126,5-18-327</inkml:trace>
  <inkml:trace contextRef="#ctx0" brushRef="#br0" timeOffset="29973.0777">13730 1731 728,'0'0'142,"0"0"-44,0 0 22,0 0-75,0 0-18,0 0-19,202-93-8,-181 89 0,-5 0-19,-7 4-102,-6 0-100,-2 0-332</inkml:trace>
  <inkml:trace contextRef="#ctx0" brushRef="#br0" timeOffset="32191.8245">14806 638 279,'0'0'121,"0"0"114,0 0-58,0 0-59,0 0-12,0 0-38,0 0-28,-18-28-24,18 58-14,-3 8 33,-1 9 6,1 1-7,3-4-6,-1-5-10,0-5-9,1-4-7,-2-7 1,2-2-3,0-7-16,0-7-126,7-7-162,9-9-328</inkml:trace>
  <inkml:trace contextRef="#ctx0" brushRef="#br0" timeOffset="32687.6539">15049 553 549,'0'0'338,"0"0"-287,0 0 74,0 0-77,0 0-28,0 0-6,155-48-14,-137 66-1,-8 3 1,-4 5 3,-6 0-2,0 1 0,-1-1 3,-11-1 11,-6-1-10,4-5-5,1-6 0,2-5-2,6-4 2,1-2 0,4-2 3,0 0 3,0 0-6,0 0 1,0 0 36,5-6-18,3 0-19,3 1 0,5 5-3,3 0 0,1 0-3,5 14-1,-3 5 3,-4 2 4,-6 0 0,-8 1 0,-4-2 14,0-1 4,-10 2 6,-11-2-3,-9 1 0,-6-5-12,-3-3 1,-2-6-8,4-6-2,2 0-59,7-6-18,9-21-109,7-6-144</inkml:trace>
  <inkml:trace contextRef="#ctx0" brushRef="#br0" timeOffset="33101.428">15759 510 684,'0'0'254,"0"0"-142,0 0 25,0 0-109,0 0-9,0 0-11,109-40-4,-96 65 0,-5 4-2,-7 9 4,-1-2 0,-5 4 12,-18-1 10,0-1-12,-5-2-6,4-6-5,2-6 0,6-4-3,5-9-1,5-3 1,6-6-2,0-2 0,0 0-5,0 0 5,6 0 0,13 0 1,11 0 1,12 0-2,8 0-1,5 0-2,4 5-26,-7 7-47,-10 6-91,-16 4-47,-16 5-224</inkml:trace>
  <inkml:trace contextRef="#ctx0" brushRef="#br0" timeOffset="34009.8599">14938 1663 74,'0'0'46,"0"0"19,0 0-25,0 0-9,0 0-2,0 0 1,0-3 12,0 3-10,0 0-14,0 0-5,0 0-6,0 0-2,0 0-1,0 0 6,3 0-3,0 0 0,0-1-6,-1 0 1,-2 1 2,0-2-3,0 0-1,0 2-6,0-3-59,0 3-79,0-2-109</inkml:trace>
  <inkml:trace contextRef="#ctx0" brushRef="#br0" timeOffset="34202.2089">14938 1663 345</inkml:trace>
  <inkml:trace contextRef="#ctx0" brushRef="#br0" timeOffset="34390.4695">14938 1663 345,'20'-48'98,"-20"48"102,0 0-88,0 0-39,0 0 15,0 0-6,0-8-3,0 8-20,0 0-29,0 17-17,6 5 34,1 8-9,-1 1 0,-4 5-12,1-2-6,-3 2-5,0-2-10,0 0-3,0-2 2,0-3-2,0-3-2,0-7-71,0-8-32,3-9-183,13-2-335</inkml:trace>
  <inkml:trace contextRef="#ctx0" brushRef="#br0" timeOffset="34827.0705">15314 1617 860,'0'0'56,"0"0"2,0 0 61,0 0-72,0 0-13,0 0-10,194-14-6,-173 28-8,-10 1-6,-7 4-4,-4 3 0,-6-2-2,-13 3 2,-4-3 0,4-4-5,3-3 3,8-6 1,2-4-2,5-1 0,1-2 3,0 0 3,0 0-2,0 0 12,10 0-12,10 0-1,5-2-1,2 2 0,1 0 1,0 0 0,-2 11 2,-5 4 2,-5 2 1,-7 0 6,-9 3-5,0 0 2,-12 1 11,-18 1-11,-4-1-8,-2-4-14,2-3-25,14-8-76,10-6-111,10-3-234</inkml:trace>
  <inkml:trace contextRef="#ctx0" brushRef="#br0" timeOffset="35208.0463">16066 1489 1019,'0'0'25,"0"0"132,0 0-76,0 0-70,0 0-5,0 0 20,-101 132 6,77-90-11,1 4-6,7-4-10,4-1-2,4-3-2,5-4-1,3-2 0,0-5 0,10-6 0,9-6-13,2-7-19,7-8 17,5 0 4,0-11-1,-3-9-11,-3-2 5,-10-3-3,-9 3 2,-8 3-13,0 6 18,-14 6-42,-16 7 18,-6 0 12,0 10 20,0 9-46,9 2-63,2-1-102</inkml:trace>
  <inkml:trace contextRef="#ctx0" brushRef="#br0" timeOffset="37644.0563">16986 478 872,'0'-11'10,"0"9"89,0 2 30,0 0-71,0 5-49,0 23-6,3 11 28,0 9 8,1 2-20,-4-2 2,0-4-11,0-2 1,0-4-8,0-7-1,0-4-2,0-8-29,0-9-91,5-10-126,7 0-312</inkml:trace>
  <inkml:trace contextRef="#ctx0" brushRef="#br0" timeOffset="38121.931">17338 484 942,'0'0'17,"0"0"117,0 0-46,0 0-62,0 0-16,0 0 0,127-54-4,-112 77-2,-3 5 10,-8 3-9,-4 1 12,0 0 0,-16 1-7,-6-2 0,-2 0-1,-2-4-8,4-6 3,7-5-3,2-7 0,7-2 2,2-6-1,4-1 0,0 0-2,0 0 2,0 0-5,0 0 3,5 0 0,13 0 0,7-8 0,5 0 2,6 2-1,-6-2 1,-3 4 0,-6 1-2,-6 1 0,-9 2 2,-5 0-2,-1 0 0,0 0-1,0 0 1,0 0 0,0 0-2,0 0-55,2 0-76,3-6-132,9-3-203</inkml:trace>
  <inkml:trace contextRef="#ctx0" brushRef="#br0" timeOffset="38841.8702">17849 453 326,'0'0'75,"0"0"19,0 0-11,0 0-38,0 0-25,0 0-6,0-13-4,0 12 2,0 1 4,0 0 14,0 0 1,0 0-5,0 0-1,0 0 4,0 0-12,0 0-5,0-2 4,0-1 14,0-1 12,0 1-6,0-2-10,0 3 11,0 2-6,0-2-12,0 2 10,0 0-12,0 0-7,0 9-10,-3 9-25,-3 10 25,-5 8 6,1-3-5,1-5-1,3-6 5,1-4-5,1-2 0,2-7 3,1-1-3,1-5-1,0-3 0,0 0 1,0 0 1,0 0 3,0 0-1,0 0 23,12-11-8,7-1-6,4-5-10,0 3 3,3 3-4,-2 7-1,-3 4 0,3 0-2,-1 0 2,1 12 0,-5 1 2,-2 6 5,-8 0-3,-5 3 1,-4-3 10,0 2 5,-12-1-11,-13 0-1,-6-1 0,-4-6-8,1-4-31,4-9-41,3 0-130,7-10-81</inkml:trace>
  <inkml:trace contextRef="#ctx0" brushRef="#br0" timeOffset="39098.8864">17978 362 682,'0'0'78,"0"0"70,0 0-31,0 0-49,0 0-29,0 0-10,191-54-14,-172 51-7,-6 1-4,-7 2-2,-2 0-1,-2 0-1,0 0 2,1 0-2,-1 0-45,0 0-24,0 8-59,-2 3-82,0-6-375</inkml:trace>
  <inkml:trace contextRef="#ctx0" brushRef="#br0" timeOffset="40193.054">17234 1485 701,'0'0'44,"0"0"66,0 0 66,0 0-96,0 0-61,0 0-14,0 0-5,-18 96 67,16-40-27,2-1 1,-2-4-22,2-6-5,0-3-8,0-5-4,0-1 1,0-6-3,4-9-60,13-9-88,3-12-129,7-10-392</inkml:trace>
  <inkml:trace contextRef="#ctx0" brushRef="#br0" timeOffset="40650.923">17528 1495 337,'0'0'581,"0"0"-525,0 0 114,0 0-111,0 0-32,0 0-10,127-47-1,-98 47-10,-5 7-6,-9 16-1,-3 8 1,-10 8 2,-2 2-2,-11 2 10,-13 1 21,-4-7-25,-3-4 5,2-7-2,4-6-7,9-3 1,5-7 1,5-5-2,5-3 5,1-2-7,0 0-1,0 0 1,0 0 0,3 0 1,17 0 1,8-5 6,9-5-3,3 4-3,-4-3 0,0 4-2,-8 2 0,-9 1 0,-11 1 1,-5 1-1,-3 0 1,0 0-1,0 0 0,0 0-25,0 0-37,0 0-60,3-3-186,0-4-282</inkml:trace>
  <inkml:trace contextRef="#ctx0" brushRef="#br0" timeOffset="40936.0286">18127 1378 966,'0'0'98,"0"0"55,0 0-110,0 0-39,0 0 41,0 0 13,22 128-14,-15-81-4,-3 1-15,1-5-9,-4-5-3,1-6-10,-1-2 0,1-5-2,-2-3 2,3-5-3,-2-4-16,1-3-73,-1-3-57,-1-7-274</inkml:trace>
  <inkml:trace contextRef="#ctx0" brushRef="#br0" timeOffset="47696.6153">6602 1084 542,'-2'-5'87,"2"4"62,0-1-25,0 2-60,0 0 0,0 0-36,0 0-18,8 20-9,17 11 50,5 7-5,0 3-23,3 0 2,-8-3-15,-3-1-7,-5-3 0,-1-3 1,-5-4-2,-2-3-4,-2-7-46,1-7-55,-2-7-64,0-3-98,-2-13-81</inkml:trace>
  <inkml:trace contextRef="#ctx0" brushRef="#br0" timeOffset="47951.2521">6851 1134 607,'0'0'62,"0"0"47,0 0-24,0 0-70,0 0 24,0 0 24,-72 105-13,47-70-5,1 1-1,2 1-21,4-3-15,4-1-7,6-3-2,3-6-5,5-3-49,0-6-103,5-10-49,11-5-298</inkml:trace>
  <inkml:trace contextRef="#ctx0" brushRef="#br0" timeOffset="48161.4381">6924 1383 605,'0'0'47,"0"0"61,0 0 34,0 0-38,0 0-33,0 0-38,18 208-16,-16-186-8,1-1-9,-3-8 0,4-2-46,3-10-125,-1-1-170</inkml:trace>
  <inkml:trace contextRef="#ctx0" brushRef="#br0" timeOffset="48318.917">6972 1112 779,'0'0'84,"0"0"-67,0 0 37,0 0-48,0 0 0,0 0-6,12 65-92,-6-46-338</inkml:trace>
  <inkml:trace contextRef="#ctx0" brushRef="#br0" timeOffset="48838.357">6536 2434 628,'0'0'118,"0"0"-51,0 0 40,0 0-48,0 0-1,0 0-23,42 97-22,-24-69-5,0-3-5,1-2 0,-1-3-3,0-3-102,-2-7-103,0-10-216</inkml:trace>
  <inkml:trace contextRef="#ctx0" brushRef="#br0" timeOffset="49067.9887">6763 2376 800,'0'0'18,"0"0"113,0 0 6,0 0-70,0 0-27,0 0-19,-27 219-1,21-176-7,0-1-5,-1-3-6,2-3 3,-2 0-5,1-2-12,3-3-58,3-10-179,0-13-80</inkml:trace>
  <inkml:trace contextRef="#ctx0" brushRef="#br0" timeOffset="49287.9659">6897 2749 784,'0'0'42,"0"0"138,0 0-58,0 0-48,0 0-37,0 0-14,0 151-19,0-130 4,0-1-4,0-6-4,0-4-37,5-3-92,0-7-112,2 0-213</inkml:trace>
  <inkml:trace contextRef="#ctx0" brushRef="#br0" timeOffset="49445.7666">7006 2438 881,'0'0'45,"0"0"92,0 0-91,0 0-38,0 0-16,0 0-153,3 29-375</inkml:trace>
  <inkml:trace contextRef="#ctx0" brushRef="#br0" timeOffset="52528.0616">1201 3827 476,'-6'0'46,"6"0"5,0 0 26,0 0-6,0 1-47,6 3 5,13 1 59,11-4-31,9-1 13,10 0-23,7-7-18,3-10-20,2 0-3,-4 1-6,-8 3-38,-13 5-117,-15 2-159,-18-1-259</inkml:trace>
  <inkml:trace contextRef="#ctx0" brushRef="#br0" timeOffset="52745.9949">1429 3774 786,'0'0'8,"0"0"33,0 0 64,0 0-13,0 0-14,0 0-41,-4 273-3,14-222-21,-5-3-8,-2-6-1,-2-3 0,-1-4-4,2-8-15,5-5-117,5-14-111,-1-8-212</inkml:trace>
  <inkml:trace contextRef="#ctx0" brushRef="#br0" timeOffset="53710.2109">1699 4059 736,'0'0'21,"0"0"47,0 0 21,0 0-3,0 0-22,0 0-62,115 41 29,-88-43-9,3-11-12,-5-4-7,-4-3-3,-6 0-4,1-2-9,-8-3 2,-6 5 6,-2-3-7,0 8-9,-1 4 12,-11 5-7,-5 6 4,-1 10 10,-2 12 2,4 11-4,4 2 4,0 4 11,6-2 10,6-2 2,0-9-21,0-2-2,6-8-3,10-4 1,5-7 4,3-5 7,6 0-9,7-15-44,0-7-46,-2-7-18,-7-3 48,0-8 31,-7-4-5,-9-3-22,-4 0 20,-5 5-7,-3 10 43,0 16 64,0 9 20,0 7-16,0 0-24,0 5-27,1 11 32,6-1 21,1 2-38,4 2 1,3-2-7,0 4-7,12 1-5,1 6 4,0-2 70,-2 3-70,-11-4-16,-8-1 2,-7-2-4,0-1 1,-7-4 7,-8-1-2,-5-6-2,2-5-4,-2 0-5,9-4-3,2-1 1,6 1 4,3 2-2,0 1-12,0 5-6,9-1 8,5-3 15,7-2 5,4-3 1,5 0-6,3-8-4,5-12-18,1-3-17,1-7 17,-1-1 22,-5-3 6,-7-2 1,-12-2-6,-7-5 3,-8-9 11,0-5-4,-2 2-6,-8 7 10,-1 18 4,6 15 21,3 13 0,0 2-7,1 6-33,-2 21 0,0 12 24,1 6 3,2 2-3,0 2 4,0-2-10,0-2-5,9-1-10,6-4 1,0-4-1,3-3-1,3-8-2,1-7-39,5-9-17,3-9-38,-3-4-89,1-21-202</inkml:trace>
  <inkml:trace contextRef="#ctx0" brushRef="#br0" timeOffset="53891.7999">2594 3903 771,'0'0'50,"0"0"162,0 0-107,0 0-89,0 0-6,0 0-5,145 0-5,-94-4-61,7 1-174,3-4-59</inkml:trace>
  <inkml:trace contextRef="#ctx0" brushRef="#br0" timeOffset="58420.1413">3477 3671 566,'0'0'14,"0"0"59,0 0 78,0 0-28,0 0-21,0 0-42,0 0-35,-19-22-22,31 74 28,6 14 24,1 2-28,0-1-5,-5-8-7,-5-3-6,-3-3-4,-6-6 0,0-8-5,0-7-53,0-10-59,-3-8-103,-5-14-76</inkml:trace>
  <inkml:trace contextRef="#ctx0" brushRef="#br0" timeOffset="59075.8128">3410 4006 626,'0'0'52,"0"0"-49,0 0 46,0 0 10,0 0-38,0 0-15,167-34-6,-113 15-1,2-3-60,4-3-80,-6-1-210</inkml:trace>
  <inkml:trace contextRef="#ctx0" brushRef="#br0" timeOffset="60168.0797">3872 3595 650,'0'0'70,"0"0"68,0 0-14,0 0-43,0 0-74,0 0 5,-27 79 66,27-31-62,7 4 9,3-6-9,-1 0-6,-3-6-5,0-4 0,-4-5-2,-2-5-2,0-8 3,0-7-2,0-7 3,0-2-4,0-2 1,5-3-2,-2-18-16,5-11 14,2-8-4,2-1-7,3 10-8,-2 7 16,-4 12-13,-1 7 13,4 5 5,-2 0-1,4 16 4,2 2-3,-2 3 4,2-5-2,-1 0 2,3-5-1,-3-4-1,3-4-2,8-3 2,3 0-1,2-15 1,4-4 9,-6-5-7,-5-1 4,-7-1-8,-6-4-7,-6 7-12,-5 4-1,0 10 18,0 7-20,0 2 22,-2 5 0,-7 13 12,1 6-8,3-1-4,5-3-5,0-2 2,0-4 2,6-2 1,9-5 0,2-4 2,6-3 2,4 0-4,0-7-7,-3-5-3,0-4 1,-5 0-4,2-1 3,-6 0 8,0 5 2,-6 1 0,-3 8-4,-2 3 3,0 0 1,1 11 1,1 11 23,-4-1 5,7 0-12,-3-1-3,2-4-2,4-1-3,3-3-8,0-3 42,4-5-33,0-3-3,-1-1-2,5 0 3,-2-8-6,3-4-2,0-5-2,-2 1-18,-4-1 17,-3 3-20,-6 6 16,-6 4 2,0 4-3,2 0 2,-1 0-2,3 8 4,4 3 4,1 0 16,6 1-11,2-4 1,6-2-1,2-3-2,2-3 2,3 0-3,-2 0 1,2-9 2,-6-5-1,-6-4-3,-5-3 1,-5-6 1,-7-2-2,-4-5-1,0 1 1,0 9-2,-6 10-1,0 8-1,0 6 3,0 10 2,-6 16 3,3 10 1,0 0 7,5 1-8,4-3-2,0-1-3,4-3 0,16-2 0,8-5-17,10-3-35,9-9-44,2-6-144,2-5-27,1-5-187</inkml:trace>
  <inkml:trace contextRef="#ctx0" brushRef="#br0" timeOffset="60694.1233">5610 3918 93,'0'0'711,"0"0"-704,0 0 117,0 0 2,0 0-58,0 0-27,-9 25 15,18-25-21,9-5-6,6-8-14,0-3-8,1-1-2,-1-3-3,1-4 0,-2-7 0,-1-5 1,-4 0-1,-6 8-2,-4 10-1,-4 9 0,-4 7 1,0 2-5,0 0-3,0 14-6,1 6 14,2 0 2,2-2-1,2-4 0,2 0-1,5-5 1,-2-4 0,2-2 3,2-3-4,1 0 1,1-11-1,-1-6-5,0-3 2,-3-3-4,2-6 2,-5 0-1,-5 2 2,0 6 4,-2 11 0,-4 7 0,3 3 0,0 9-1,5 17 1,-2 9 7,4 7 6,2-1-4,-4 1 10,5-3-8,-6-2-4,-7-5-4,0 0-2,-6-7-1,-21-4-16,-10-9-37,-6-12-101,1-12-213</inkml:trace>
  <inkml:trace contextRef="#ctx0" brushRef="#br0" timeOffset="60837.0932">5789 3400 959,'0'0'57,"0"0"87,0 0-100,0 0-29,0 0-26,0 0 11,88 31-237,-66-9-340</inkml:trace>
  <inkml:trace contextRef="#ctx0" brushRef="#br0" timeOffset="62619.9193">7033 3774 191,'0'0'22,"0"0"84,0 0-56,0 0-19,0 0-17,0 0-7,-1-39 24,1 34 2,0 2 8,0 0 22,0-3-16,0 1-10,0-3-12,0 3 24,0-3 6,0 1-1,0-1-2,0-3-4,-2-5-13,-7 1-2,0 1-12,0 2 5,2 7 35,2-1-10,4 6-20,1 0-4,0 0-12,0 0-10,-2 0-5,2 0-2,0 0 1,-1 0 0,1 0 1,0 0 2,0 0 6,-2 0 9,-3 0-5,-6 11-8,-1 12 6,-8 11-10,0 2 2,2 3-2,0-3 0,10 1-2,4-5-2,4-6-4,0-3 4,4-9 4,13-2 6,5-8-6,8-4-20,5 0 1,4-19 10,-4-5-12,-5-5 11,-8 0 10,-4-4-13,-7-3 13,-6-3 3,-3 5-2,-2 12 2,0 11 3,0 10 12,0 1 1,0 0-19,0 18 2,0 7-2,0 2 9,0-2-6,0-2 1,0-4-4,12-2 1,4-3-1,2-6 0,3-5-8,6-3-6,1 0-1,0-10-10,-3-7-20,-3-4 20,-4-2 18,-6 1-15,-2 4 2,-4 6 20,-3 9 0,-2 3-1,-1 3 3,0 18 12,0 4 9,0 1-8,0-4-2,-3-3-2,0-4-5,-1-5 1,3-3 0,-1-6-4,2 1 0,0-2 3,0 0-6,2-3 12,11-14-8,9-7-4,1-4-38,5-6 10,-2-2-12,-3 6-22,-3 7 45,-5 12 10,-3 10-8,-2 1 13,-4 0 2,3 14 2,-3 1 26,1 2 4,1-3-4,-1-1 0,7-4-11,-1 2-8,3-4-1,-2-5 0,4-2-4,0 0-1,4 0-2,0-13 3,-2-4-4,1-9-24,-5-3 2,1-2 2,-4 1-8,-4 9 21,-5 9 7,-2 8 4,-2 4 12,0 0 9,0 3-18,0 15-4,0 6 13,0 2-13,0-4 3,11-2-2,-1-1 0,1-7-3,6-3 2,-2-4 2,4-5-2,0 0 1,4-6 1,1-17-1,-3-3 4,-3-6-3,-3-7-4,-3-1 17,-5 1-10,-1 7-2,-5 11 15,1 13 15,-2 8-8,0 0-28,0 29-3,0 23 3,0 20 10,0 15-4,2 10-3,10 6 5,-3 2-3,-4 4-2,-5-3-2,0-13-1,-16-13 2,-11-18-1,-1-21-1,0-15 2,2-19-1,4-7 3,1-21-3,9-20-1,9-17-2,3-19-10,7-13-3,23 2-16,11 5-4,8 15-3,10 15-123,-1 13-111,1 7-348</inkml:trace>
  <inkml:trace contextRef="#ctx0" brushRef="#br0" timeOffset="64989.6847">8905 3577 452,'0'0'86,"0"0"67,0 0-32,0 0-22,0 0 11,0 0-35,-9-160-18,-3 149 6,-1 8-22,-5 3-13,-6 7-11,-4 20-13,-4 9-4,3 13 0,4 4 0,6 0 0,8-1 0,6-7 3,5-8-3,0-6-1,19-7-7,6-6 7,6-10 0,10-8-2,8 0-4,2-13 5,0-17-5,-7-6 4,-5-8 3,-6-13 1,-6-11-1,-6-5 0,-8 5 0,-5 15 1,-1 19 3,-6 19 3,1 13 6,-2 2-2,0 21-11,0 17 0,0 12 12,0 11-2,0 4-7,-3 0 0,0-2-1,3-10 2,0-9-3,0-11 0,0-10 1,0-14-2,0-4 0,0-5 0,4 0 0,12-20-2,12-13 2,6-14-22,2-3-11,1 0-22,-4 12 25,0 12 14,-5 16-10,-4 10 22,-3 0 2,-3 20-3,-5 9 5,2 4 6,-4 1-5,2-4 0,-1-5 3,5-4-4,2-6-74,5-11-63,1-4 28,5 0-18,0-12-41,-2-8-2,-5-5 108,-4-10 62,-9-6 38,-5 0 78,-5 3 15,0 11 15,-5 9-16,-7 8 12,1 6-16,-1 4-49,-1 0-37,-3 10-21,1 9-16,-3 8 7,5 5-6,3-4-4,5-2-1,5-1-4,0-8 3,0 0 2,2-4 11,12-5-11,6-5-10,10-3-13,3 0-5,-2-12-18,-1-8-7,-4-3 19,-5-9-37,-6-2 1,-4 2 24,-7 10 46,-4 10 1,0 6 45,0 6 23,0 0-27,0 9-33,0 10 16,0 4 8,0 0-10,0-1-14,0-4-7,11-2-1,0-6 4,0-4-5,6-6 5,2 0-1,2-7-4,5-11-14,3-7-15,-1-3-15,0-3-5,-3 8-11,-5 2 29,-8 12 24,-6 7 7,0 2 20,-3 4 1,-1 17 37,-1 6-5,-1 2-22,0-2-15,0-4-1,0-6-8,0-5-1,0-5-6,5-7 0,4 0 1,5 0 2,7-17 26,3-8-28,5-5-1,2-7-21,1 0-27,1-1-42,-7 7 46,-2 8 23,-3 9 13,-5 10-13,0 4 21,-5 0 20,2 0-4,1 7 9,0 6-8,3 1-5,2 1-8,2-4 2,-1 0 2,-1-7-5,-2 0 0,2-4 4,-1 0-6,-2-4-1,-1-12-2,-3 0-4,-1-2 1,-3 2-3,-2 2 6,-3 1 2,-1 7 3,-1 1 10,1 5 1,-2-3 14,0 3-15,0 0-11,0 0-2,0 0-1,0 0-4,0 0 3,0 0 2,0 0 3,0 0 3,0 0 2,0 0 5,0-2 10,0 1-3,0-1-18,0-1 2,-6 3-4,-2 0-4,-3 0 4,-2 2 6,2 10-5,0-1-1,2 6-6,3 2 4,2 1 1,4-2 0,0-2-4,6 1 4,9-5-1,1-3 0,7-4-2,0-5-22,3 0 0,-1 0-33,-3-12 25,-2-2 16,-5-3 18,-6-3 4,-2-1-4,-2 1 4,-5 6-1,2 7 21,-2 6 29,0 1-26,0 10-25,0 19 2,2 14 19,-1 10-4,0 11-8,1 1 10,0 4-12,-2-5-3,0-6 1,0-6-4,-2-9 0,-11-11 1,-2-10-1,-1-13 0,2-7 0,-1-2 10,7-7-9,1-14-4,6-13-24,1-9 0,3-5-8,14-2 12,6 5 7,4 3-3,3 1 7,3 2 5,1-2 4,5 2 3,-2-1-1,0-2 19,-2 5-7,-7-4 1,-4 3-6,-10 4-6,-7 10 3,-3 12 6,-4 10 15,0 2-27,0 12 6,-13 14-3,-2 11-2,3 0 0,7 2-1,5-2-1,0 1 1,4-4 1,10-6-1,3-6-11,2-8-47,4-6-64,0-8-149,12 0-440</inkml:trace>
  <inkml:trace contextRef="#ctx0" brushRef="#br0" timeOffset="65240.2156">11939 3406 1009,'0'0'23,"0"0"78,0 0-37,0 0-31,0 0 15,0 0-26,6 77-5,-2-43-6,-1-1-4,-3 5-3,0-2-1,0-5-3,0-7-19,0-11-42,0-6-38,0-7-150,5-9 14,8-18-280</inkml:trace>
  <inkml:trace contextRef="#ctx0" brushRef="#br0" timeOffset="65381.8311">12043 3199 729,'0'0'38,"0"0"-26,0 0-9,0 0 16,0 0-17,0 0-2,14 162-130,5-132-123,5-8-149</inkml:trace>
  <inkml:trace contextRef="#ctx0" brushRef="#br0" timeOffset="65674.0843">12191 3449 428,'0'0'73,"0"0"113,0 0-93,0 0-23,0 0-32,0 0-23,5 172-9,-5-158 0,0-1-3,-4-9 5,4-4-3,0 0 12,0 0 25,0-14-6,10-9-35,4-4 15,7-2-13,3-8-2,5-1-1,-1 1 0,-4 7-1,-4 13 1,-9 11 0,-3 6 1,-4 0 21,3 6-8,-2 14 18,-1 6-17,1 3-7,1 5-8,4 2-74,2-6-147,10-13-374</inkml:trace>
  <inkml:trace contextRef="#ctx0" brushRef="#br0" timeOffset="66184.4809">12935 3214 761,'0'0'80,"0"0"42,0 0-20,0 0-34,0 0-49,0 0 10,9 7-16,12-2 9,5-4 1,12-1-7,2 0-6,2-8-3,-2-9 0,-7-5 0,-5 2-4,-6 1-1,-8 1-1,-6 5 3,-5 4 1,-3 4-5,0 5 0,-1 10-10,-16 18 7,-8 13 3,-5 10 3,0 5 2,-1 0 2,-2-3 1,4-5-4,1-6-2,3-9-1,6-7 2,7-9-2,4-10 3,8-7-2,0 0-2,0-8-3,4-11-37,16-6-4,2 1-23,2 6-29,0 7 62,-6 11 32,0 0 4,3 4 0,-5 14 7,3 3 1,1-1-8,1-2-2,1-8-187,2-9-369</inkml:trace>
  <inkml:trace contextRef="#ctx0" brushRef="#br0" timeOffset="66349.0029">13444 3350 892,'0'0'123,"0"0"11,0 0-102,0 0-14,0 0-18,0 0-30,145 12-201,-106-12-200</inkml:trace>
  <inkml:trace contextRef="#ctx0" brushRef="#br0" timeOffset="66716.8601">13882 3159 622,'0'0'129,"0"0"128,0 0-94,0 0-76,0 0-23,0 0-37,6-61-27,-6 80-6,-4 8 6,-5 5 6,2 2-4,5 2 1,2-2-3,0-2 0,15-3 0,12-3-1,4-9 2,5-6-2,3-10-13,-5-1 7,-1-8 2,-5-16 2,-4-9-2,-5-7 2,-7-13-3,-4-7 4,-8-9-5,0-5-12,0 9 5,-12 16 12,-6 17-4,0 20 6,-6 12-1,-4 6 1,-5 25-6,-1 15-39,2 8-98,7 2-106,10-1-310</inkml:trace>
  <inkml:trace contextRef="#ctx0" brushRef="#br0" timeOffset="66911.9827">14041 3266 952,'0'0'103,"0"0"-3,0 0-38,0 0-33,0 0-18,0 0-5,150 190-6,-125-159-25,-6-8-156,-3-6-521</inkml:trace>
  <inkml:trace contextRef="#ctx0" brushRef="#br0" timeOffset="71728.9909">15228 3144 453,'-8'-6'16,"-2"-5"48,-2-3 52,-2-3-33,-6-3 1,-5 0-26,-7 2-4,-4 3 3,0 7 8,2 8-38,1 2-24,4 24-1,1 15 3,6 3-4,6 3-1,8-5 0,8-7 4,0-7-4,5-6-4,14-8-6,3-7 10,5-7 0,6 0 7,0-18 9,2-13-16,-1-5-13,-8-2-1,-3-3-30,-10 2-1,-9-1-6,-2 8 44,-2 9 14,0 12-3,0 11 9,0 1-13,0 22-1,0 6 1,0 4 9,12-3-1,3-4-8,4-4 1,7-7-1,0-6 0,7-6 0,-1-3-19,-1-10 9,0-14 10,-2-5 0,-4-3-11,-4-1 10,-6-2-4,-8 2 5,-5 7 4,-2 8 0,0 12 27,0 6 0,0 11-28,0 20-3,0 15 33,-2 3-1,2 3-12,0-2-3,0-7-6,2-4-5,1-6 0,-2-11 0,-1-7-6,0-7 1,0-6 1,0-2 6,0 0 12,0-19 60,0-13-71,0-14 10,0-12-16,0-17 2,0-20-1,0-6-4,0 5 0,2 17-3,6 30-1,-1 24-1,-3 17-2,4 8 7,2 17-12,5 22-5,0 12-43,-5 7-83,-10 0-115</inkml:trace>
  <inkml:trace contextRef="#ctx0" brushRef="#br0" timeOffset="71895.8927">15338 3146 845,'0'0'44,"0"0"46,0 0-10,0 0-78,0 0-2,0 0-4,210-87-73,-153 65-94,-8-2-218</inkml:trace>
  <inkml:trace contextRef="#ctx0" brushRef="#br0" timeOffset="72090.5204">15842 2846 305,'0'0'540,"0"0"-483,0 0 74,0 0-36,0 0-26,0 0-27,-1 218-13,1-175-5,3-5-17,3-1 3,-3-3-10,-2-4 1,-1-4-1,0-4-63,0-11-87,-1-9-129,-11-2-510</inkml:trace>
  <inkml:trace contextRef="#ctx0" brushRef="#br0" timeOffset="72680.4112">15772 3079 704,'0'0'60,"0"0"-27,0 0 17,0 0-12,0 0-27,0 0-2,160 14-8,-116-14-1,-2 0-53,-7-9-33,-2-2 22,-11 0 3,-4-1-29,-9-1-21,-3-1 65,-5 3 0,-1 0 46,0 2 10,0 5 129,0 1 3,-1 3-26,-8 0-21,0 13-51,-6 9-5,4 3 3,1 1-4,6-1-5,4 2-14,0-4-17,0-3-1,16-3-1,4-4-2,4-7 0,6-6-20,3 0-20,5-4-1,2-12 23,-1-3 12,-5-2-54,-4-4 12,-5-2 31,-4 1-5,-10 7 24,0 5 9,-6 6 4,-2 5 17,1 1 6,4 2-18,2 0-13,4 0 11,5 0-12,-4 12-1,1 1 14,-4 6-17,-3 3 13,-2-2 24,-3 3 12,-1-4-11,-2-2-17,4 0-15,4-2 1,5-5-7,12-5-57,8-5-104,9 0-171</inkml:trace>
  <inkml:trace contextRef="#ctx0" brushRef="#br0" timeOffset="72899.0026">17137 2760 1019,'0'0'105,"0"0"52,0 0-109,0 0-41,0 0 23,0 0-7,0 117-15,3-73-3,2 3-4,-3 5 2,2-3-3,-2-2-23,0-8-63,-1-9-67,-1-10-128,0-16-362</inkml:trace>
  <inkml:trace contextRef="#ctx0" brushRef="#br0" timeOffset="73287.9939">16989 2968 547,'0'0'271,"0"0"-212,0 0-59,0 0 52,0 0-35,0 0-10,206-37-1,-153 18-3,-4-1 3,-8-2-3,-8-1 0,-10 1 3,-5 2-6,-9-3-3,-4 4 2,-3 5 1,-2 5 12,0 7 61,0 2-32,0 8-37,0 15 1,0 10 24,0 4-14,0-2 4,0-2-5,3-3-7,1-7-4,2-5 0,-1-4-2,-3-6 0,3-4-1,3-4-15,0 0-39,6-7 26,9-15-42,2-7-32,0-5-81,-2 5-113,-3 5-110</inkml:trace>
  <inkml:trace contextRef="#ctx0" brushRef="#br0" timeOffset="73596.7492">17631 2850 156,'0'0'114,"0"0"51,0 0-18,0 0-19,0 0-94,0 0-11,73 137-21,-51-126 28,8-4-27,4-6 7,0-1-6,1 0 6,-2-11-10,-2-9-11,-4-5 3,-3-1 5,-8-6 3,-6-1 0,-5 4-1,-5-1 1,0 11 8,0 7 46,-5 9 47,1 3-22,0 0-23,-4 6-43,1 15-7,-2 4 7,6 4 11,2 5-4,1-1-14,6 3-6,20-5 2,14-3-14,8-4-18,6-9-63,4-10-57,-3-5-167</inkml:trace>
  <inkml:trace contextRef="#ctx0" brushRef="#br0" timeOffset="73815.8597">18551 2598 774,'0'0'138,"0"0"119,0 0-114,0 0-67,0 0-72,0 0 5,-7 45-7,7 6 13,1 4-8,5 2-4,-4 5-2,3-2 2,-5-1-3,0-7-38,0-7-54,0-16-81,0-12-144,-5-17-484</inkml:trace>
  <inkml:trace contextRef="#ctx0" brushRef="#br0" timeOffset="74187.6646">18442 2832 807,'0'0'58,"0"0"75,0 0-36,0 0-74,0 0-14,0 0-4,164-33-2,-118 28 1,-2 2-4,-1 1 0,-6 2-2,-5 0 2,-7 17-1,-4 10-4,-9 8-1,-5 2-23,-7-1-4,0-2-14,-7-6-11,-11-6 20,0-7 20,0-5 14,6-5 2,4-5 2,6 0 9,2-8 32,0-14 3,4-6 3,14-9-30,12-9-10,11-5-7,6-2-18,5 10-105,-1 9-44,-2 11-40,-4 7-67</inkml:trace>
  <inkml:trace contextRef="#ctx0" brushRef="#br0" timeOffset="75409.9739">19285 2680 422,'0'0'242,"0"0"-103,0 0 31,0 0-71,0 0-42,0 0-46,-55 25 15,37-6-8,3 4 3,0-1 2,6 2-10,3-4-13,6 0-1,0-3-5,0-1 4,2-7 0,11-3-2,8-4-27,4-2-9,5 0 6,0-14-53,-2-6-13,-3-4 45,-3-2-14,-6-1-10,-6 2 10,-5 4 69,-3 7 5,-2 8 95,0 6 13,0 0-42,0 3-36,0 12 15,0 5 22,0 2-42,0-4-14,5 0-6,3-2-8,2-4-2,6-3 0,3-2 5,3-6-1,5-1-4,-1 0-25,1-8-13,-1-6-21,-2-1 39,0-2-25,-4-5-14,-3-3-1,2 0-9,-4 3-1,-2 7 66,-3 8 4,-4 7 6,2 0 19,-2 5 17,0 10 29,1 7 6,4-3-22,-2 2-13,3-4-21,3-4-15,0-2 6,4-2-8,4-3 7,2-5-6,1-1 7,0 0-12,1 0-6,-2-6-23,1-5 4,-1-6-28,2-2-1,0-6-21,0-1-47,0 2-49,-4 6 30,-3 5 141,-5 7 62,-6 6 73,-1 0-34,0 0-4,-1 4-26,4 9-11,1 3-21,3-3-23,3 2-4,2-3-5,5-3 0,2-4-1,2-1 2,1-4-4,0 0-1,-3 0 0,-5-9 1,-4-3 1,-8 1-1,-4-3-3,-5-2 7,-1-1-6,0 2 3,-2 4 27,-12 5-15,-2 5 1,1 1-10,-3 0-7,2 11 1,2 6 0,2 2-2,2 0 0,6-1-2,2-2 2,2-4-2,0-2-5,5-5-4,12-2-21,3-3 31,4 0-25,1-3 22,0-8 0,-1-5 4,-3-1 3,-1-2 0,-4-5 1,-3-3 2,-4 1 3,0 2 1,-3 7 2,-3 9 20,-1 5-2,-1 3-20,2 6-10,2 16 0,-1 11 27,2 1 1,-2 7 16,2 2-6,4 4-8,0 0 5,-1-1-11,-3-2-13,-6-5-5,0-5 1,-6-4-3,-21-8 1,-9-5-3,-10-7 4,-3-6-6,0-4-31,2 0-35,4-17-56,3-13-169,1-13-461</inkml:trace>
  <inkml:trace contextRef="#ctx0" brushRef="#br0" timeOffset="75570.1969">19943 2291 494,'0'0'497,"0"0"-487,0 0-10,0 0 0,0 0-56,0 0-439</inkml:trace>
  <inkml:trace contextRef="#ctx0" brushRef="#br0" timeOffset="76836.9823">21349 2626 629,'0'0'59,"0"0"33,0 0 35,0 0-25,0 0-36,0 0-7,0 0-33,-95-91-2,62 91-17,-3 12-2,-1 17 1,1 9-5,3 6 1,6 2-2,7-6-2,10-4 1,8-7 0,2-5-2,0-4-4,9-7-2,7-5 8,4-7 0,7-1-10,5-13-6,4-14-40,-5-5 14,-4-2 42,-3-2-30,-6 4 7,-5 4 24,-4 8 0,-8 8 27,0 8 4,1 4-20,0 3-11,1 17 0,2 7 29,1-1-17,5-1-2,3-3-7,3-2-1,3-4 3,7-3-4,3-9 2,1-4-1,4 0 2,-2-20-4,-4-4 10,0-5-10,-6-4 3,-3-3 0,-6-9-1,-5-10 4,-4-7-2,-5 0 11,0 12 5,0 19 13,0 20 2,0 11 10,-2 0-45,-5 28-2,0 17 2,1 11 4,4 5-3,2-4 1,0-6-1,5-3-1,9-3 0,5-3-1,0-7-51,-3-8-65,-1-14-119,-6-13-369</inkml:trace>
  <inkml:trace contextRef="#ctx0" brushRef="#br0" timeOffset="77016.9835">21500 2565 870,'0'0'42,"0"0"-15,0 0 84,0 0-44,0 0-41,0 0-19,264 0-7,-192 0-79,-2 0-190,-10 0-367</inkml:trace>
  <inkml:trace contextRef="#ctx0" brushRef="#br0" timeOffset="77294.1083">22306 2353 222,'0'0'678,"0"0"-549,0 0 21,0 0-113,0 0-22,0 0-14,-9 39 37,9-5 0,0 12-8,0 7 4,0 4-7,0 1-2,-2-2-13,-3-2-7,1-5 0,-3-6-4,2-2 2,1-10-3,4-6-28,0-11-48,1-9-67,21-5-197,8-12-162</inkml:trace>
  <inkml:trace contextRef="#ctx0" brushRef="#br0" timeOffset="77587.1504">22945 2423 909,'0'0'97,"0"0"53,0 0-103,0 0-35,0 0 50,0 0-24,-9 131-1,2-83-9,-3 1-10,1-1-8,3-1-3,-1-4-2,0-2-1,1-2-3,0-8-1,0-6-19,3-8-59,-1-11-26,1-6-200,-3-7-352</inkml:trace>
  <inkml:trace contextRef="#ctx0" brushRef="#br0" timeOffset="77745.9959">22659 2435 871,'0'0'156,"0"0"-46,0 0-35,0 0-75,0 0-3,0 0-16,73 40-17,-35-22-167,-3 1-175</inkml:trace>
  <inkml:trace contextRef="#ctx0" brushRef="#br0" timeOffset="77916.9762">23156 2802 905,'0'0'92,"0"0"107,0 0-139,0 0-36,0 0-19,0 0-1,52 11-4,-39-11-84,4 0-199,-5 0-413</inkml:trace>
  <inkml:trace contextRef="#ctx0" brushRef="#br0" timeOffset="78321.1185">23645 2288 910,'0'0'105,"0"0"95,0 0-109,0 0-77,0 0-14,0 0 0,-12 87 14,6-36 9,-2 4 12,-2-1-11,3-1-5,-2-6-7,5-5 2,3-6-12,1-6-1,0-4 1,1-6-2,18-6-7,9-4-21,9-10-10,11 0-6,5-3-24,2-16-69,1-8-91,-2-5-89</inkml:trace>
  <inkml:trace contextRef="#ctx0" brushRef="#br0" timeOffset="78605.9241">24045 2542 699,'0'0'179,"0"0"63,0 0-120,0 0-54,0 0-57,0 0-11,-54 31-7,46-6 7,3 0-2,3-2 2,2-2-1,0-6 0,0-3-3,15-5 3,0-3 1,6-4 1,1 0 8,-2-3 0,0-14 2,-2-5 0,-4-6-7,-7-8-4,-4-4-5,-3 6-11,0 4 7,0 11-7,-7 12-10,-2 5-39,-1 2-71,2 2-72,2 10-265</inkml:trace>
  <inkml:trace contextRef="#ctx0" brushRef="#br0" timeOffset="79010.7955">24550 2380 9,'0'0'715,"0"0"-570,0 0-43,0 0-19,0 0-50,0 0-32,-51-17-1,35 31-2,-2 3 2,3 2 2,5-2 0,0 0 0,5-3-4,5 0-1,0-1 2,0-5 1,3 1 9,13-4-7,2 2 5,6 2-7,3 0-8,-2 4-38,-1 4 11,-6 0 23,-3 3 6,-6-2 6,-7 0 3,-2-1 20,0-2 23,-7-1-11,-12-4-4,-5 2-10,-3-2-9,-5-3-6,-6 0-6,-5-2-3,-5 2-105,-5-2-97,0 3-322</inkml:trace>
  <inkml:trace contextRef="#ctx0" brushRef="#br0" timeOffset="79317.7086">23608 3056 891,'0'0'113,"0"0"36,0 0-53,0 0-83,0 0 16,0 0-22,373-43-2,-249 31-3,3 3-1,0 0-1,-4 3 0,-10 2 2,-18-1-1,-20 1 0,-21 0 0,-21 2 3,-14 0 9,-15 1 6,-4-1 0,0 2-6,0 0-8,0 0-5,0 0-25,0 0-55,-14 0-185,-9-5-527</inkml:trace>
  <inkml:trace contextRef="#ctx0" brushRef="#br0" timeOffset="85637.9629">1429 5274 616,'-13'-15'27,"8"5"84,0 2-23,3 5 19,0 3-26,1 0-27,-1 12-39,1 24-13,-5 10 52,3 9 5,0 3-33,0-2 1,0 2-2,-1-5-13,2-8-8,0-6 3,2-5-5,0-6 0,0-4-2,0-4-3,8-9-86,7-11-117,6-4-93</inkml:trace>
  <inkml:trace contextRef="#ctx0" brushRef="#br0" timeOffset="86073.9678">1054 4936 642,'0'0'15,"0"0"21,0 0 36,0 0 13,0 0-30,0 0 9,-232 522 8,228-399-44,4 3 50,4 0-62,16-13-3,5-13-13,9-18 8,12-22-11,11-14 3,14-17 0,21-15 3,9-14 2,7-16-1,1-21-4,-7-11-17,-9-5 17,-12-10 0,-16-10 3,-22-7 0,-19-9 1,-24-10 2,-6-5-5,-34-8-1,-20 1-11,-10 10-5,-3 23 0,0 32 14,-2 36-11,-5 20 4,-7 46-80,-5 12-68,7 4-622</inkml:trace>
  <inkml:trace contextRef="#ctx0" brushRef="#br0" timeOffset="90415.9901">2906 5078 691,'-6'-10'9,"1"8"45,4 2 45,1 0-13,0 13-53,0 29-33,4 19 58,4 11-1,-3 3-5,2-5-8,-7-7-15,0-5-13,-7-7-7,-1-7-4,0-10-2,2-8-3,1-9-42,5-10-90,0-7-91,0-12-206</inkml:trace>
  <inkml:trace contextRef="#ctx0" brushRef="#br0" timeOffset="90765.4014">2949 5392 575,'0'0'11,"0"0"-3,0 0 44,0 0 24,0 0-28,0 0-38,91 3 36,-69-23-5,1-5-22,-2-3-4,-6-1-10,-3-3-4,-8 0 6,-1-1 11,-3 7 16,0 6 5,0 11 20,0 6 6,0 3-54,0 5-11,0 22-3,0 8 3,0 9 18,0 0-7,0-1 6,6-1-5,-1-3-6,-2-1-5,4-2-1,0-4-1,2-5-129,6-10-99,0-13-257</inkml:trace>
  <inkml:trace contextRef="#ctx0" brushRef="#br0" timeOffset="91079.9612">3311 5484 687,'0'0'22,"0"0"108,0 0-18,0 0-25,0 0-40,0 0-15,8 153-21,6-141-8,3-5 6,4-4-6,-1-3 4,2-2 13,2-15-18,-5-6 21,-2-1-19,-10-1-4,-7-3 0,0-1 0,-1 0 0,-17 5-3,1 5-1,1 9-3,4 5-3,6 2 1,0 2-29,6 0-60,0-6-65,0-3-380</inkml:trace>
  <inkml:trace contextRef="#ctx0" brushRef="#br0" timeOffset="91253.9376">3671 5135 892,'0'0'35,"0"0"115,0 0-101,0 0-48,0 0 0,0 0-2,18 30-138,-12-16-79,2 3-459</inkml:trace>
  <inkml:trace contextRef="#ctx0" brushRef="#br0" timeOffset="91388.2342">3764 5419 0,'0'0'603,"0"0"-506,0 0 27,0 0-11,0 0-55,0 0-23,4 39-34,0-39-1,4 0-75,1 0-161</inkml:trace>
  <inkml:trace contextRef="#ctx0" brushRef="#br0" timeOffset="91570.079">3968 5254 784,'0'0'57,"0"0"68,0 0-9,0 0-105,0 0-11,0 0-9,173-22-148,-112 15-59,4 2-338</inkml:trace>
  <inkml:trace contextRef="#ctx0" brushRef="#br0" timeOffset="92176.7281">4618 5417 795,'0'0'12,"0"0"66,0 0 82,0 0-107,0 0-41,0 0-5,76-82-2,-51 51 2,-1-2-5,-2-3 5,-5-5-6,-6-7 6,-4-3-6,-4-1 4,-3 9-3,0 12 2,0 13 15,0 12 6,0 6-25,0 5 0,0 19-9,-7 14 9,5 8 6,1 0-2,1 3-3,0-6 2,0-9-3,1-5-1,11-7 0,3-6 2,3-8-2,7-6-1,5-2 2,3-10-19,-2-11 19,-1-6-38,-5-4 4,-5-8 12,-7-5 21,-9-4-1,-4 0 2,0 9 1,-1 12 4,-6 13 35,1 8 10,3 6-6,0 0-24,3 14-20,0 12 0,0 10 17,0 8-7,0-1 3,3 1-3,9-3-7,-2 1 1,1-2-4,2-3 0,1-1-22,3-7-76,0-8-123,5-13-159</inkml:trace>
  <inkml:trace contextRef="#ctx0" brushRef="#br0" timeOffset="92378.9583">5291 5216 807,'0'0'30,"0"0"65,0 0 71,0 0-72,0 0-55,0 0-16,-3 150-12,10-124-7,1 1-4,-2-2 0,6-4-41,1-4-128,3-10-128,3-7-411</inkml:trace>
  <inkml:trace contextRef="#ctx0" brushRef="#br0" timeOffset="92618.7928">5612 5138 858,'0'0'5,"0"0"73,0 0 13,0 0-54,0 0-20,0 0-11,231-14-1,-189 11-1,-4 0-4,-11 1-9,-6 2-131,-13 0-156,-8 0-360</inkml:trace>
  <inkml:trace contextRef="#ctx0" brushRef="#br0" timeOffset="92851.1364">5655 5344 777,'0'0'32,"0"0"55,0 0 67,0 0-59,0 0-63,0 0-21,176 0-6,-134 0-2,-2-3 0,3-3 2,-3 0-5,-2 1-12,-8 1-46,-5 1-118,-9-1-124,-10 1-317</inkml:trace>
  <inkml:trace contextRef="#ctx0" brushRef="#br0" timeOffset="93501.9514">6323 5395 946,'0'0'2,"0"0"66,0 0 63,0 0-52,0 0-35,0 0-20,136-42-3,-105 18-10,-2-8 0,-3-1-7,-3-2 1,-7-4-3,-1-6 0,-6-8 4,-3-5-5,-4 0 3,-2 7-4,0 12 1,0 17-4,0 13 3,-2 9-8,-1 0-7,-3 26 10,3 10 5,-3 8 2,6 4-2,0-3 0,0-1 1,9-6-1,9-4 0,0-8 0,3-9 0,1-5-2,0-9 0,4-3-2,1-1 4,-2-18-2,3-4-9,-4-8-2,-4-4 0,-3-6 4,-4-8-2,-3 6 9,-6 2 0,1 15 2,-5 11 1,0 13 20,0 2-8,0 9-13,0 13 0,1 9 16,-1 3-8,1 2 0,3 0-1,0 3-4,1 0-3,2-3-19,-2-2-98,2-10-172,1-9-363</inkml:trace>
  <inkml:trace contextRef="#ctx0" brushRef="#br0" timeOffset="93870.2574">7124 5131 803,'0'0'31,"0"0"119,0 0-19,0 0-67,0 0-39,0 0-8,142 7-2,-127 13-1,-7 4-2,-6 1-1,-2-2-6,-6 1 6,-13 2 10,-4-2-4,0-4 3,2 0-6,6-6 6,3-4-7,6-3-5,3-2-2,3-2-6,0-1-3,0-2 3,12 0 8,12 0 2,8 0 0,9 0-7,-1-3-3,3-4-7,-5 2-28,-7 3 0,-7 2-9,-13 0-32,-11 0-93,-7 12-105,-35 5-441</inkml:trace>
  <inkml:trace contextRef="#ctx0" brushRef="#br0" timeOffset="94449.9089">3148 5971 689,'0'0'37,"0"0"45,0 0 83,0 0-57,0 0-34,0 0-11,-17 309-22,15-255-10,-2-4-18,1-4-8,0-6-3,2-10-2,1-13-74,0-9-67,0-8-81,1-12-144</inkml:trace>
  <inkml:trace contextRef="#ctx0" brushRef="#br0" timeOffset="94769.6213">3182 6263 631,'0'0'21,"0"0"113,0 0-69,0 0-36,0 0 6,0 0-9,94 9 0,-72-26-15,-3-4-1,-3-3-5,0 0-2,-6 0-2,-2 0 3,-1 2 0,-2 2 3,-5 6 46,0 9 9,0 5-7,0 0-55,0 22 8,0 10-8,0 11 33,0 1-23,0 4-2,0-3-3,0-1-2,1-3-1,7-3-2,1-5-87,4-12-158,0-9-180</inkml:trace>
  <inkml:trace contextRef="#ctx0" brushRef="#br0" timeOffset="95003.9471">3570 6425 753,'0'0'52,"0"0"168,0 0-71,0 0-72,0 0-19,0 0-21,-6 170-11,6-144 0,0 1-23,0-5 0,0-2-3,3-6-4,1-5-60,2-4-47,6-5-196,3-10-137</inkml:trace>
  <inkml:trace contextRef="#ctx0" brushRef="#br0" timeOffset="95328.5903">3877 5990 157,'0'0'859,"0"0"-725,0 0 28,0 0-85,0 0-56,0 0-21,-6-4-4,6 4-13,9 0-86,6 9-110,-6 0-209</inkml:trace>
  <inkml:trace contextRef="#ctx0" brushRef="#br0" timeOffset="95478.0568">3980 6377 746,'0'0'99,"0"0"87,0 0-112,0 0-53,0 0-21,0 0-25,18 19-115,0-26-178</inkml:trace>
  <inkml:trace contextRef="#ctx0" brushRef="#br0" timeOffset="95661.9491">4337 6188 787,'0'0'46,"0"0"105,0 0-74,0 0-63,0 0-14,0 0-62,210-19-141,-152 12-172</inkml:trace>
  <inkml:trace contextRef="#ctx0" brushRef="#br0" timeOffset="96285.7252">5118 6452 819,'0'0'32,"0"0"149,0 0-14,0 0-78,0 0-45,0 0-35,15-56 7,-6 26-2,-1-5-9,2-3-1,-3-3 2,-1-3-4,0-7-2,-1-10 3,-2-6 0,0 5-3,-3 15-3,0 18 3,0 18-3,0 11 3,0 11-17,0 26 3,-8 15 14,4 10 2,-1-3-1,5-6-1,0-7-1,7-6 1,7-8-1,-2-8 1,0-9-5,6-7-13,1-8 0,1 0-1,5-20 13,2-10-6,-3-4-6,4-3 8,-7-7 8,-3-4 1,-3-2-3,-4 6 3,-3 12 1,-5 15 2,-1 13 7,-2 4 13,0 14-22,0 17 6,0 8 24,0 4-15,0-2 2,0 0-7,1-2-6,4 0-2,0 0-2,1 0-20,2-10-64,1-7-133,7-13-221</inkml:trace>
  <inkml:trace contextRef="#ctx0" brushRef="#br0" timeOffset="96467.8372">5762 6202 915,'0'0'1,"0"0"198,0 0-90,0 0-53,0 0-40,0 0-10,5 124-6,10-109-2,4-6-94,-1-6-191,6-3-234</inkml:trace>
  <inkml:trace contextRef="#ctx0" brushRef="#br0" timeOffset="96667.531">6104 6096 936,'0'0'15,"0"0"170,0 0-48,0 0-78,0 0-37,0 0-15,167-40-4,-124 34-3,-2 4-2,-4 0-48,-9 2-50,-9 0-141,-12 0-165</inkml:trace>
  <inkml:trace contextRef="#ctx0" brushRef="#br0" timeOffset="97127.9054">6178 5871 704,'0'0'81,"0"0"56,0 0-41,0 0-67,0 0 13,0 0-3,0 34-18,0-24 0,0 2-15,0 2-6,0-1-82,0 3-195</inkml:trace>
  <inkml:trace contextRef="#ctx0" brushRef="#br0" timeOffset="97373.7606">6108 6382 156,'0'0'806,"0"0"-798,0 0 135,0 0-76,0 0-48,0 0-9,185-35-6,-135 24 2,-1 1-2,-3-2-3,-9 5-2,-7-1-7,-6 0-57,-11-1-116,-7-2-150</inkml:trace>
  <inkml:trace contextRef="#ctx0" brushRef="#br0" timeOffset="97613.8878">6260 5920 956,'0'0'11,"0"0"66,0 0 68,0 0-60,0 0-36,0 0-25,51 225-5,-37-175-7,1 1-9,-4 0-1,-2 2 0,-4-6-2,-2-2-31,-3-4-51,0-12-104,3-13-212</inkml:trace>
  <inkml:trace contextRef="#ctx0" brushRef="#br0" timeOffset="98190.3623">6795 6300 888,'0'0'57,"0"0"28,0 0 76,0 0-63,0 0-36,0 0-32,89-76-8,-59 40-11,-3 0-8,-2-3 5,-3-2-5,-7-10 7,-3-7-4,-6-10-2,-6 1-4,0 6 1,0 18 2,0 18-6,0 14-1,-3 11-3,-3 4 2,-3 23-8,2 17 13,-1 11 1,5 2-1,3 0 0,0-6-1,2-8-1,8-4 0,2-8-14,0-7-6,5-7-3,-4-9 4,-1-8 8,7 0 13,-1-8 5,3-13-1,-2-8-2,-2-8-1,-1-9-1,-2-7-3,-2 2-1,-5 12 0,-1 13 4,-4 16 2,-2 10 1,0 7-3,1 23 3,4 13 8,-2 5 9,2 0 0,-4-3-9,1-2-6,-2 0-3,0-1-2,0 0-52,0-4-82,0-12-181,0-10-428</inkml:trace>
  <inkml:trace contextRef="#ctx0" brushRef="#br0" timeOffset="98549.7955">7519 6077 761,'0'0'39,"0"0"98,0 0-11,0 0-65,0 0-13,0 0-2,120 71-17,-120-48 4,-14 4-10,-11-3-4,-2 0-6,0 1-1,3-4-3,5-3-5,5-4 3,7-4 0,2-3 1,4-4-5,1 0-3,0 0 0,0 0-4,12-3 4,9 2 8,6-2-1,5 0-3,3 0-4,1-5-22,-3-4-13,-5 2-10,0-1-20,-5-1-70,-1 1-66,-7-2-163</inkml:trace>
  <inkml:trace contextRef="#ctx0" brushRef="#br0" timeOffset="101735.7066">1329 7536 377,'-6'0'51,"2"0"-27,1 0 49,3 0-22,-2 0 3,2 0-28,-1 0-6,1 0 26,0 0 1,0 0-7,-2-3 12,1-3-3,1-9 26,0-2-5,0-8-24,10 2-2,4 4-13,5 6-10,-1 11-14,0 2-5,4 9-2,-4 23-7,-4 9 5,-11 7 0,-3 1 4,-8-1 3,-19-2-2,-8-3 1,-3-3 6,3-6-5,0-8-5,4-8 3,7-7-3,3-6 2,4-5 3,4 0 4,3-7 7,4-8-9,6-2 3,0 3-8,0 1 5,22 8-7,2 3-2,9 2-3,0 2 5,1 13 1,-3 2 0,-2-2 0,-5 2 0,2-3-1,-3 2-52,-2-2 5,-1-8-234,-1-6-84</inkml:trace>
  <inkml:trace contextRef="#ctx0" brushRef="#br0" timeOffset="102284.5414">1338 7178 292,'0'0'318,"0"0"-236,0 0 43,0 0-15,0 0-47,0 0-8,-259-55-25,220 95-6,-7 15 7,2 16 0,-2 18-6,4 14-13,8 6-12,6 5 9,7-2-9,13-3 0,8-8-8,0-7 4,14-15 4,17-11 0,14-15-2,10-15 2,13-13 6,9-13 4,11-12-2,6-3 5,7-25-8,-4-14 13,-6-10-15,-9-7-3,-15-4 0,-12-4 6,-16-6 1,-18-7 3,-15-12-2,-6-4-4,-18-9 0,-16 3-3,-9 13-1,1 20-1,-3 22 0,6 24-4,-4 17 0,-5 6 2,-7 22 3,-5 21 0,4 10-107,5 8-94,12-7-98</inkml:trace>
  <inkml:trace contextRef="#ctx0" brushRef="#br0" timeOffset="105454.0113">6576 3014 594,'-1'4'33,"1"6"-15,0 10 32,1 11 37,13 13-5,-2 4-34,-3 2-2,-4-3 5,0-3-23,-5-8-19,0-3-4,0-6-1,0-8-4,0-4-66,0-11-46,0-4-101,0-4-237</inkml:trace>
  <inkml:trace contextRef="#ctx0" brushRef="#br0" timeOffset="105797.8017">6594 3093 602,'0'0'70,"0"0"-9,0 0 47,0 0-49,0 0-29,0 0-1,99-43-14,-62 43 0,5 14-1,-3 13 3,-3 5 13,-8 1-5,-7 2-6,-12-4-12,-9 1 6,0-2 4,-8-5 6,-14-1-9,-3-7 3,-1-6-11,1-5 4,-1-3-10,0-3-3,3 0-97,5-3-67,11-6-47,4-4-383</inkml:trace>
  <inkml:trace contextRef="#ctx0" brushRef="#br0" timeOffset="106070.3927">7136 3130 881,'0'0'5,"0"0"126,0 0-8,0 0-65,0 0-19,0 0-13,16 193 3,-16-161-18,0 0-3,0-5-1,0-2-6,0-5-1,0-6-28,0-9-45,2-5-196,-2-7-90</inkml:trace>
  <inkml:trace contextRef="#ctx0" brushRef="#br0" timeOffset="106228.518">7162 2968 547,'0'0'329,"0"0"-325,0 0 51,0 0-38,0 0-17,0 0-1,49 19-130,-29-19-213</inkml:trace>
  <inkml:trace contextRef="#ctx0" brushRef="#br0" timeOffset="106639.0406">8238 1213 449,'0'0'52,"0"0"-16,0 0 41,0 0-48,0 0-23,0 0-5,2 17 2,1-4-3,0 5-65,1 5-243</inkml:trace>
  <inkml:trace contextRef="#ctx0" brushRef="#br0" timeOffset="106863.7229">8322 2677 585,'0'0'4,"0"0"-4,0 0 13,0 0-13,0 0-194</inkml:trace>
  <inkml:trace contextRef="#ctx0" brushRef="#br0" timeOffset="107283.9438">10672 973 458,'0'0'0,"0"0"1,0 0 14,0 0 24,0 0 7,0 0-16,4 36-17,-4-15-13,0 5-77</inkml:trace>
  <inkml:trace contextRef="#ctx0" brushRef="#br0" timeOffset="107463.8466">11016 2562 32,'0'0'0</inkml:trace>
  <inkml:trace contextRef="#ctx0" brushRef="#br0" timeOffset="107817.3927">12881 1078 137,'0'0'52,"0"0"38,0 0-20,0 0-16,0 0-31,0 0-16,-3 381-7,3-292-65,0-5-303</inkml:trace>
  <inkml:trace contextRef="#ctx0" brushRef="#br0" timeOffset="108012.1428">13204 2417 378,'0'0'67,"0"0"-54,0 0 3,0 0-16,0 0-14,0 0-334</inkml:trace>
  <inkml:trace contextRef="#ctx0" brushRef="#br0" timeOffset="110209.9671">8724 3034 634,'0'0'23,"0"0"-10,0 0 58,0 0-8,0 0 3,0 0-12,101 0-19,-57-4-13,4-3-18,9-2-4,2-7-117,7-2-223</inkml:trace>
  <inkml:trace contextRef="#ctx0" brushRef="#br0" timeOffset="110493.904">10913 2883 823,'0'0'0,"0"0"0,0 0 23,0 0-7,0 0-9,0 0-7,153-2-13,-84-6-122,20-3-220,20-2 7</inkml:trace>
  <inkml:trace contextRef="#ctx0" brushRef="#br0" timeOffset="110870.8939">14245 2702 951,'0'0'0,"0"0"0,0 0 40,0 0-1,0 0-26,0 0-11,231-51 0,-160 43-2,6 0-92,5-1-91,3-3-131</inkml:trace>
  <inkml:trace contextRef="#ctx0" brushRef="#br0" timeOffset="111184.0178">16605 2453 996,'0'0'4,"0"0"14,0 0 50,0 0 8,0 0-62,0 0-11,118-15-3,-68 12-33,11 1-76,11 0-82,7-3-76</inkml:trace>
  <inkml:trace contextRef="#ctx0" brushRef="#br0" timeOffset="111432.9999">18402 2266 704,'0'0'95,"0"0"-84,0 0-11,0 0 7,0 0-7,0 0-173,106-17-410</inkml:trace>
  <inkml:trace contextRef="#ctx0" brushRef="#br0" timeOffset="112379.9964">18900 1826 696,'0'0'44,"0"0"28,0 0 22,0 0-42,0 0-43,0 0 6,0 0 63,-28 183-25,28-110-20,0 0-8,0-3-1,7-10-9,2-6-6,-1-7-3,-1-7-4,-1-7 1,0-4-3,1-8-70,4-10-95,5-11-101,5-2-307</inkml:trace>
  <inkml:trace contextRef="#ctx0" brushRef="#br0" timeOffset="113039.8245">19604 1780 718,'0'0'13,"0"0"49,0 0 4,0 0-18,0 0-38,0 0-8,-124-22 4,86 44-4,2 3-2,1 1 9,8 0 12,9-3-2,8-2-5,6-4 1,4 1-3,0-3-12,7-2 2,14-1 0,6-1 3,6-3 14,1-1-17,-1-3 2,0 0 8,-4 0-9,-3-1 2,-8-1-1,-8-1-1,-7-1-3,-3 2 0,0-1-3,0-1 3,0 3 8,0 2 7,-13 1-9,-7 5 17,-7 4 8,-2 3-10,-3 2-8,2 2-2,4 1 5,2 0 2,6-3-3,6 1-1,6-4-6,3-3-4,3 0-4,0-3-2,8 0 2,12 0 1,7-6 4,9-5 12,7 0-15,6-2-2,-2-11-4,0-2-67,-3-2-42,-4-2-95,-6-4-166</inkml:trace>
  <inkml:trace contextRef="#ctx0" brushRef="#br0" timeOffset="113289.9196">19938 1780 799,'0'0'69,"0"0"93,0 0-81,0 0-64,0 0-14,0 0 45,-15 111-25,14-71-8,-2 2-9,1-3-2,-2-3-1,-1 1-3,0-1-6,-2-2-106,3-4-112,0-10-164</inkml:trace>
  <inkml:trace contextRef="#ctx0" brushRef="#br0" timeOffset="113648.682">19926 1881 782,'0'0'88,"0"0"74,0 0-65,0 0-31,0 0-35,0 0-13,126-89 0,-94 89-12,0 0-6,-2 14-6,-2 10 3,-6 7-3,-5 4 6,-7 2 2,-9 0-1,-1-1 1,0-2 4,0-2 20,-4-6-16,-12-3-2,-9-2-4,-2-4 1,-2-4-1,5-1 0,0-5 2,4-4-6,4-1-12,0-2-25,4 0-62,1 0-123,6 0-172</inkml:trace>
  <inkml:trace contextRef="#ctx0" brushRef="#br0" timeOffset="113911.038">20566 1953 911,'0'0'87,"0"0"-5,0 0-38,0 0-30,0 0 37,0 0-25,33 112-16,-31-79-2,-2 0-5,0-1 2,0-1-5,3 0-23,-2-4-10,1-10-136,-1-12-50,5-5-418</inkml:trace>
  <inkml:trace contextRef="#ctx0" brushRef="#br0" timeOffset="114077.9061">20712 1651 815,'0'0'23,"0"0"-8,0 0-14,0 0 0,0 0-1,0 0-47,35 85-166</inkml:trace>
  <inkml:trace contextRef="#ctx0" brushRef="#br0" timeOffset="114346.1182">21021 1895 802,'0'0'125,"0"0"3,0 0 11,0 0-96,0 0-35,0 0 5,80-26 10,-44 17-22,-1 1-2,-2 3-6,-7 2-30,-5 3-104,-6 0-92,-7 0-76</inkml:trace>
  <inkml:trace contextRef="#ctx0" brushRef="#br0" timeOffset="114535.792">21070 2078 45,'0'0'676,"0"0"-603,0 0 95,0 0-42,0 0-53,0 0-50,133-16-18,-89 7-5,0 2-65,4 3-143,3-4-213</inkml:trace>
  <inkml:trace contextRef="#ctx0" brushRef="#br0" timeOffset="114946.6285">21962 1780 18,'0'0'653,"0"0"-544,0 0 19,0 0-35,0 0-42,0 0-19,-120-135 4,118 110-10,2-5-10,0-3-8,9-1 4,10 0-10,5 0-4,0 7-4,3 7-6,-2 12 4,1 8-23,-3 6-26,-4 22 3,1 8 7,-10 8 20,-3 4 16,-7 3 10,0 1 1,-12 2 2,-6 4-2,-5 0 0,-1-2 0,-1-3-51,4-5-104,2-6-166,7-3-82</inkml:trace>
  <inkml:trace contextRef="#ctx0" brushRef="#br0" timeOffset="115068.0988">21910 2151 333,'0'0'165,"0"0"4,0 0-39,0 0-30,0 0 1,0 0-38,0 45-21,0-45-24,0 0-3,0 2-15,0-1-11,0 1-205,0-2-230</inkml:trace>
  <inkml:trace contextRef="#ctx0" brushRef="#br0" timeOffset="116740.1459">3425 7735 420,'0'0'79,"0"0"52,0 0 4,0 0-24,0 0-21,0 0-26,-9-32-41,9 69-19,0 15 64,0 9-27,-6 2-13,0-7-15,0-6-8,3-7-2,3-6-2,0-7-1,0-8-34,2-8-65,9-14-82,-3 0-93</inkml:trace>
  <inkml:trace contextRef="#ctx0" brushRef="#br0" timeOffset="117089.2882">3379 7772 687,'0'0'33,"0"0"74,0 0 17,0 0-49,0 0-29,0 0-3,74-90-20,-41 90-1,4 0-13,-1 17 1,-1 13 1,2 12-6,-9 3 2,-6 2-1,-8-2-2,-6-1-2,-8-4 2,0-3 4,-14-1-6,-11-1 4,-2-6 10,-6-4-10,-3-5 0,-1-7-6,-3-6-18,4-7-73,4 0-41,9-17-80,8-14-213</inkml:trace>
  <inkml:trace contextRef="#ctx0" brushRef="#br0" timeOffset="117527.9334">3428 7420 715,'0'0'53,"0"0"68,0 0 14,0 0-78,0 0-22,0 0-4,97 0 1,-58 0-12,-2 0-2,3 0-2,-1-3-9,-8 3 0,-8-2 0,-5 2-6,-9 0 1,-2 0-2,-6 0 1,-1 0-1,0 0-3,0 0-3,0 0 6,0 0-5,0 0-29,0 7-25,0 3-66,0 0-68,6-3-313</inkml:trace>
  <inkml:trace contextRef="#ctx0" brushRef="#br0" timeOffset="117857.3249">4095 7942 686,'0'0'108,"0"0"-17,0 0 104,0 0-88,0 0-75,0 0-10,47-11-9,-9-1-10,5 1-2,-1 2 5,-5 2-6,-9 4-25,-7 3-117,-10 0-46,-11 11-30,0 8-219</inkml:trace>
  <inkml:trace contextRef="#ctx0" brushRef="#br0" timeOffset="118035.9456">4080 8216 548,'0'0'133,"0"0"-60,0 0 111,0 0-57,0 0-53,0 0-40,94-28-24,-47 13-10,7-1-16,6 0-122,11 3-71,-2-4 9,0-1-389</inkml:trace>
  <inkml:trace contextRef="#ctx0" brushRef="#br0" timeOffset="118741.2259">5642 7360 700,'0'0'21,"0"0"91,0 0 7,0 0-30,0 0-32,0 0-22,41-172 9,-41 161-13,-7 2-20,-13 4-2,-11 5-8,-15 0 3,-12 19-1,-8 12 0,-4 8-3,1 5 1,5 7-1,9-3 0,10-8 3,17-6-3,13-13-6,12-4 4,3-5 1,0-6-7,14-2 8,15-2 9,6-2-7,1 0 1,5 0 1,-1 0-4,-2 0 0,-4 0-3,-7 5 3,-6-1 0,-8 4 0,-7 3 0,-6 2-9,0 5 9,-10 3 1,-13 4 2,-7 4 0,-6 2 15,-1 1-13,-3 1-2,1-2 2,4-2 1,10-4 7,8-6-2,8-5-3,7-4-7,2-2 0,0-2 3,5-2 1,13 0 11,7-1-11,8-3 6,10 0-7,5-6-4,10-5 1,0-1 0,-1-1-1,-5 2-8,-10 0-44,-8 4-22,-10-3-84,-3-2-132,-9-5-432</inkml:trace>
  <inkml:trace contextRef="#ctx0" brushRef="#br0" timeOffset="119033.9684">5913 7332 816,'0'0'64,"0"0"127,0 0-66,0 0-92,0 0-27,0 0 36,-3 126-13,3-74-3,0-3-6,3-1-10,0-3-2,-1-1-7,-1-3 0,2-3-2,-2-3-42,4-9-47,-1-9-115,2-13-170</inkml:trace>
  <inkml:trace contextRef="#ctx0" brushRef="#br0" timeOffset="119391.9865">5855 7391 743,'0'0'118,"0"0"79,0 0-98,0 0-63,0 0-15,0 0-7,118-87-3,-81 87-1,3 0-1,0 14-3,-2 17 2,-1 11 1,-4 6-3,-8 2 3,-5-3 25,-10-4-27,-10-2-3,0-4-4,-18-4 8,-10-2-2,-10-3-3,-5-2 5,0-8-6,0-4 0,4-5-1,6-8-1,6-1-10,5 0-42,10-1-37,7-5-66,5-4-143,5-5-469</inkml:trace>
  <inkml:trace contextRef="#ctx0" brushRef="#br0" timeOffset="119611.3582">6405 7560 864,'0'0'27,"0"0"127,0 0-37,0 0-59,0 0-14,0 0-17,73 158-15,-67-127-7,0-1-1,-3-2-4,-1-6-52,2-5-74,-3-10-121,2-7-195</inkml:trace>
  <inkml:trace contextRef="#ctx0" brushRef="#br0" timeOffset="119791.1081">6493 7146 811,'0'0'63,"0"0"169,0 0-105,0 0-108,0 0-19,0 0-1,-6 19-1,14 8-45,0 2-83,-3 3-154,1-3-430</inkml:trace>
  <inkml:trace contextRef="#ctx0" brushRef="#br0" timeOffset="120187.98">5395 8114 717,'0'0'9,"0"0"107,0 0 2,0 0-6,0 0-47,0 0-29,260-24-13,-157 8 4,15-1-15,4-3-3,3 3 2,1-3 1,-7 6-9,-7 0 0,-18 4-3,-23 6-3,-17 3-27,-18 1-25,-17 0-58,-17 12-53,-4 2-73</inkml:trace>
  <inkml:trace contextRef="#ctx0" brushRef="#br0" timeOffset="120542.2394">5907 8406 826,'0'0'17,"0"0"143,0 0-25,0 0-93,0 0-38,0 0 23,-6 88 6,6-49-4,0 3-6,0 3 4,0-4-5,0 1-11,0-4-5,0-4-4,0-5 0,0-7-2,0-6-1,0-6-55,0-7-45,0-3-170,6-8-166</inkml:trace>
  <inkml:trace contextRef="#ctx0" brushRef="#br0" timeOffset="120840.0038">5926 8462 656,'0'0'171,"0"0"-84,0 0 84,0 0-62,0 0-44,0 0-26,112-144-9,-72 129-15,-1 6-5,-2 8-7,-2 1 6,-5 13-5,-2 13 1,-3 11 5,-7 6 8,-6 4-1,-6 1 9,-6 1-11,0-6 2,0-2-15,-7-3 2,-4-4-1,1-3-3,2-4-63,4-8-87,1-14-326</inkml:trace>
  <inkml:trace contextRef="#ctx0" brushRef="#br0" timeOffset="123603.9675">2700 9975 535,'-3'-7'57,"0"0"-11,2-3 33,-1 3 11,1-3-25,-2-2 0,-3 1 7,-2 2-1,-5 0-20,-4 4-8,-5 3-15,-11 2-11,-5 4-16,-6 18 6,-3 13-7,9 5-1,5 6 0,10-3 0,3-4-2,7-3 3,7-8-1,6-5 1,0-4 0,0-7-4,3-2 4,13-4 2,4-2-2,3-1 2,6-2 3,2 2-4,1 2-1,2 5 0,-1 5 1,-4 5 0,-5 0-1,-5 2 1,-8-2 5,-5 1 4,-4-1 9,-2-1 1,0 2 13,-20 2-18,-13-2 10,-5-3-12,-3-4-7,-2-4-3,3-7-3,5-3-6,6 0-32,9 0-33,5 0-76,11-6-87,4-6-215</inkml:trace>
  <inkml:trace contextRef="#ctx0" brushRef="#br0" timeOffset="123898.6783">2764 10377 688,'0'0'114,"0"0"24,0 0 25,0 0-78,0 0-58,0 0-18,9 31-1,-1 0 23,1 4-13,-1 2-12,1 1-4,-1-2 0,0 0-1,-1-3-1,-1-5-16,-2-6-79,1-6-95,-1-10-77,2-6-443</inkml:trace>
  <inkml:trace contextRef="#ctx0" brushRef="#br0" timeOffset="124189.9282">2846 10377 734,'0'0'34,"0"0"83,0 0 11,0 0-57,0 0-37,0 0-18,139-33-6,-102 56 0,1 7 8,-4 6 1,-4 3 16,-8-4-23,-9 0 2,-7-9-2,-6 3 0,-8-2-1,-22 0-5,-11-4 2,-7-5-8,-4-6-23,0-6-51,-1-6-86,6 0-79,4-21-391</inkml:trace>
  <inkml:trace contextRef="#ctx0" brushRef="#br0" timeOffset="124721.8938">2988 9486 653,'0'0'47,"0"0"83,0 0-26,0 0-12,0 0-52,0 0-28,33-78 4,-14 78-6,3 0-5,2 15-5,-1 14-1,-7 5-1,-8 3 2,-8 1 0,0 1 12,-2-3-9,-17-1 0,-2-4 5,1-5-5,4-7-1,4-6-1,5-1 3,2-4 1,4-2 0,1 4 3,0-3-6,0-2-2,10 0 2,12-5 5,7 0 3,12 0-10,6 0-23,2-2-127,-1 1-73,-2 1-211</inkml:trace>
  <inkml:trace contextRef="#ctx0" brushRef="#br0" timeOffset="125376.3001">3695 10144 279,'0'0'115,"0"0"24,0 0-23,0 0-24,0 0-1,0 0-8,-11-2-6,11 2-6,0 0-8,8-3-39,15-1 34,11-2-27,6-3-24,6 1-1,-1 2-2,-5-1-4,-15 7-40,-10 0-110,-12 0 12,-3 16-30,-7 1-80,-23 8-264</inkml:trace>
  <inkml:trace contextRef="#ctx0" brushRef="#br0" timeOffset="125545.7316">3689 10343 525,'0'0'76,"0"0"87,0 0-34,0 0 16,0 0-55,0 0-43,126-10-33,-73-4-10,2 0-4,-1 3 0,-3 5-53,-5 5-67,-12 1-131,-6 0-260</inkml:trace>
  <inkml:trace contextRef="#ctx0" brushRef="#br0" timeOffset="126649.8791">5158 9852 506,'0'0'49,"0"0"47,0 0-37,0 0 6,0 0-3,0 0 3,82-184-8,-73 148 2,-3 4-8,-6 8 7,0 9-16,-12 8-22,-19 7-20,-14 5 0,-15 23 12,-11 12-8,-1 10 0,5 2-4,13-4-1,11-7 0,12-7 1,8-8-1,10-9-1,7-4 1,6-6-1,0-3-7,3-1-3,16-3 12,8 0 12,8 0-2,2 0-6,4 3-1,-3 2-3,-5 4 0,-5 2 0,-7 0-1,-10 5-3,-9 1-4,-2 5 5,-9 2 1,-19 3 2,-3 1 3,-8 2 2,0-1-1,2 2-2,4-3-2,2 0 0,2-4 1,6-2 1,3-2 1,6-5 5,6-4 4,5-5-3,3-5-4,0 1-5,0-1-3,9-1 3,13 0 12,8 0-1,9 0 0,4 0-6,5 0-3,0-1 3,2-3-4,1-3 1,-6 4-2,-9-1 0,-11 1 0,-9 1-3,-8 2-24,-4 0-25,1 0-8,-2 0-57,7 0-87,2 0-332</inkml:trace>
  <inkml:trace contextRef="#ctx0" brushRef="#br0" timeOffset="127437.8854">5713 9554 506,'0'0'48,"0"0"57,0 0 22,0 0-37,0 0 6,0 0-13,-54-56-18,34 72-27,-9 23-23,-5 15 15,-2 15-2,5 7-10,7 4-5,9 2 2,8 1-9,7-9-6,1-10 0,21-9 0,11-13-1,9-13-36,7-9-40,5-14-112,-1-6-135</inkml:trace>
  <inkml:trace contextRef="#ctx0" brushRef="#br0" timeOffset="127678.2396">5946 9835 837,'0'0'48,"0"0"68,0 0-1,0 0-36,0 0-40,0 0-24,-3 215 0,3-175-9,0-1-4,0-6-2,0-5 0,4-3-43,-1-11-86,-3-7-89,3-7-139</inkml:trace>
  <inkml:trace contextRef="#ctx0" brushRef="#br0" timeOffset="128005.484">5894 9769 759,'0'0'65,"0"0"115,0 0-48,0 0-58,0 0-37,0 0-18,162-126-2,-113 126-10,0 20-4,2 16-3,-6 10 0,-6 6 0,-10 3 3,-12 3 0,-11 0-1,-6-3 1,-3-2 25,-24-4-18,-10-6-3,-7-4-3,-3-6-1,5-8-2,-1-10 0,4-8-1,6-7-4,5 0-44,10-17-4,11-5-58,7-7-147,0 0-218</inkml:trace>
  <inkml:trace contextRef="#ctx0" brushRef="#br0" timeOffset="128232.7096">6472 9936 744,'0'0'31,"0"0"90,0 0-48,0 0 0,0 0-33,0 0-17,91 194-11,-80-158-4,-4 0-7,-1-2-1,-3-9-124,-3-6-83,0-14-332</inkml:trace>
  <inkml:trace contextRef="#ctx0" brushRef="#br0" timeOffset="128406.2474">6593 9696 780,'0'0'61,"0"0"98,0 0-21,0 0-97,0 0-41,0 0 0,18 3-8,1 16-160,-3-1-67,9-1-411</inkml:trace>
  <inkml:trace contextRef="#ctx0" brushRef="#br0" timeOffset="128605.7123">6936 9890 859,'0'0'19,"0"0"117,0 0-66,0 0-27,0 0-33,0 0-10,255-29-107,-215 23-139,-7 0-324</inkml:trace>
  <inkml:trace contextRef="#ctx0" brushRef="#br0" timeOffset="128847.066">7446 9674 70,'0'0'760,"0"0"-720,0 0 67,0 0 45,0 0-79,0 0-28,-10 153-12,14-112-2,1 1-19,-4-1-9,-1 2-1,0 0-2,0-3-1,0 1-60,-6-10-91,2-12-153,4-11-236</inkml:trace>
  <inkml:trace contextRef="#ctx0" brushRef="#br0" timeOffset="129145.9106">7415 9699 780,'0'0'56,"0"0"77,0 0 1,0 0-57,0 0-58,0 0-7,195-17-4,-147 53 5,-6 9-1,-3 7-11,-12 1 6,-13-4 1,-11-2-6,-3-7 3,-10-1 0,-19-5 2,-11-2-1,-8-4-4,-5-5 6,-4-5-8,2-6-28,6-7-88,-2-5-115,8-14-241</inkml:trace>
  <inkml:trace contextRef="#ctx0" brushRef="#br0" timeOffset="129351.3587">7399 9349 118,'0'0'841,"0"0"-791,0 0 90,0 0-92,0 0-25,0 0-18,289-75-5,-230 75-69,-2 0-220,-3 0-236</inkml:trace>
  <inkml:trace contextRef="#ctx0" brushRef="#br0" timeOffset="129589.7207">8103 9302 820,'0'0'1,"0"0"76,0 0 65,0 0-8,0 0-68,0 0-27,109 263-6,-92-177 3,-8 3-22,-9 3-5,0-7-8,-21-2 3,-8-9-2,-7-13-4,-5-11-4,0-11-43,3-7-15,10-13-73,11-9-137,11-10-572</inkml:trace>
  <inkml:trace contextRef="#ctx0" brushRef="#br0" timeOffset="130031.8346">8392 8884 809,'0'0'107,"0"0"62,0 0-75,0 0-43,0 0-29,0 0-16,147-44-5,-122 78-2,-5 12 0,-10 6 1,-10-2-1,0-2 4,-11-3-3,-9-3 2,-2-3-1,3-5 2,5-4-2,4-8 1,7-7-2,3-5-1,0-4 1,0-2 0,18-2 0,8-2 10,7 0-6,5 0-1,1 0-3,1 0-19,-3 0-20,1 5-37,-6 5-101,-8 2 9,-15 0-346</inkml:trace>
  <inkml:trace contextRef="#ctx0" brushRef="#br0" timeOffset="130766.2515">4652 10756 440,'0'0'60,"0"0"36,0 0-6,0 0-35,0 0-24,0 0 7,171-45 3,-107 44 0,29-3 6,26-3 28,31-3-17,29-2-20,19-1-10,19-2-9,14 0-8,6-2 0,8-1-5,1-2-6,-10 2 2,-15-1-2,-16 3 5,-23-2 1,-19 2 0,-23-3-1,-22 1-2,-16 0 8,-21 3-3,-15 4 1,-17 1-4,-12 5-4,-10 0 0,-9 3-1,-7 2 0,-11 0-20,0 0-88,-26 8-99,-23 9 20,-24 1-239</inkml:trace>
  <inkml:trace contextRef="#ctx0" brushRef="#br0" timeOffset="131313.9953">5983 11085 853,'0'0'16,"0"0"-9,0 0 55,0 0-16,0 0 57,0 0-60,-4 158-9,4-118 3,1-1-9,2-3-19,-2-6 11,-1-10-16,0-3 2,0-8-2,0-7 3,0-2-4,0 0 7,-1-3 0,-2-15-6,2-7 1,1-10-5,0-7 3,0-11-3,10-6 0,11-3 0,3 7-8,6 11 4,-2 13-13,0 14 17,-4 7 2,-3 10 1,-3 0-3,-3 13 3,-3 17-1,-3 10 8,-3 7 4,-1 4 2,0 0 10,-5-5-17,5-3-8,-4-9 0,1-7 0,2-6-1,4-8-22,5-6-36,6-7-102,5 0-135,8-22-296</inkml:trace>
  <inkml:trace contextRef="#ctx0" brushRef="#br0" timeOffset="131511.4594">6581 11093 1015,'0'0'17,"0"0"69,0 0 27,0 0-32,0 0-47,0 0-27,178-20-5,-116 11-2,-2-2-49,0 2-69,-8 0-174,-10-1-251</inkml:trace>
  <inkml:trace contextRef="#ctx0" brushRef="#br0" timeOffset="131721.6646">7201 10858 907,'0'0'12,"0"0"137,0 0-12,0 0-52,0 0-35,0 0-30,53 212-10,-38-175-7,-3 3-3,-4 6-16,-5 1-79,-3-1-169,-7-8-471</inkml:trace>
  <inkml:trace contextRef="#ctx0" brushRef="#br0" timeOffset="134757.939">8838 3067 216,'0'0'37,"0"0"-9,0 0 24,0 0 9,0 0-29,0 0-15,0 0-7,0 0 13,0 0 15,0 0-11,0 0-20,0 0-7,1 0-21,1 0-125,-1 2-130</inkml:trace>
  <inkml:trace contextRef="#ctx0" brushRef="#br0" timeOffset="135844.0043">8566 2877 67,'0'0'0,"0"0"-4,0 0 4,0 0 65,0 0 11,0 0-3,-79 196-5,76-160 6,3-3-26,0 0-20,0 1 15,11-1-17,10-1-8,1-2-15,6-6-2,2-2-1,4-8 27,4-1-27,5-9 1,8-4 30,2 0-21,1 0 17,-1-11-16,-4-4-4,-5-2-6,0 0 1,-4-2 1,0 1-2,-4 0-2,-3-2-1,-5-2-4,2 0 6,-3-2 0,-2-2-3,-2-2 3,-4-2 0,-6-1 5,-6 1-3,-5-2 3,-2-1 6,-4 3 7,-10-3 2,-5 2-13,-1 1 2,-2 5-5,-5 2 6,-1 1-9,-5 5 7,-1 3-8,-5 6 8,1 2-8,-3 4 1,1 2 0,0 0-1,1 0-1,0 0 1,5 3 0,-3 5-2,4 4 1,1 1-3,0-2 2,3 3-6,5-2 6,0 1 2,5-1-1,2-1 1,3-1 0,3-4 2,5-1-1,0-3-1,5 2-1,-1-1 0,1 0 0,-1 1-3,1 3 3,-1-2 0,2 4-17,0-3-86,0-1-45,0-3-209</inkml:trace>
  <inkml:trace contextRef="#ctx0" brushRef="#br0" timeOffset="136108.0306">8911 2950 84,'0'0'410,"0"0"-400,0 0-5,0 0 65,0 0-47,0 0-23,0 6-50,-6-3-69,-2-3-197</inkml:trace>
  <inkml:trace contextRef="#ctx0" brushRef="#br0" timeOffset="137122.0535">7279 7925 84,'0'0'304,"0"0"-294,0 0-1,0 0 34,0 0-4,0 0-20,0 10-8,0-10 3,0 0 0,0 0-9,0 0-5,0 0-64,0 0-120</inkml:trace>
  <inkml:trace contextRef="#ctx0" brushRef="#br0" timeOffset="137314.2798">7409 7952 567,'0'0'0,"0"0"-27,0 0 20,0 0-105</inkml:trace>
  <inkml:trace contextRef="#ctx0" brushRef="#br0" timeOffset="137482.2581">7409 7952 317,'40'39'89,"-40"-39"-89,0 0-5,0 0-84</inkml:trace>
  <inkml:trace contextRef="#ctx0" brushRef="#br0" timeOffset="141973.5193">7257 11780 138,'0'0'5,"0"0"-5,0 0 10,0 0 13,0 0 8,0 0 22,0 0-2,21-136-6,-30 129-26,1-2-7,-2-1-12,1-3-67,1-3-174</inkml:trace>
  <inkml:trace contextRef="#ctx0" brushRef="#br0" timeOffset="144026.9964">2554 13145 703,'0'0'28,"0"0"43,0 0 25,0 0-27,0 0-2,0 0-2,101 0-2,-41-7-26,12-8-8,8-2-19,2-2-8,-6 0 0,-13 5-2,-19 6-43,-15 5-48,-17 3-56,-12 0-84,0 7-119</inkml:trace>
  <inkml:trace contextRef="#ctx0" brushRef="#br0" timeOffset="144261.1547">2906 13095 731,'0'0'58,"0"0"65,0 0-41,0 0-43,0 0 42,0 0-19,-14 183-28,14-122-2,0 1 3,0 1-3,0-5-12,-4-4-15,2-9-2,0-8-1,2-8-1,0-6-1,0-7-51,0-13-185,11-3-217</inkml:trace>
  <inkml:trace contextRef="#ctx0" brushRef="#br0" timeOffset="145033.9319">3594 13343 72,'0'0'597,"0"0"-540,0 0 52,0 0 23,0 0-14,0 0-42,16-9-26,11 4 9,9-2-12,10-1-23,6-1-4,0-1-2,2 0-11,-8 2-4,-7 2-3,-12 3 3,-12 3-6,-8 0-27,-4 0-35,-3 9-54,-12 11-94,-22 4-58</inkml:trace>
  <inkml:trace contextRef="#ctx0" brushRef="#br0" timeOffset="145266.9642">3584 13620 800,'0'0'13,"0"0"125,0 0 7,0 0-86,0 0-10,0 0-22,227-28-12,-173 19-1,-5 1-12,-7 1-2,-9 7-2,-11 0-12,-5 0-58,-6 0-107,-5 0-88,-1 0-280</inkml:trace>
  <inkml:trace contextRef="#ctx0" brushRef="#br0" timeOffset="145966.1038">5112 12819 547,'0'0'66,"0"0"58,0 0 22,0 0-44,0 0-27,0 0-53,0 0-16,-3 97 70,1-40-30,-2 3-32,0-6-4,4-7-6,0-5-2,0-5 1,0-7-3,4-5-36,5-10-70,-1-8-112,8-7-249</inkml:trace>
  <inkml:trace contextRef="#ctx0" brushRef="#br0" timeOffset="146301.9451">5074 12869 808,'0'0'68,"0"0"88,0 0-44,0 0-55,0 0-30,0 0-16,196-65 1,-142 77-8,-1 19-2,1 8 0,-5 11 1,-10 4-2,-10-1 5,-16 0-6,-13-6 0,-2-5 3,-25-4 3,-11-7 10,-4-7-10,-3-7 0,-1-8 2,3-8-8,3-1-38,1-3-18,3-16-92,3-4-80,5-8-498</inkml:trace>
  <inkml:trace contextRef="#ctx0" brushRef="#br0" timeOffset="146753.9437">5006 12446 870,'0'0'7,"0"0"85,0 0 8,0 0-48,0 0-21,0 0-12,349-13-7,-264 13-6,-6-2-2,-9 1 1,-17 1 0,-19 0 3,-13 0-6,-14 0 1,-5 0-3,-2 0-3,0 0 2,0 0-37,0 0-68,0 8-14,-8-2-96</inkml:trace>
  <inkml:trace contextRef="#ctx0" brushRef="#br0" timeOffset="148093.8279">4800 13615 412,'0'0'63,"0"0"42,0 0 1,0 0-16,0 0-22,0 0-33,-12-3-3,24 3 10,14 0 70,17 0-31,18-8-26,27-8-14,28-6-13,28-3-4,24-4-6,15 6-10,15-2-4,3 8-1,-2 3 4,-11 6-1,-17 4-6,-25 2 0,-25 2 0,-29 0 0,-32 0-1,-29 0-1,-19 3 2,-12 0-5,0 2-7,-2 1 3,-18 3-1,-8 1-14,-7 1-51,-7 0-77,-6 0-78,-10-5-460</inkml:trace>
  <inkml:trace contextRef="#ctx0" brushRef="#br0" timeOffset="149002.4208">5271 13984 14,'0'0'175,"0"0"-175,0 0-13,0 0-16,0 0-8,0 0 19,20-29 18,-17 24 52,1-1 22,-1 0-10,2-2 25,-2-1 6,4-1-12,-2-4-18,-1 0 16,1-3-17,-1 0-3,-2-3-1,-1 1-14,-1 0 0,0 2 9,0 2-28,-4 3 1,-8 3-9,-6 4-12,-9 5-6,-6 2 16,-9 20-5,-4 6-10,3 4 0,7 3-4,6-2 1,11-4-1,7-2 0,9-6 1,3-2-5,0-5 6,1-3 19,13-3 4,7-3-10,5-3 5,7 2-4,2-3-11,1 3 3,1 3-6,0 3 1,2 9-1,0 6 1,-6 4 2,-7 5-2,-5 0 6,-10-1-3,-5-3 0,-6-4 4,0-2-1,-15-1 3,-11-3 3,-9-3-4,-5-4 0,4-7 0,-3-4-9,4-2-6,7 0-47,4-6-31,11-6-60,4 0-80,9 0-391</inkml:trace>
  <inkml:trace contextRef="#ctx0" brushRef="#br0" timeOffset="149603.8013">5589 14125 700,'0'0'40,"0"0"84,0 0 26,0 0-72,0 0-45,0 0-23,0 22-9,0 2 21,0 7 12,0 1-10,0 0-9,0-1-6,0 0-5,0-4-1,0 0-3,0-5-8,0-4-86,0-7-131,0-11-143</inkml:trace>
  <inkml:trace contextRef="#ctx0" brushRef="#br0" timeOffset="149937.446">5619 14160 721,'0'0'92,"0"0"90,0 0-57,0 0-69,0 0-35,0 0-11,94-55-6,-61 55 1,-6 10-2,3 15 2,-8 8 2,-4 3-2,-12 0-1,-6-2 1,0-3 0,-9-3-2,-15-4 8,-6-3 2,-4-3-9,-2-5-1,0-5-3,6-5-32,2-3-29,4 0-59,3-7-30,8-8-121</inkml:trace>
  <inkml:trace contextRef="#ctx0" brushRef="#br0" timeOffset="150357.3983">6235 13791 711,'0'0'34,"0"0"82,0 0 40,0 0-59,0 0-57,0 0-33,-3 51 14,-15 7 38,-4 9-26,-5 13-4,-10 10-8,-8 2-6,-6 3-7,-2-6 3,0-10-9,9-12 1,9-10-1,11-11-1,12-7-1,8-10-1,4-5-11,0-5-45,6-9-48,13-5-96,4-5-165</inkml:trace>
  <inkml:trace contextRef="#ctx0" brushRef="#br0" timeOffset="150921.655">6159 14480 915,'0'0'58,"0"0"-1,0 0 94,0 0-94,0 0-42,0 0 12,60 65-14,-39-35 8,-2 3-9,-3-5-8,2-2-1,-3-1 0,-2-8 0,-2-4-1,-6-7-3,-2-3 3,-2-3-1,-1 0 6,2 0 3,2-19 5,-1-12-7,1-8-8,2-11-1,-1-5-5,1-11-10,1-2-7,-4 5-4,-1 11 15,0 14 11,0 14 1,1 10 0,0 4 0,3 5 17,6-3-10,5 1-2,8 0-1,9-4-1,9-2-1,5-1-1,9-3 2,1-2-2,5 2-1,-7 4 5,-9 0-3,-12 5 0,-14 2-2,-9 4 0,-6 2-8,-6 0-57,0 14-43,-1 11-139,-20 3-206</inkml:trace>
  <inkml:trace contextRef="#ctx0" brushRef="#br0" timeOffset="151356.8459">6729 14320 669,'0'0'185,"0"0"-152,0 0 165,0 0-81,0 0-59,0 0-20,-9 159-2,9-129-17,-3 0-5,-2-2-6,-2-3-2,1-2-1,0-6-1,0-7-2,4-5 0,2-4-1,0-1 3,0 0 1,0-1 5,0-18-8,0-13 2,2-9-4,15-8 0,5-7 0,3-1-19,3 8 6,0 9-2,1 16 9,-5 12 0,2 9 6,-5 3 8,2 10-3,-3 17 6,-3 4 0,-4 5-4,-3-1 0,-6-2-2,-2 0-4,-2-1 1,0-2-2,0-4-1,0-3-55,0-5-37,-2-6-174,2-10-523</inkml:trace>
  <inkml:trace contextRef="#ctx0" brushRef="#br0" timeOffset="152198.286">7809 13277 804,'0'0'15,"0"0"27,0 0 38,0 0 7,0 0-20,0 0 43,116 3-61,-47-3-24,2 0-13,-8 0-9,-9 0-3,-14-3-9,-13 1-88,-14 2-108,-13 0-99,-7 0-375</inkml:trace>
  <inkml:trace contextRef="#ctx0" brushRef="#br0" timeOffset="152389.7458">7876 13517 838,'0'0'54,"0"0"-27,0 0 127,0 0-57,0 0-34,0 0-16,176-26-28,-87 11-9,7-3-10,5-1-3,3 5-25,3 3-114,-3-2-77,-3-2-309</inkml:trace>
  <inkml:trace contextRef="#ctx0" brushRef="#br0" timeOffset="152647.4038">9500 13225 789,'0'0'19,"0"0"-25,0 0 12,0 0-12,0 0-53,0 0-196,176-10 126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09:59:25.012"/>
    </inkml:context>
    <inkml:brush xml:id="br0">
      <inkml:brushProperty name="width" value="0.05292" units="cm"/>
      <inkml:brushProperty name="height" value="0.05292" units="cm"/>
      <inkml:brushProperty name="color" value="#1F497D"/>
    </inkml:brush>
  </inkml:definitions>
  <inkml:trace contextRef="#ctx0" brushRef="#br0">15375 2610 546,'2'-17'106,"3"0"-72,1-5 52,-1-1-32,0-3 11,-2-6-25,1-4 10,-2-4-25,-2-8 6,0-4 3,0-1-23,-2 7-4,-2 15 6,2 15 0,1 13 18,1 3-31,0 21-13,0 18 5,0 9 8,6 1 0,3-5 0,4-10 2,1-6-2,2-8 0,-3-6 0,2-6-2,-3-6 1,2-2 1,4-10 3,5-18-3,1-9-2,-4-11-17,-4-3-3,-8 0 11,-6 3 3,0 11 8,0 15 0,-1 14 0,1 8 20,-1 4-20,1 20-13,5 14 13,-1 6 1,0 2 4,-2 0-5,3 0-4,1-5-17,-2-2-101,3-7-42,3-12-118</inkml:trace>
  <inkml:trace contextRef="#ctx0" brushRef="#br0" timeOffset="299.9148">15817 2403 92,'0'0'564,"0"0"-525,0 0 70,0 0-59,0 0-21,0 0-20,-16 131 2,25-117-9,8-3-2,2-9 3,3-2-3,-1 0-5,-5-14-5,-1-2 8,-6-3-1,-4-1 4,-5-3-1,0-3 4,0 4-4,-13 3 2,0 6-2,-3 8-7,2 5-18,1 0-78,4 0-67,7 2-217</inkml:trace>
  <inkml:trace contextRef="#ctx0" brushRef="#br0" timeOffset="520.3456">16129 2224 41,'0'0'743,"0"0"-702,0 0 86,0 0-46,0 0-34,0 0-35,55-19 0,-18 5-12,-1 4-20,-2 0-39,-2 5-81,-11 3-5,-8 2-594</inkml:trace>
  <inkml:trace contextRef="#ctx0" brushRef="#br0" timeOffset="675.5137">16218 2397 582,'0'0'31,"0"0"93,0 0-27,0 0-15,0 0-42,0 0-35,144-5-5,-82-11-43,-1 0-179</inkml:trace>
  <inkml:trace contextRef="#ctx0" brushRef="#br0" timeOffset="1385.8887">17009 2068 88,'0'0'561,"0"0"-540,0 0 104,0 0-41,0 0-28,0 0 1,21-122-10,-32 113-4,-2 8-22,-4 1-21,-1 3 5,-4 22-14,-1 4 9,5 7-2,4-2 1,6-3-2,5-4 2,2-6-1,1-3 0,0-4-4,7 0 6,10 0-3,7 1 3,4 2 0,1 1 2,-1 1-2,-6-2 1,-8-3 0,-8-2 2,-6 0-2,0-4 16,-15 4 0,-14-2 8,-5-2-15,-1-3-10,3-2-3,6-3-58,12 0-51,8-3-105,6-13-386</inkml:trace>
  <inkml:trace contextRef="#ctx0" brushRef="#br0" timeOffset="1663.5723">17188 2160 745,'0'0'54,"0"0"-20,0 0 78,0 0-45,0 0-34,0 0-19,-30 103-14,30-85 9,6-1-8,11-5-1,5-5 4,3-2-4,2-5-6,-2 0 2,-5-6-7,-4-10 11,-8-4 0,-8-6 0,0-1 0,-6 2-22,-14 5-22,-4 10-22,-3 10-15,0 0-87,4 9-144</inkml:trace>
  <inkml:trace contextRef="#ctx0" brushRef="#br0" timeOffset="2376.6651">17464 2129 634,'0'0'65,"0"0"21,0 0 2,0 0-15,0 0-19,0 0-46,0 0 9,0 161-17,0-155 1,0-4 4,0-2-5,0 0 9,0 0 4,3-5 20,4-15 15,-1-9-48,3-5-4,-3 5-7,-2 5-8,0 12 17,-3 7-3,3 5-9,3 0 6,4 8-13,1 4 21,2 0 2,-2-3-1,-2-3 1,0-2-2,-2-2 2,-2-2 2,2 0-4,2 0-3,2-11-17,0-4-34,0-3-30,-3-5 7,-3-4-14,-3 4-4,1 4 46,-4 8 49,3 11 4,-2 0-1,4 0 2,4 17 38,3 1-26,3 0 22,3 1-14,1-4 47,2-3-60,0-5 5,-2-4-5,4-3-3,-1 0-1,0-3 7,-2-14-15,-2-2-11,-3-5-14,-5-5-25,-6-5-18,-4-3-7,0 4 25,-1 8 50,-9 13 17,4 12 75,-2 0-42,-1 20-27,0 11 31,1 5-8,4 1-17,4 1 12,0-3-35,0-3-5,0-6-1,6-1 0,11-6-53,4-8 13,7-8-95,3-3-78</inkml:trace>
  <inkml:trace contextRef="#ctx0" brushRef="#br0" timeOffset="2616.0585">18187 1978 45,'0'0'634,"0"0"-593,0 0 54,0 0 8,0 0-28,0 0-31,111 94-12,-77-74-4,-1-3-15,-2-7-8,-5-3 0,-1-5-4,-9-2 7,-1 0 39,0-17-14,-5-9-17,1-6-16,-2-9-1,-2-4-41,1 3-87,-1 8-70,3 12-234</inkml:trace>
  <inkml:trace contextRef="#ctx0" brushRef="#br0" timeOffset="3815.9617">18803 1878 509,'0'0'108,"0"0"-7,0 0-33,0 0-15,0 0-31,0 0 14,-102 98-15,92-65 9,2-2-7,7-1-13,1-4-2,0-3-8,5-4 2,9-5 0,2-6 1,1-5-3,2-3 0,4 0-16,1-15 2,-3-5-5,-1-6-7,-7-4 21,-3-6-14,-5 0 12,-5 3 6,0 10 2,0 10 15,0 10 24,0 3 4,0 3-33,0 14 1,4 5-12,1 0 12,3 0-10,2-5 1,0-2-3,5-4 2,-5-5 6,4-4-8,-1-2-6,3-2-11,3-18-9,-2-9 16,0-4 3,-2-12-19,-8-14 25,-4-13-36,-3-9-13,0 2 13,-9 13 37,-5 21 44,3 20 61,5 14-23,-1 11 1,-1 11-82,1 22 9,-1 15-10,1 11 6,6 5 7,1 0-8,0-6-5,5-4 18,7-9-17,7-6-1,0-9 4,0-6-3,1-9-2,-1-9-6,-1-6-36,5 0 14,0-19 0,1-10-4,-2-8-31,-7-3-10,-1 5 18,-6 8 35,-3 13 21,-4 9 13,4 5 3,2 5-13,4 15 34,5 4 34,-1 1-36,3-2-19,-5-6-7,2-2 13,-1-5-22,-4-4 3,2-4 3,4-2-5,4 0 9,5-11-7,3-8 1,-1-7-8,-4-6-28,-4-2-6,-1-2-13,-6 7 18,-2 7 30,-2 11 0,-5 10 3,-1 1 14,3 0-14,0 12 35,7 7 17,-1 3-23,3-3-11,2-1-10,1-2-7,3-4 16,3-3-15,1-3 2,1-6 3,5 0-1,2-6 6,0-12-6,1-7-6,-6-6 0,-5-7-1,-5-10-18,-11-2-10,-6 4 4,0 10 11,-6 14 14,-8 11 22,4 11 22,-5 0-35,0 14-4,-1 12-2,2 9-2,7 5 7,4 5 3,3-3-8,0-3 16,4-6-19,11-5 2,6-5 1,7-6-3,4-6-5,8-7-56,6-4-111,5 0-335</inkml:trace>
  <inkml:trace contextRef="#ctx0" brushRef="#br0" timeOffset="14009.8425">20402 1658 776,'0'0'48,"0"0"38,0 0 19,0 0-59,0 0-35,0 0-5,0 0-6,122-19-5,-102 17-9,-7 0-154,-9 1-137</inkml:trace>
  <inkml:trace contextRef="#ctx0" brushRef="#br0" timeOffset="14152.967">20383 1852 670,'0'0'22,"0"0"113,0 0-75,0 0-13,0 0-47,0 0-16,213-55-198</inkml:trace>
  <inkml:trace contextRef="#ctx0" brushRef="#br0" timeOffset="14377.7848">20936 1451 851,'0'0'36,"0"0"37,0 0-49,0 0 56,0 0-51,0 0-17,8 164 8,-4-132-19,-3 0 5,-1-1-4,0-3-2,2-3-41,2-11-105,6-9-44,6-5-178</inkml:trace>
  <inkml:trace contextRef="#ctx0" brushRef="#br0" timeOffset="14727.8279">21140 1478 637,'0'0'45,"0"0"88,0 0-68,0 0-23,0 0-23,0 0-7,-17 118-2,17-108-8,0-6 5,0 1-7,0-2 0,0-3 0,4 0 1,6 0 35,6-3-4,7-8-13,3-3-4,0 3-15,0-1 0,-1 9 0,-1 3 0,-3 0-2,-2 7-3,-5 12 5,-4 1 16,-8 4-7,-2 1-3,-9 1 15,-18 3-13,-7-2-8,-4-2-27,1-8-58,1-8-38,9-9-74,6-7-331</inkml:trace>
  <inkml:trace contextRef="#ctx0" brushRef="#br0" timeOffset="14857.5563">21202 1327 556,'0'0'99,"0"0"35,0 0-51,0 0-49,0 0-19,0 0-15,0 0-75,252-61-158</inkml:trace>
  <inkml:trace contextRef="#ctx0" brushRef="#br0" timeOffset="15314.4475">21655 1434 440,'0'0'106,"0"0"91,0 0-90,0 0-32,0 0-7,0 0-31,-67 198-6,64-179-14,3-4-16,0-2 13,0-4-14,0-4 0,10-3 3,6-2 2,6 0-5,6-12 0,3-9-35,-1-6 0,0-5-79,-3-4-8,-8 8 25,-4 7 81,-7 9 16,-4 10 34,0 2 24,-2 0 0,-1 11-28,1 8 23,0-1-13,4-1-12,1-2-13,5-1-1,1-4-13,5-1 11,2-3-12,4-6 2,2 0-2,-2-3-12,-4-14-12,-6-5-15,-4-4-18,-9-11 22,-1-4-17,-3-5 27,-15 6-12,-6 10 19,-4 13 5,-4 12-33,1 5-40,6 0-224</inkml:trace>
  <inkml:trace contextRef="#ctx0" brushRef="#br0" timeOffset="16266.6329">22150 1158 872,'0'0'107,"0"0"7,0 0-104,0 0 8,0 0-2,0 0-6,35 209 4,-34-147-9,-1-2 1,0-6-6,0-8 3,0-11 2,0-10-5,-1-9 0,1-8 3,0-5-2,0-3 1,1-3-2,17-14-16,7-12 10,2-4-33,-3-1-26,-1 2-14,-3 8 64,-6 9 10,4 8 5,-3 7-2,3 0-2,2 10 6,-2 4-2,0 0 8,-4-3-8,-1-4 3,-4-3-3,-1-4-6,2 0 4,2-3-28,0-10-55,1-7 14,-1-4 31,0-2 0,0-8 33,-1-1 7,0 0 8,-2 6-7,-1 12 23,-4 7 27,1 3-27,0 6-7,2 1-17,0 0-2,3 0-4,1 3 3,-1 5 3,0 1 1,-3 0-1,-4 4 0,0 6-1,0 3 3,-2 5 7,2-1-9,2-4 0,2-1 6,1-6-5,2-3 4,3-5-5,7-6 2,4-1 11,4-2 21,3-14-28,-1-5 3,0-8-8,-2 0-2,-4-9 1,-4-4 0,-4 3 0,-7 5 0,-3 8 0,-4 9 7,-2 9-2,0 4 14,0 4 4,0 0-23,0 0-8,0 9-1,-5 6 9,2 2-3,1-3 6,2 3-3,0-3 0,0-1 0,2 1 1,11 1-1,2 4 0,8 0 2,0 5-1,1 0 0,-1 4-1,-5-2 1,-3-2-2,-5 1 1,-10-2 0,0-4-1,-13 2 1,-22 3-30,-17 2-27,-18 5-129</inkml:trace>
  <inkml:trace contextRef="#ctx0" brushRef="#br0" timeOffset="20684.1107">8701 3563 282,'0'0'45,"0"0"11,0 0 69,0 0-28,0 0-53,0 0-1,0 0-18,-41-17-2,31 17 2,0 0-18,-3 0 13,-3 4-19,-1 8 2,0 1 10,-2 1-11,0 6 2,3 2-4,0 2 5,1 0 0,3 1-5,3 1 0,-1 0 9,4-2-7,1 1 4,5 0-6,0 1 4,0 3 1,0 0-4,0 3-1,3 1 10,3 0-8,0 0 6,1-3-1,-1 1-5,0-3 13,-1-2-15,-1 2 0,1-1 5,4 0-4,-3-2-1,0-1 0,0 1 1,2-2 1,0-1-2,0 0 0,1-2 0,-1-2 1,0-2-1,1 0 0,1-2 1,1-1-7,2-1 6,3-3 0,1 1 9,2-4-4,1 1 1,-2-5 3,1 3-9,5-3 19,-3-1-19,1-1 2,0 0 9,1 0-10,-4 0 7,2 0-8,0-1 2,-3-7 3,3-2-5,1 1 0,-1-2 2,1-3 0,-1 1-2,0-1 0,2 1 1,0-3-4,0-1 3,-4 0-6,1-1 5,-3 0-6,-2-1 3,0-1 2,-3-3 2,-3-2-3,1-1 3,-5-4-2,3-4-2,-6-3 4,0 2 0,-2 0 0,0 3 1,0 3 2,0 0-3,-3 3 0,-6 2 11,-1-1 2,0-1 3,2-4-4,-2 0 1,-2-2 8,2-2-20,-4-2 4,2 2 9,-3 2-6,1 5 0,-2 6 5,1 2-9,-1 4 11,-2 1-14,3 3 3,-3-3 6,0 6-9,-4-2 4,-1 3-5,-2 1 3,-2 1-6,0 3 3,-3 1 0,-1 1-3,6 0 3,1 0 0,8 1 0,1 6-2,1 2-8,3-1-3,-2 5-23,3 0-10,-2 4-27,6 1-27,-2-1-95,2 0-288</inkml:trace>
  <inkml:trace contextRef="#ctx0" brushRef="#br0" timeOffset="27827.9379">11686 4193 472,'0'3'15,"1"-2"-15,-1 2 66,4 1-9,-2-3-11,1 1 5,0-2-12,0 0 15,0 0-13,4 0 8,3 0 7,6-3 19,3-13-14,0-2-32,1-6-6,0-5 15,-1-6-23,-3-8-9,-3-1 2,-2-6-6,-5-3 9,-2 3-11,-2 5 0,1 10 2,-2 11-1,1 13-1,-1 4 0,-1 5 2,0 2-8,0 0 4,0 17-11,0 14 7,0 10 8,0 4-2,0-1 0,0-3 3,0-8-3,7-5 0,-1-8 0,2-4-2,0-5 3,2-4-1,0-5 0,4-2 3,8-3 3,3-14-6,2-8 0,2-5 4,-1-3-4,-5-4-4,-4 0 1,-7-3-1,-3 1-2,-6 3 6,-2 9 0,-1 7 0,0 11 0,0 4 0,0 5 4,0 0-2,0 0-4,0 3 2,0 19-1,0 7 1,0 12 3,0-2 3,-1 0-4,-1 1 1,2-4 1,0 0-4,0-5 0,0-5 1,0-2-1,3-8 0,5-6 0,6-3-23,3-7-55,7 0-85,4-16-84,0-8-362</inkml:trace>
  <inkml:trace contextRef="#ctx0" brushRef="#br0" timeOffset="28121.8454">12452 3766 703,'0'0'34,"0"0"74,0 0-1,0 0-63,0 0-21,0 0-6,37 11-7,-13-11 3,0 0-13,6 0 7,0 0-7,-5-3-28,-3 0-62,-6 0-65,-8 3-132</inkml:trace>
  <inkml:trace contextRef="#ctx0" brushRef="#br0" timeOffset="28323.8724">12540 3896 638,'0'0'47,"0"0"14,0 0 80,0 0-73,0 0-35,0 0-16,81 6-16,-53-6 8,2 0-9,-2 0-22,0-2-53,-3-3-80,-5-4-195</inkml:trace>
  <inkml:trace contextRef="#ctx0" brushRef="#br0" timeOffset="28618.0633">12971 3625 721,'0'0'89,"0"0"-22,0 0 30,0 0-52,0 0-11,0 0 14,9 102-12,-9-67 0,0 0-22,0-1-6,0 1-8,-3-5 6,-3-1-12,4-4-25,2-4-82,0-11-69,0-10-205</inkml:trace>
  <inkml:trace contextRef="#ctx0" brushRef="#br0" timeOffset="29043.5748">13184 3645 674,'0'0'19,"0"0"52,0 0 19,0 0-34,0 0-3,0 0-33,-4 135 1,4-122-5,0-6-12,0-2 6,0-3-10,0-2 0,0 0 7,0 0-5,0 0 9,0-2 29,9-9-33,1-2 4,3 3-11,0 1 0,-4 2 1,1 2 1,-2 5-2,4 0 0,1 0 2,-1 14-6,-1 7 6,-1 5-2,-4 1 17,-3 1-10,-2 1 4,-1-1 1,0-3-12,-16 0 22,-10-3-22,-4-5-13,-2-8-55,0-9-87,5 0-122</inkml:trace>
  <inkml:trace contextRef="#ctx0" brushRef="#br0" timeOffset="29210.6968">13190 3595 674,'0'0'55,"0"0"24,0 0 16,0 0-47,0 0-47,0 0 4,145-70-10,-112 67-35,-5 3-134,-8 0-331</inkml:trace>
  <inkml:trace contextRef="#ctx0" brushRef="#br0" timeOffset="29785.8258">13595 3628 460,'0'0'127,"0"0"-47,0 0 48,0 0-63,0 0-1,0 0-28,-62 129 7,61-106-14,1-3-19,0-4 0,0-4-10,6-2 1,6-5 5,1 0-2,7-5-4,3 0 0,0-6-6,-1-12-13,-1-6-26,-3-5-13,-4-4 10,-1 0-15,-3 8 32,-5 8 31,-3 11 7,-2 6 41,0 0 9,0 0-31,2 9-8,0 9-7,1 2 21,0 0-15,1-3-6,3-3-1,1-3-9,3-1 2,3-5 4,2-2-4,7-3 0,1 0 8,0-5-11,6-14-1,-6-3-17,0-8-18,-7-4-6,-8-2-27,-4 4 18,-5 8 35,0 10 16,0 6 5,-9 7 30,-4 1-10,-6 0-3,2 5-9,-4 6-2,3 1 2,0-1-12,3 0 0,2 1-1,5-2-87,7-10-125</inkml:trace>
  <inkml:trace contextRef="#ctx0" brushRef="#br0" timeOffset="30873.768">14167 3388 736,'0'0'55,"0"0"81,0 0-12,0 0-81,0 0-43,0 0-9,0 39 9,5 2 18,-2 11-9,4 8-1,-4 1 25,-2 0-25,-1-6 7,0-7 1,0-10-16,0-9 7,0-9-7,0-9 0,0-8 5,0-3 0,0 0-3,0-9 17,14-21-19,5-10-2,7-10-19,1 0-37,2 2 17,0 7 10,-4 15 14,-2 9 7,-7 10 2,-6 7 6,-3 7-13,-2 16 15,0 7 15,-2-4-13,0-4 8,0-1 1,4-6-9,2-5 3,6-3-5,-1-4 1,2-3 14,2 0-14,0-15-1,2-9-21,-3-2-28,-4-9-59,-4-3 1,-4 4-22,-4 5 85,-1 12 44,0 9 11,0 5 57,0 3 28,0 0-29,0 0-29,0 0-27,4 0-10,4 0 3,4 7-4,-1 0 5,2-5-5,-1-1 6,1-1-6,-2 0-11,0 0 10,-3 0-11,-2 0 9,-1 2 2,-3 4-7,0 6 7,-2 3 2,0 5-1,0 3 20,0 0-20,0-1 4,0-4 1,0 0-5,6-7 12,3-1-12,0-5 0,3-5 14,7 0-12,4 0-2,1-12-2,2-9-28,-2-3 8,-3-3-7,-6-5-2,-5-6 6,-5 6-19,-5 5 2,0 8 42,0 11 1,0 3 31,-2 5 4,-5 0-11,1 0 0,2 1-24,-2 11-1,3 1 2,3 1 0,0 0 3,0 0-5,0 1 2,7 0 15,2 2-16,6 0 3,-1-3 1,2 2-4,1-1 7,-1-2-7,-3-1 13,-3 2-6,-7-2-5,-3 2-3,-3 3 7,-20 0-5,-9 4-2,-8 0-42,-11 2-32,-8-2-110,-10 0-450</inkml:trace>
  <inkml:trace contextRef="#ctx0" brushRef="#br0" timeOffset="31563.8411">12762 4371 319,'0'0'11,"0"0"30,0 0 112,0 0-64,0 0-10,0 0-10,-33-7-20,33 6-17,0-2-2,8-2-9,15-4-2,12-2-11,13-1 1,13-3 9,14-1-16,17-2 6,14-1 2,6-1-1,4 1 22,2 0-31,-3 4 1,1 1 8,-1 2-6,-2-1-3,-2 4 0,-8-1 5,-5 0-9,0 2 4,-5-2 0,-8 1 3,-4 0-2,-14 2-1,-11 1 0,-11 0 3,-12 1-4,-12 2 1,-11 0 0,-5 3 20,-5 0 26,0-1 8,0-1-26,0-1-22,0-1 2,-2 0-8,-2 0 0,-1 2-5,0-1-10,-2-1-24,-3 3-40,-8-3-84,-6 0-95</inkml:trace>
  <inkml:trace contextRef="#ctx0" brushRef="#br0" timeOffset="40727.7485">6991 8439 492,'0'0'20,"0"0"21,0 0 44,0 0-3,0 0-35,0 0-18,0 0 3,36-41-12,-18 40 18,3 1-29,7 0 11,5 0 4,7 0-5,4 0 4,4 0-11,5-2-9,4-3 14,-1 1-14,1 3-3,0 1 4,-7 0-1,-2 0-5,-7 0 2,-10 0 0,0 1-1,-1 2 1,4-2 0,5-1 0,4 0 3,5 0 1,-1 0-4,3 0 0,-3 0 9,3 0-7,-1 0-2,-1 0 3,3 0-1,-2-1 2,-3 0-4,0-1 0,-1-1 8,0 2-8,-3 0 8,-2-2 2,1 3-9,-2-2 9,3-1-10,2-1 0,2-1 5,4-1-2,1-1-3,-2-2 0,3 2 4,-4-1-6,2-1 2,0 4 0,1-1-1,-2 2 1,0 1 0,-3 2 0,1 1 3,-4 0-4,3 0 1,-4 0 0,1 0-1,1 0 1,0 0 0,1 0 0,1 0 4,-1 0-4,-2 0 0,2 0 0,0-3 0,5-2 0,1 3 0,-1-2-1,0 2 5,-4 1-5,-5-1 1,-3 2 0,0-1-4,0-2 4,0-1 0,1-2 0,-1 2 2,4-1-3,1 2 1,-1 1 0,-2-1-1,-2 1 1,-2 1 0,2 0 0,-5 1 3,1-2-4,1-1 1,-1-4 0,-1 0-1,0 0 2,-2 1-1,-3-3 0,1 1 2,-6-1-2,0 1 0,-6 0 0,-3 0 1,-3-2 1,-6-3-2,-1-3 2,-4-4-2,0-3 0,-9-5-18,-11 0-3,-2-5 16,-4 2-5,-1-2 10,-1-3-1,-2 1 2,1-3 1,-1 2-2,2 2 0,-1 0 2,-1 4 0,-1 2-2,-3 2 0,-8 3 3,0 5-5,-4 1 2,-3 4 0,1 2-3,-1 4 3,1 1 0,-1-2 0,-3 4 3,-2-1-2,-6 1-1,-2 3 0,2-1 12,-4 2-10,7 0-2,3 0 4,-5 0 0,2 0 3,-3 0-7,-4 0 0,0 2 13,-1-1-10,0 1 1,0 0 2,-1 0-5,0 1 6,5 0-7,0 1 0,4-2 5,1 1-4,-1 0-1,4 1 0,3-1 3,3 0-4,3 1 1,1-1 0,4 0 0,2 0 2,-2 0-2,-3-3 1,2 2 3,-3-2 2,3 0-6,2 0 0,1 0 7,0-2-5,1-5-2,3-1 0,2 1 3,-3 3-1,4-3-2,-3 2 0,-2 2-2,-1 1 3,-1 2-1,-1 0 0,-6 0 2,1 0-5,0 0 3,0 2 0,1 1 0,-2 1 2,4-2-2,-2 4 0,2-5 1,0 4-2,3-4 1,4 1 0,3-1-4,3-1 5,0 0-1,1 0 0,-1 0 2,3 0-4,-5 4 2,1-1 0,-3 0-2,-3 3 2,2-1 0,-2 1 0,1 0 3,3-1-5,-2 0 2,5-1 0,-3 2-1,4-2 1,2 1-1,4 0 0,3 0-1,5 1-7,2-2 9,1 0 0,0 4-6,2 0 6,2 2-2,2 3 1,1 1 1,2 2-9,0 7 9,0 2 0,6 6-6,7 7 7,1 6-1,0 5 0,-1 2 2,1 7-3,-1 1 1,-4 5 0,0 0 1,-4-7 0,3-6-1,-3-8 0,1-7 2,-4-3-2,3-6 0,-1-2 0,1-4 3,-1-3-1,-2-3-2,1-6 0,-3-3 3,0-1-3,3-4 0,-3-1 0,0 0 7,0 3-7,2-2 6,-2-1-2,0 0-1,1 0 12,-1 0-15,1 0 0,-1 0 6,0 0-4,0 0-2,0 0 0,0 0 0,0 0-6,0 0-20,0 0-73,0 4-69,0-2-61</inkml:trace>
  <inkml:trace contextRef="#ctx0" brushRef="#br0" timeOffset="41681.8447">6841 3624 617,'0'0'3,"0"0"3,0 0 55,0 0 6,0 0-16,0 0-32,0 0-6,-12 211-12,12-188 5,0-6-9,1-5 3,5-4-94,3-8-145</inkml:trace>
  <inkml:trace contextRef="#ctx0" brushRef="#br0" timeOffset="42069.8098">6757 3546 465,'0'0'74,"0"0"23,0 0-15,0 0-14,0 0-42,0 0 16,-79 323-26,94-283-13,7-1 2,5-6-5,7-4 5,4-9-3,2-8-2,5-12-8,-2 0-8,0-17-13,-2-15-20,-4-8-12,-4-4 6,-8-5 40,-10-3 15,-14-4 4,-1-6 11,-25 1 24,-9 5 16,-8 9-8,2 16-8,-1 14 24,0 17-38,2 6-25,-3 33 0,5 25-2,3 12 0,2 6-139,3-3-527</inkml:trace>
  <inkml:trace contextRef="#ctx0" brushRef="#br0" timeOffset="42844.0388">6347 7785 794,'0'0'45,"0"0"32,0 0-13,0 0-32,0 0 0,0 0-8,-4 148-22,8-117 1,0-6 5,2-5-8,-1-7-3,1-6-52,7-7-73,-2-6-94,1-22-384</inkml:trace>
  <inkml:trace contextRef="#ctx0" brushRef="#br0" timeOffset="43209.875">6257 7689 622,'0'0'22,"0"0"89,0 0-2,0 0-11,0 0-46,0 0-23,-98 227 9,98-171-19,2-3 2,12 0-8,3-7-10,5-5 2,2-5-5,3-11 0,10-11-8,2-14 8,7-5-22,-1-26-12,3-16-27,-3-8-32,-1-8 31,-8-6 11,-11-4 50,-17-3 1,-8 1 0,-22 7 7,-14 11 15,-8 15 40,-3 16 19,0 19 4,-3 7-18,-2 24-50,4 14-8,6 11-9,11 9-5,13 4-32,9-6-176,6-8-564</inkml:trace>
  <inkml:trace contextRef="#ctx0" brushRef="#br0" timeOffset="47370.2001">11413 8266 592,'0'0'13,"0"0"11,0 0 130,4-9-52,8-8-52,3-7 13,3-2-18,-1-4-7,1-6 2,0-6-22,-3-4 5,-2-8-19,-3 0 7,-4 7 15,-2 7-24,-2 16 18,-2 14-2,0 6-14,0 4 23,0 4-27,0 22 7,0 13 2,-6 6-6,-3 0-1,1-4-2,5-12 6,3-10-7,0-6 1,0-6 0,0-4 0,6-3 2,8 0-2,6-13 0,10-16 6,3-4-13,1-6 2,-2-6-6,-7-3 8,-3 1-12,-7 8 10,-4 10 3,-5 9 2,-3 13 0,-2 7 2,-1 0-2,0 0 12,0 17-5,0 12-7,0 7 10,0 6-8,-4-2 11,1-1-13,3-6 0,0-3 3,0-6-2,0-4-2,7-8-17,7-6-53,7-6-67,5-10-109,4-18-341</inkml:trace>
  <inkml:trace contextRef="#ctx0" brushRef="#br0" timeOffset="47579.7565">12118 7742 833,'0'0'5,"0"0"99,0 0 25,0 0-69,0 0-31,0 0-8,117 7-14,-64-15-3,7-4 3,-2 3-7,-3 0-20,-10 5-51,-11 3-90,-16 1-58,-18 0-273</inkml:trace>
  <inkml:trace contextRef="#ctx0" brushRef="#br0" timeOffset="47789.9962">12140 7996 469,'0'0'249,"0"0"-237,0 0 111,0 0-20,0 0-36,0 0-52,184-7-14,-134-8 7,1-1-7,3 1-2,-2-3-2,-4 4-62,-9 0-21,-13 2-71,-15 1-211</inkml:trace>
  <inkml:trace contextRef="#ctx0" brushRef="#br0" timeOffset="48080.9022">12318 7565 643,'0'0'55,"0"0"102,0 0-28,0 0-99,0 0 23,0 0 22,-2 156-35,2-99-4,0 4-10,0-3-15,-6-2 6,0-3-17,0-8 0,1-3 7,5-7-7,0-12-15,0-9-35,10-14-87,8-5-86,6-24-306</inkml:trace>
  <inkml:trace contextRef="#ctx0" brushRef="#br0" timeOffset="48328.9804">12743 7649 893,'0'0'2,"0"0"164,0 0-39,0 0-64,0 0-41,0 0 11,0 0-25,27 265-6,-27-222 5,0-4-7,0-6-8,0-9-38,10-12-34,7-12-55,5-1-89,6-26-200</inkml:trace>
  <inkml:trace contextRef="#ctx0" brushRef="#br0" timeOffset="48709.3064">13025 7636 714,'0'0'2,"0"0"126,0 0-1,0 0-62,0 0-26,0 0-17,-40 191 9,40-174-19,0-4-12,0-7 11,0-4-11,4-2 0,2 0 7,3 0-2,4-12 12,5-5-17,-2-2 5,4-1-3,-1 4-2,-1 3 0,-1 3 0,-2 7 4,-1 3-3,-1 0 4,2 6-3,-1 14 30,-2 6-16,-6 3 7,-6 3 2,0 5-14,-12 0-1,-13-1-7,-11-1 0,-1-3-6,-1-7-35,6-11-39,3-13-66,7-1-123,7-27-276</inkml:trace>
  <inkml:trace contextRef="#ctx0" brushRef="#br0" timeOffset="48861.8163">13035 7592 722,'0'0'42,"0"0"115,0 0-1,0 0-80,0 0-46,0 0-28,169-86-2,-138 86-15,-1 0-129,-3 8-123,0-1-492</inkml:trace>
  <inkml:trace contextRef="#ctx0" brushRef="#br0" timeOffset="49407.8015">13435 7596 662,'0'0'30,"0"0"57,0 0 75,0 0-34,0 0-28,0 0-50,-94 186-17,92-157-9,2 0-18,0-5 1,0-6-7,8-3 1,4-7 2,3-6-3,2-2-3,3 0-3,5-15-10,2-10 4,0-6-10,-2-2-20,-5-4 11,-2 3-34,-2 4 27,-2 9 33,-4 6 5,0 9 5,-2 3 18,-1 3 2,3 0 19,1 5-25,0 11 8,2 1-3,-2 3-14,1 0-3,-1-3-7,1 0 2,2-3 2,-3-2-4,2-5 0,1-2 0,-1-5-1,6 0-5,3-5-9,1-12-9,1-4 19,-5-6-36,-4-3 18,-6 0-24,-3 1-2,-6 8 47,0 7 0,0 5 2,-9 7 33,-2 2-2,-1 0-4,-4 0 1,-2 0-18,0 0 4,-1 2-14,2 4-10,4-2-21,4-2-134,8-2-119</inkml:trace>
  <inkml:trace contextRef="#ctx0" brushRef="#br0" timeOffset="50504.3841">14252 7458 718,'0'0'11,"0"0"55,0 0 84,0 0-38,0 0-26,0 0-52,18-50-18,-16 64-16,-1 14 3,1 12 11,-2 9-7,0 4-4,1-2 22,-1-4-24,0-2 4,0-5-2,0-5-1,-1-9 3,-4-5-5,1-11 0,2-7 4,2-3 1,0 0-5,0-17 0,2-9-6,13-8-7,0 2-28,2 0-14,0 9 45,-4 7-7,-1 7 11,2 9 5,-1 0-11,2 8 8,-1 14 4,2 4 5,-1-2 18,0-2-20,1-5 3,2-4-2,-3-6-2,1-3 5,-1-4-6,3-3-1,1-11 6,-2-7-6,0-4-16,-4-1-8,-4-3-31,-2 0-7,-4 1 8,-1 7 50,1 4 4,1 8 6,1 0 31,1 5 10,1 1-17,0 2 0,2 1-16,5 0-11,-3 0 7,6 0-9,-4 0-1,1 0 0,-2 1 4,-5 6-5,-1 2 1,-5 2 0,2 4 7,-3 2-3,0 2-1,0 0 2,0 0-3,0-3 2,0 1-4,1-7 0,3-3 1,2-2 1,3-5-2,6 0 6,5 0-5,2-13 10,5-4-11,-3-3 0,-2-1-6,0-3-4,-2 2 3,-5-3 0,-5 6-5,-4 0 9,-3 5-16,-2 4 11,-1 5 5,0 3-4,0 2 5,0 0 1,0 0-5,0 0 6,0 7 1,0 3 3,0 0 27,0-1-21,0 2 11,5-1-4,10 1-12,1 3 17,7 1-19,-1-1-2,1 3 7,-3 0-7,-2 2-1,-6-2 0,-6 0 6,-6 0-6,0 0 0,-20 2 0,-15 1-2,-10 4-35,-11 2-45,-13-1-92,-16 2-285</inkml:trace>
  <inkml:trace contextRef="#ctx0" brushRef="#br0" timeOffset="53997.8403">6511 4976 298,'0'0'45,"0"0"52,0 0 22,0 0-32,0 0-4,0 0-34,0 0-8,-6-148 11,17 136-16,-2 5-1,7 7-9,-1 0-21,3 16 18,-2 16 4,-6 9 8,-8 3-8,-2 6-12,0 1 4,-8-4-3,-5-6-6,4-7 14,5-9-20,1-8 2,3-4 6,0-5-11,0-3-1,4 0 0,13-5 1,8 0-7,9-14-35,8-14-60,-2-6-68,-2-7-148</inkml:trace>
  <inkml:trace contextRef="#ctx0" brushRef="#br0" timeOffset="54387.9702">6505 4606 638,'0'0'12,"0"0"78,0 0 13,0 0-45,0 0-21,0 0-10,-306 369 11,293-281 5,13-2-16,0-2-4,19-7-9,11-14-12,12-12-2,12-13 2,5-16-7,8-14-11,6-8-22,2-14 17,2-22-34,-5-11-5,-9-12-4,-10-8 50,-12-6 14,-11-2 2,-13-3 3,-14-3 9,-3 0 0,-24 4 25,-11 12-2,-8 19 5,1 21 14,-2 17-33,1 8-11,0 8-11,10 22-1,5 10-4,12 13-32,8 3-100,8-3-133</inkml:trace>
  <inkml:trace contextRef="#ctx0" brushRef="#br0" timeOffset="56779.8796">11400 5240 535,'0'0'44,"0"0"-14,0 0 110,0 0-4,0 0-56,0 0-64,0 0 8,51-99 10,-37 57-10,5-4 31,-2-4-16,-4-3-10,-3 1 1,-5 4-14,-2 15 2,-2 12 1,-1 14-11,0 7 17,0 0-23,0 13-1,0 18 4,0 11-2,0 5-3,0-5 0,2-6 4,3-8-4,5-8 0,-1-7 0,2-3-1,1-6 2,5-4-2,4 0-3,4-12-18,5-12 15,-2-7-19,-3-4 6,-5-6 17,-4-2-26,-4-1 15,-1 6 14,-7 11 0,1 13 2,-5 9 0,0 5 9,0 5 14,0 20-25,0 9 13,0 11 7,0-1-7,0 1 6,0-4-18,3-4 2,11-3 2,-1-6-2,3-6-6,2-5-11,3-9-56,5-8-46,6-5-110,-1-21-166</inkml:trace>
  <inkml:trace contextRef="#ctx0" brushRef="#br0" timeOffset="57170.5848">12131 4766 721,'0'0'43,"0"0"29,0 0 85,0 0-76,0 0-55,0 0-4,45 17 8,-19-11-6,3 0-12,3-4 12,2 1-24,-3-3 0,-5 2 13,-6 0-12,-10-1 1,-5 1-2,-5 1 1,0 3 6,0 5-7,-18 6 13,-7 4 2,-8 3-14,-2 1 1,2 3-2,1-3 0,5 0 0,5 0 0,6-5-47,5 1-19,10-4-62,1-7-61,1-5-111</inkml:trace>
  <inkml:trace contextRef="#ctx0" brushRef="#br0" timeOffset="57397.6846">12553 4896 774,'0'0'15,"0"0"54,0 0 69,0 0-32,0 0-59,0 0-19,-147 146 0,123-106-14,6-1-8,2 2-6,4-7 3,2-2-8,5-6-63,5-9-73,0-12-73,13-5-233</inkml:trace>
  <inkml:trace contextRef="#ctx0" brushRef="#br0" timeOffset="57637.7185">12776 4806 838,'0'0'70,"0"0"-61,0 0 104,0 0 1,0 0-55,0 0-36,0 180-9,0-144-2,0 0-12,0-4 3,0-1-8,0-3-14,3-7-72,7-9-99,7-12-124</inkml:trace>
  <inkml:trace contextRef="#ctx0" brushRef="#br0" timeOffset="58017.649">13038 4806 810,'0'0'15,"0"0"23,0 0 94,0 0-50,0 0-35,0 0-33,-4 167 19,4-152-30,0-5 0,0-3 1,0-4-3,0-3 2,0 0-3,6 0 1,3-5 29,5-10-29,2-4 1,1-1 0,0 3 1,2 1-2,-1 6-1,-1 6 0,-2 4 2,1 0 3,0 11-5,-2 12 12,-1 2 1,-9 6 12,-4 0-19,0 5-4,-19 0 10,-9-2-12,-6-1-17,-1-8-27,2-7-61,5-10-94,9-8-82,10-10-290</inkml:trace>
  <inkml:trace contextRef="#ctx0" brushRef="#br0" timeOffset="58162.592">13099 4788 461,'0'0'149,"0"0"-35,0 0-22,0 0 18,0 0-65,0 0-31,0 0-7,206-155-7,-185 165-89,0 9-44,-2 1-131,2-3-216</inkml:trace>
  <inkml:trace contextRef="#ctx0" brushRef="#br0" timeOffset="58626.5919">13468 4749 507,'0'0'83,"0"0"47,0 0 30,0 0-69,0 0-8,0 0-16,-28 187-31,24-157 6,4-7-27,0-2-2,0-5-3,0-5-10,0-2 6,8-5-6,4-4 0,1 0 6,7-2-6,2-17-2,2-5-1,3-8-15,-2-5-2,-3-3-23,-3 2-3,-5 11 30,-3 9 7,-1 12 6,-4 6 3,-1 0 3,4 12 21,1 12 15,-3 4-7,4 1 5,1-1-33,-1-3 2,3-7 0,1-1-3,0-7 0,1-5-3,0-2 0,0-3 11,-1 0-8,1-11-1,-2-6 0,-4-7 3,-6-5-10,-4-12-7,0-9-31,-21-4-18,-5 6-56,-2 12 15,-1 15 29,5 14 42,6 7-18,6 0-72,4 3-102,6 6-159</inkml:trace>
  <inkml:trace contextRef="#ctx0" brushRef="#br0" timeOffset="59406.474">13975 4565 656,'0'0'52,"0"0"68,0 0-10,0 0 20,0 0-45,0 0-57,34 172 14,-29-114-24,-4 0-12,1-8 8,-2-8-14,0-9 0,0-11 0,0-7 6,0-10-5,0-5-1,6 0-8,6-11 3,6-15-30,4-12-22,6-8-22,-3-3-76,1 3-19,-5 8 54,-3 11 120,-1 13 7,2 9 24,0 5 40,-1 0 111,2 12-161,-2 5 60,-1 5-49,1-4-15,-2-3-2,2-5-13,1-3-1,-2-7 2,1 0-1,1-5 10,4-12-12,-1-2-28,2-4 2,-3-2-25,0 1 4,-4 4-5,-5 6 25,-4 5 22,-3 6 5,-4 3-6,2 0 6,-2 13 20,3 5 0,1-1-8,1-3-10,2-3 11,5-4-13,1-3 0,5-4 13,-1 0-10,4-14 4,3-2-7,-1-5-20,-1 0 11,-5-1-15,-2 0 8,-5 2 4,-7 2-24,-2 2-16,-2 7 25,0 5 20,0 4 7,0 0 2,-3 4-1,0 11 36,3-1-14,0 3 5,0 1 10,4 3-19,8 2 11,0 1-4,3 1-5,-2 0-1,-5 0-15,-4 0 1,-4 0-2,-3-1-3,-27 5-2,-18 2 0,-21 3-124,-24 3-181</inkml:trace>
  <inkml:trace contextRef="#ctx0" brushRef="#br0" timeOffset="61601.4896">6350 8989 466,'0'0'56,"0"0"5,0 0 52,0 0 10,0 0-52,0 0-6,79-83-2,-64 80-21,-2 3-9,4 0-24,-2 20-1,-2 9 22,-7 3-28,0 5 2,-6 1-2,0-1 2,-6-4 0,-3-2-4,-3-9 0,1-6 6,4-6-5,0-3-1,4-4 0,1-1 6,0-2 0,2 0-5,0 0-1,0 0 28,0 0-23,0 0 2,0 0-6,0 0 3,10-5-6,5 1 2,4 0 0,4 0-1,0-1 1,1-2 0,-2 2 0,-3 3-14,-3-1-28,-6 1-77,-4 0-56,-4-1-76</inkml:trace>
  <inkml:trace contextRef="#ctx0" brushRef="#br0" timeOffset="62104.0329">6404 8760 655,'0'0'26,"0"0"29,0 0 90,0 0-36,0 0-36,0 0-17,-306 59-31,275-14-3,8 9-7,7 11-12,7 5 20,9 5-17,0 0 1,4 5 17,17-5-19,9-5 2,6-12-4,6-15 0,7-11 5,9-15-8,6-10 0,6-7 2,-1-4-1,4-27-1,-3-10 0,1-12 4,-2-11-5,-11-4 1,-10 1-2,-10-1-4,-13 0 6,-12 0-2,-8-2 0,-5 5 1,-12 4-6,-18 9 7,-6 10 0,-3 11 2,-1 14 0,-3 12 1,1 5-3,-2 6 4,3 18-8,7 7 4,4 6-33,9 2-8,12 4-96,9-6-90,0-7-216</inkml:trace>
  <inkml:trace contextRef="#ctx0" brushRef="#br0" timeOffset="64999.7276">6621 6106 189,'0'0'64,"0"0"46,0 0 96,0 0-38,0 0-89,0 0 1,0 0-2,-10-43-11,7 30-6,3-1-19,0-1-13,0 0-12,6-3-16,13 1 9,2 5-10,1 2-2,3 10-1,-2 0 2,0 5-3,-5 19 2,-2-2 2,-7 3 0,-6-2 2,-3-4-2,0-4 13,0-4-12,0-5 8,0-4 0,0 0-7,0-2 20,0 0-19,0 0-1,-3 0 7,3 0-8,-3 0-2,0 0-3,0 0-48,-3 0-31,-1 0-103,2 0-78,5 0-408</inkml:trace>
  <inkml:trace contextRef="#ctx0" brushRef="#br0" timeOffset="67782.8751">7351 4800 120,'0'0'69,"0"0"-48,0 0 55,0 0 14,0 0-33,0 0 9,-12 0-17,10 0 4,-1 0-12,0 0-31,-1 0 0,-2 0-10,-6 0 3,-3 0-6,-3 0 3,-7 5 0,-8 4 0,-4 1 0,-4 2 0,-3 0 0,-4 3-4,0-1 3,-1 3-12,0-2 3,-2 1-1,3 1 0,-2 0 2,1-1 7,2 1 2,1-1-1,3-1 1,-2-1 0,3-1 1,-5 1-1,-4 0 0,-3 0 0,2-2 2,7-4 3,5 1-5,6-1 0,0 1 8,10 2-7,4-3-1,4 0 11,6-3-8,3-1 11,1 1-14,2 1 3,1 2 13,-2 0-16,0 7 7,4 4 7,0 5-4,1 5 24,0 5-9,0 7 0,0 2-2,0 6-20,0 5 9,0 7 1,0 3-11,-2 6 11,-2 5-12,-3 2 7,-1 1 11,3 2-12,-1-2 3,0-5-4,-1-3-5,3-1 11,4-3-12,0-2 0,0-3 9,0-5-8,0-3 5,0-4-2,0-3-3,0 2 18,0-2-9,0-3 2,0-1 10,0-6-12,0 0 3,4 0-6,-2-1-5,-1 5 11,2 2-12,-3 1-1,0 1 11,0-1-11,0-1 2,0-2-2,0-5 5,0-2-1,0-1-4,0 0 0,0 5 7,0 0-6,0 4 1,-4 0-2,-2 1 3,1-1 8,1-2-11,-1 0 1,-1-3 6,3 0-6,0-2 1,2-1-2,-2 0 4,1-4-2,2 1-2,0-2 0,0-1 9,0-3-8,0 0 1,0 0-2,2 0 4,-2 1-2,3 1-2,-2 1 0,-1-1 2,0 3 1,2-5-3,-2 2 0,1-2 1,2 1-1,-3 0 0,6 0 0,-1 4-1,4-3 2,4 2-1,2 1 0,3-1 1,1-2 7,5 0-8,3-4 0,6-3 9,6-2-7,10-2 3,6-6 0,3-1-4,8-3 14,-2-1-15,-3 3 0,0 0 1,-1 3 1,-4 3-2,-5-1 0,-6 2 1,-6-2-1,-5 2 0,-1-3 0,-2-4 1,-1-2 2,0-5-3,2 0 0,3 0 1,1 0 6,1 0-7,1 0 0,-3 0 1,-4 0 1,-5 0-1,-5 0-1,-4 2 0,-6 1 0,-3 0 0,-1 0 0,-4-2 4,0 2-2,-2-3 12,2 0-5,-3 0-7,1 0 6,-1 0-8,0 0 0,0 0 2,0 0-2,0 0-19,0-6-46,-1-13-69,-2-11-37,0-13-239</inkml:trace>
  <inkml:trace contextRef="#ctx0" brushRef="#br0" timeOffset="69012.8564">7217 7949 366,'0'0'9,"0"0"31,0 0 57,0 0-34,0 0-26,0 0-16,-54-24 5,39 21-26,-1-3 0,-8 1 0,3-3-6,-3 0 5,0-1-11,3 0-22,3 0 11,-1 1-41,4 1-8,0 3 52,3 1 9,3 1 11,-1 1 18,2 1 59,-1 0 13,0 0-36,-4 0 20,4 1-8,-6 8-8,0-1 3,-6 3-13,-4-1-2,-2 2 4,-6-1-29,-2-1 5,-7 0-12,-3-2-1,-4-1-3,-5-2-8,-4-5 2,-6 0 2,-2 0-3,5 0-3,4-12 16,8-6-6,7-7-1,-1-5-9,0-9 0,-1-8 21,0-9-19,-3-8-1,-3-8-1,-1-4 3,-4-6-7,1-4 1,-3-7 3,1 0-6,1-2 6,3 3 0,7 0-1,6 1 3,6 0-5,6 4 3,3 6 0,5 7-3,4 4 3,3 8 0,9 3-2,3 1-1,0 1 1,13-4-13,6-3 5,4 0 3,6 1 1,2 5 2,5 2 4,4 0-4,-1-2 2,1 1 2,-2 1 0,2 0 0,-3 1 0,4 2 0,3 1-2,-2-1 7,1 4-6,-1 1 1,0 0 0,4 7-1,-1-1 1,1 2 0,-4 2-1,4 2-5,-7-1 4,-5 0-14,0 2 0,-4 0 13,-5 1-11,-2 5 14,-1 0-3,-2 2 9,3 2-12,1-3 6,4-2 0,4 2-3,-1-3 3,2 0 0,0 1-2,0 0 6,1 1-5,2 1 1,1 1 0,-1 1-1,0 1 1,-2 2 0,0 0 0,-1-1 3,-6 2-4,-1 2 1,-3 4 0,-8 2 1,0 1 0,-6 1-1,6 0 1,-2 0 4,2-5-2,3 2-3,0 1 0,0 0 6,0 2-4,-5-1-2,-2 6 0,-4 5 5,-5 0-3,-2 2-2,0 0 0,0 0-3,0 4-24,0 13-20,0 12-14,-5 6-100,-4 5-126</inkml:trace>
  <inkml:trace contextRef="#ctx0" brushRef="#br0" timeOffset="70370.2194">7364 6038 179,'0'0'93,"0"0"-19,0 0 88,0 0-57,0 0-27,0 0-15,-45-128-6,37 118-3,0 1-13,-1 2-19,-6 3 26,-3 1-40,-7 3-2,-8 1 6,-8 16-10,-6 10 1,-5 12 2,-6 6-4,-10 12 22,-6 7-20,-10 7-2,1 5 14,3 3-5,5 0 0,5-2-4,0 2-5,4-2 18,3 3-19,5-1 0,6 3 9,7 4-9,2 0 0,6 2 0,4 0 2,5-4 1,5-2-3,4-2 0,-2-1 2,2-1-2,1 0 0,-2 1 0,2 2 2,-1 1-1,3-1-1,5 4 0,5 0 2,6-2 1,0-1-3,3-7 5,13-3-4,2 0 14,6 2-12,2 1-3,0-1 8,4 1-8,3-4 4,-2-1-4,4-6 3,-2-3 3,0-5-6,5-2 0,2-4 9,4-4-8,-3-3 6,4-7-6,3-6 1,-3-6 9,4-6-10,0-4-1,4-5 7,3-1-6,1-5 1,-2 0-2,-4-3 1,-2 0-1,0 0 0,-6 0 0,1-6-2,0-1 2,0 3 0,2 2-1,-4 2 1,-2 0-2,-8 0 2,-2 6 0,-7 2 0,-2 0 2,-2 0-3,-4 1 1,1 2 0,1-2 0,-1 0 0,1-1 0,-1 1 1,5-2 0,-5 1 0,1 2-1,-4-1 0,-1-2-2,0 1 2,-4-3 0,-1-1 0,-1 1 2,0 0-1,0 0-1,0 0 0,-2 0-1,1 2 1,-5-2 0,3 0 6,0-1-6,-3 1 6,0-3-6,0 0 0,0-2-6,0 0-2,0 0-25,0-6-57,0-8-119,-11 0-79</inkml:trace>
  <inkml:trace contextRef="#ctx0" brushRef="#br0" timeOffset="188803.8509">17136 3280 0,'4'-3'0,"2"1"0,3 2 0</inkml:trace>
  <inkml:trace contextRef="#ctx0" brushRef="#br0" timeOffset="190822.2174">18252 3062 212,'0'0'20,"0"0"3,0 0 22,0 0 19,0 0-39,0 0-19,-23-36-5,18 35 4,1 1-10,-8 0 5,-1 0-30,-7 0-63</inkml:trace>
  <inkml:trace contextRef="#ctx0" brushRef="#br0" timeOffset="191921.6037">18086 2802 412,'0'0'8,"0"0"1,0 0 97,0 0-29,0 0-24,0 0 18,-18-127-30,1 105 9,-4-1 2,-4 3-14,-6 3 34,-9 5-53,-5 2-7,-6 10 40,-7 0-51,-6 5 10,0 12 5,-1 9-8,4 9 4,4 7-12,4 11 0,4 8 10,3 10-6,3 10-4,7 4 0,10 3 9,8-1-2,14-3-7,4-9 0,4-5 6,26-7-4,12-4-2,13-8 4,14-12 2,14-11 30,13-15-30,11-13 2,8 0 24,-2-27-28,1-8-3,-9-9-1,-8-4 6,-12-2-2,-13-8-4,-12 0-1,-15-5-11,-11-6 12,-18-3 0,-11-5-3,-5-5 8,-12-2-17,-24 0 12,-15 10 0,-11 9-15,-17 18 14,-7 14 1,-12 11-2,1 16 4,2 6-20,10 11 1,14 13-45,12 10-8,21 9-77,10 5-24,10 2-122</inkml:trace>
  <inkml:trace contextRef="#ctx0" brushRef="#br0" timeOffset="192807.4053">20587 2646 651,'0'0'21,"0"0"-24,0 0 6,0 0 10,0 0 70,0 0-38,-149-177-11,104 163 6,-8 7-24,-10 7 43,-9 0-49,-1 21-1,-3 16 16,7 12-19,2 10 3,5 11 4,6 3-10,13 5 38,15 1-41,16 4 0,12-3 6,5-1-6,32-5 0,17-8-1,14-7 5,14-13 3,11-5-7,8-12 0,5-11 20,7-11-20,-1-7 16,-1-12-16,-3-18 8,-9-5-7,-8-10-1,-11-6-4,-11-12-6,-12-9 3,-14-10-2,-15-11 8,-13-11 1,-15-2-4,-8 0 4,-33 6 0,-22 9 20,-20 18-19,-21 17 11,-22 25-12,-17 26 10,-15 7-24,-8 35 14,11 17-85,9 8-46,18 4-184</inkml:trace>
  <inkml:trace contextRef="#ctx0" brushRef="#br0" timeOffset="194127.464">17810 3341 333,'0'0'55,"0"0"43,0 0-3,0 0 10,0 0-53,0 0-3,0 0 3,0-14-20,0 14-4,0 0-28,0 14 4,-2 15 1,-4 17-4,-1 11 32,-2 12 2,1 4-14,0 2 10,1-2-31,0-5 8,0-3-4,4-5-4,1-4-78,1-9-84,-4-18-226</inkml:trace>
  <inkml:trace contextRef="#ctx0" brushRef="#br0" timeOffset="194907.4536">17324 4545 673,'0'0'27,"0"0"-7,0 0 6,0 0 116,0 0-92,0 0-21,-6 5 8,6-5-8,0 0 38,0 0-36,0-11 25,9-11-36,4-11-12,0-6-7,5-9-1,-6-4 0,1-2 0,-4 9 0,-4 11 0,-2 15-2,-1 13 12,-2 6-17,0 0 7,0 13-12,0 20-5,1 6 17,1 5 0,2-8 0,2-4 7,0-5-8,0-7 1,1-6 0,1-6 1,1-7-1,3-1 0,5 0-2,2-20-12,4-5 11,0-7-6,-5-4 9,-1-6-14,-2 1 14,-6 7-1,-4 9-4,-2 13 10,-3 7-1,0 5-4,0 0 0,0 15 4,0 12 6,0 9-10,1 3 3,-1-3 5,0 0 4,5 1-12,-2-2 0,6-3-3,0-1 3,3-9-68,5-8-127,1-11-213</inkml:trace>
  <inkml:trace contextRef="#ctx0" brushRef="#br0" timeOffset="195103.2905">17919 4458 877,'0'0'81,"0"0"-59,0 0 32,0 0 61,0 0-89,0 0-15,7 188-11,4-129-3,-1-1-85,-3-4-330</inkml:trace>
  <inkml:trace contextRef="#ctx0" brushRef="#br0" timeOffset="196246.9253">20823 3314 187,'0'0'112,"0"0"-53,0 0 72,0 0 1,0 0-8,0 0-31,0 0 0,-51-132-7,51 132-6,-2 0-80,-2 23-9,-3 20 9,-1 21 13,-1 12 14,2 14-27,1 10 5,3 6-13,3 4-21,0-2-132,0-14-96,0-12-84</inkml:trace>
  <inkml:trace contextRef="#ctx0" brushRef="#br0" timeOffset="196899.6188">20389 4441 601,'0'0'9,"0"0"10,0 0 89,0 0-26,0 0-18,0 0-10,19 131-1,-11-117-2,-1-4-24,-1-2-15,0-5 32,-3-1-33,-1-2 26,3 0 7,3-2-5,8-18 15,4-11-41,4-14-11,-1-13 14,0-7-14,-7-5-2,-1 9 0,-6 17 5,-4 19-4,-4 17-1,-1 8 0,2 0-11,-2 5-1,1 26 5,1 11 3,-2 11 8,5-4-2,1-4-2,3-8 0,2-6-1,2-6 1,-1-6 0,3-10-1,0-6-1,6-3-5,3-9-4,4-16 10,0-9-14,-4-2 12,-1-1-10,-9 8 8,-6 8 5,-4 11-3,-4 7 3,0 3 0,0 5 0,0 15 11,0 8-11,-3 6 8,2 2-1,1-3-2,0 1-5,0-3 0,11-1-9,3-5-57,4-6-116,5-12-127</inkml:trace>
  <inkml:trace contextRef="#ctx0" brushRef="#br0" timeOffset="197213.7432">21142 4489 777,'0'0'85,"0"0"27,0 0 28,0 0-68,0 0-68,0 0 23,154-39-27,-123 43 0,-7 17 10,-11 4-10,-10 1 0,-3 7 12,-13 1-11,-17 4 26,-4 2-27,-2-3 0,6-2 5,6-3-4,9-8-1,8-4 0,5-8 6,2-2-17,0-1 11,16-2 0,20-3-11,19-2 0,16-2-26,14 0-72,0 0-136,-9 0-229</inkml:trace>
  <inkml:trace contextRef="#ctx0" brushRef="#br0" timeOffset="198931.6038">17846 5639 192,'0'0'28,"0"0"39,0 0 28,0 0 30,0 0-11,0 0-15,3-85 2,-3 85-5,0 0-31,0 8-15,-6 28-42,-8 17 11,-2 17 27,-1 10-25,-1-1-3,6-3-18,2-8 9,1-10 1,2-11-10,5-7-11,2-13-97,0-18-118,0-9-299</inkml:trace>
  <inkml:trace contextRef="#ctx0" brushRef="#br0" timeOffset="199269.5926">17755 5841 295,'0'0'398,"0"0"-385,0 0 26,0 0-6,0 0-7,0 0-26,98-11 0,-72-6 8,2-7-7,-3 1 6,-3-2-7,-1 0 3,-6 1 28,-2 2-14,-3 5 19,-3 5 25,-4 8-13,0 4-12,0 0-36,1 12 8,-2 18 44,-2 12-28,0 9 0,0 5-1,0 4-23,0-4 9,0-3-9,0-4-16,0-3-50,0-7-170,4-13-273</inkml:trace>
  <inkml:trace contextRef="#ctx0" brushRef="#br0" timeOffset="199570.3701">18160 6161 677,'0'0'47,"0"0"55,0 0-9,0 0-30,0 0-55,0 0 2,9 160-4,10-143-6,0-5 0,0-7-1,-1-5-2,1 0-10,-3-19-6,-3-3 19,-7-4-7,-6-4 7,0 1 0,-6 0 4,-10 7-1,-6 5 3,-2 8-6,4 6-27,1 3 4,3 0-112,7 0-138</inkml:trace>
  <inkml:trace contextRef="#ctx0" brushRef="#br0" timeOffset="199743.4309">18478 5782 679,'0'0'84,"0"0"16,0 0-39,0 0-61,0 0-14,0 0-33,8 67-208</inkml:trace>
  <inkml:trace contextRef="#ctx0" brushRef="#br0" timeOffset="199907.4279">18503 6174 619,'0'0'61,"0"0"82,0 0 17,0 0-112,0 0-37,0 0-5,-4 63-6,4-58-27,0-3-157,1-2-333</inkml:trace>
  <inkml:trace contextRef="#ctx0" brushRef="#br0" timeOffset="200109.4379">18727 6007 130,'0'0'695,"0"0"-611,0 0 38,0 0-80,0 0-42,0 0-14,100-37-21,-76 35-153,-3 2-253</inkml:trace>
  <inkml:trace contextRef="#ctx0" brushRef="#br0" timeOffset="203222.0509">19415 6204 534,'0'0'10,"0"0"21,0 0 42,0 0 1,0 0 16,0 0-38,0 0 43,23-4 9,0-20-83,1-7 16,1-7-22,1-9-12,-6-12 32,-3-10-30,-5-10-2,-8-6 9,-4 4-9,0 11 2,0 20-5,0 18 2,-2 20 23,0 10-25,2 2 5,-3 7-4,-3 24 6,4 16-7,1 10 0,1 1 2,0-4-2,0-4 0,13-8 0,1-6 0,3-11 8,0-9-9,2-13 1,4-3 0,2-10 2,5-20-2,4-10 0,-3-4-7,-2-4 7,-8-3-1,-6-3-2,-6-3 3,-6 8-10,-2 13 10,-1 16 0,0 13-1,0 7 8,0 0-14,0 24 4,0 15 3,0 14 7,-1 3-6,-1 3-1,2-3 9,0 1-3,0-5-4,0-5-2,0-8 0,0-8-17,7-9 13,3-8-73,5-8-126,2-6-129</inkml:trace>
  <inkml:trace contextRef="#ctx0" brushRef="#br0" timeOffset="215233.4733">20129 5825 682,'0'0'82,"0"0"-13,0 0 45,0 0-40,0 0-70,0 0 50,0 0-6,-24 167-20,21-121 29,2-5-52,-2-4 11,-1-4-16,-1-1 10,2-6-12,3-4 2,0-5-85,0-11-55,13-6-181</inkml:trace>
  <inkml:trace contextRef="#ctx0" brushRef="#br0" timeOffset="215511.6529">20459 5724 834,'0'0'26,"0"0"6,0 0 81,0 0-13,0 0-60,0 0-38,182-37 23,-128 28-25,-5 4 0,-12 0-1,-9 5 1,-10 0-18,-9 0-71,-9 3-82,-1 9-28,-25 1-279</inkml:trace>
  <inkml:trace contextRef="#ctx0" brushRef="#br0" timeOffset="215713.4021">20519 5912 671,'0'0'30,"0"0"84,0 0-12,0 0-7,0 0-41,0 0-23,134 3 5,-79-6-32,-3-4 7,-1 2-11,-9-1 4,-12 3-19,-8 0 0,-9 1-102,-7-1-63,-1-2-351</inkml:trace>
  <inkml:trace contextRef="#ctx0" brushRef="#br0" timeOffset="216311.7049">21296 5949 841,'0'0'70,"0"0"-1,0 0 63,0 0-46,0 0-59,0 0 4,67-58-26,-34 20 10,1-2-8,-4-3-7,-2-1 0,-7-3-1,-6-6 6,-3-8-5,-5 2 0,-1 8 2,-4 15-9,-1 17 7,-1 11 0,0 8-8,0 0 7,0 20-7,-4 14 8,-8 12 0,1 4-3,0-1 3,7-8 0,3-3 0,1-8 3,0-6-3,3-3 0,12-6 4,2-7-11,8-8 7,4 0 0,7-15-7,-1-11 3,-1-8 0,-3-6-2,-2-9 2,-7-5-16,-1 0 20,-9 8 0,-5 12-2,-1 13 10,-6 13-3,1 8 11,-1 0-8,0 12-1,0 18-6,0 13-1,-3 5 23,-2 2-22,0-3 6,1-1-7,2 1 5,1 0-20,1 0 8,0-9-93,9-9-86,18-17-132</inkml:trace>
  <inkml:trace contextRef="#ctx0" brushRef="#br0" timeOffset="216671.2762">22102 5646 704,'0'0'148,"0"0"9,0 0-28,0 0-40,0 0-71,0 0 1,81-39-19,-60 41 10,-2 15-4,-8 3-6,-8 7 0,-3 4 9,-3 3-6,-24 3 7,-1 4-10,-7-1 6,2-2 3,2-5-9,4-4 0,5-5 18,5-7-18,7-5 15,7-4-15,2-5 7,1-3-7,0 0 0,0 0 0,16 0 4,9 0 1,10 0-10,6 0 4,9 0-45,2 0 42,0 0-55,-6 0-61,-7 0-70,-9 2-145</inkml:trace>
  <inkml:trace contextRef="#ctx0" brushRef="#br0" timeOffset="218779.4683">17895 6695 445,'0'0'120,"0"0"-20,0 0 30,0 0-16,0 0-25,0 0-2,0 0-86,-29-13 10,29 64 36,0 13-9,0 4-10,0 0-4,0-5-22,-3-5 24,-4-5-26,-2-11 0,0-8-1,5-10 1,0-11-54,4-12-82,0-1-120,2-23-67</inkml:trace>
  <inkml:trace contextRef="#ctx0" brushRef="#br0" timeOffset="219131.3796">17886 6961 141,'0'0'414,"0"0"-407,0 0 66,0 0-12,0 0 19,0 0-61,127-11-17,-99-3 14,-3-5-11,-7-1-5,-6-2 15,-7 0 10,-2-2 45,-3-2-40,0-3 5,0 4 20,0 5-31,0 9 18,0 8-14,0 3-20,0 0 18,0 10-26,0 15 0,0 11 30,1 6-19,2 3 16,-1 2-4,1 0-18,-2 1 13,2-1-18,0-5 0,1 0-9,1-6 8,2-2-71,4-10-117,8-12-141</inkml:trace>
  <inkml:trace contextRef="#ctx0" brushRef="#br0" timeOffset="219357.4281">18409 7021 862,'0'0'12,"0"0"146,0 0-51,0 0-40,0 0-19,0 0-24,-19 220-10,19-176-14,0-4 9,0 2-8,0-9-1,0-8-51,2-13-32,11-12-139,4-2-110</inkml:trace>
  <inkml:trace contextRef="#ctx0" brushRef="#br0" timeOffset="219546.1417">18585 6729 957,'0'0'49,"0"0"96,0 0-60,0 0-52,0 0-33,0 0-3,12 6-7,3 8-84,-4 1-109,-5 0-171</inkml:trace>
  <inkml:trace contextRef="#ctx0" brushRef="#br0" timeOffset="219711.4568">18668 7181 619,'0'0'82,"0"0"73,0 0 0,0 0-51,0 0-83,0 0-12,-17 57-4,17-54-5,0-1-97,0-2-115,9 0-449</inkml:trace>
  <inkml:trace contextRef="#ctx0" brushRef="#br0" timeOffset="219903.6503">18811 6934 827,'0'0'66,"0"0"46,0 0-8,0 0-32,0 0-72,0 0 0,192-76-7,-141 70-70,-1 3-93,0-4-149</inkml:trace>
  <inkml:trace contextRef="#ctx0" brushRef="#br0" timeOffset="220969.3021">19694 7212 551,'0'0'61,"0"0"28,0 0 69,0 0-60,0 0-27,0 0-63,43-78 22,-27 37 5,5-7-27,-3-6 9,2-3-17,-4-2 7,-3-6 16,-2-3-16,-2 2-6,-6 7 16,-2 15-15,-1 18 34,0 15-11,0 9-13,0 2 33,0 2-45,0 26 0,-4 15-1,-7 10 5,2 7 2,6-3-6,2-6 0,1-6-1,0-7 1,6-2 0,7-9 0,1-6 7,-1-8-10,5-10 3,1-3 0,2-14-19,3-13 19,3-7 0,-3-7-4,-1-5-3,-4-10 7,-3-5-9,-4 2 9,-6 10-15,-3 15 15,0 18 0,-3 10 8,0 6-7,0 0 20,0 17-21,0 16 0,-7 11 12,-1 4-5,3-1-7,2 1 5,2-3 3,1 0-9,0-2 1,0 3 0,0-7-16,1-5-48,10-7-88,8-15-103,11-8-435</inkml:trace>
  <inkml:trace contextRef="#ctx0" brushRef="#br0" timeOffset="221203.6579">20389 6920 738,'0'0'104,"0"0"22,0 0-9,0 0-31,0 0-48,0 0-5,-5 97-10,1-61-21,1-1 12,-2 1-14,-2 0 0,2 0-14,4-2-57,1-4-61,1-13-163</inkml:trace>
  <inkml:trace contextRef="#ctx0" brushRef="#br0" timeOffset="221496.0143">20824 6812 885,'0'0'47,"0"0"29,0 0 100,0 0-120,0 0-55,0 0 27,121-42-23,-75 36-5,2 2 0,1 1 9,2-4-10,-8 3 1,-8 1-45,-12 3-25,-11 0-160,-10 0-115</inkml:trace>
  <inkml:trace contextRef="#ctx0" brushRef="#br0" timeOffset="221726.7208">20875 6975 732,'0'0'4,"0"0"69,0 0 34,0 0 7,0 0-50,0 0-30,182-14 19,-119-2-52,0-1 4,-3 3-5,-9 0 7,-6 2-16,-11 2-3,-10 1-96,-9 1-25,-14-4-162</inkml:trace>
  <inkml:trace contextRef="#ctx0" brushRef="#br0" timeOffset="221995.4633">21048 6464 725,'0'0'84,"0"0"89,0 0-46,0 0-83,0 0-21,0 0-13,7 94 19,-5-33 2,-2 6-26,0 4 30,-2 4-35,-10 0 0,-1 2 4,1-4-4,4-4-2,7-10-62,1-15-124,17-17-134</inkml:trace>
  <inkml:trace contextRef="#ctx0" brushRef="#br0" timeOffset="222595.5559">21876 6853 990,'0'0'0,"0"0"53,0 0-52,0 0 138,0 0-116,0 0 0,40-26 12,-20 4-33,-1-1 18,2-9-20,-2-3 0,0-4 2,-3-6 2,-5-8-4,0-3 0,-5 1 7,-2 11-11,-4 17 4,0 13 0,0 13-6,0 1 6,0 18-15,-1 20 11,-10 13 4,2 4 6,2 0-6,4-5 0,3-5 2,0-8 0,10-5-2,5-10 0,6-7 5,4-11-11,4-4 6,3-1-6,1-21-9,0-8 15,-3-7-2,-5-11 1,-5-5 2,-4-1-7,-5 5 6,-5 14 0,-6 15-1,0 13 9,0 7-2,0 3-6,0 25 14,0 11-9,0 9-5,0 6 0,0 1 1,0 3-1,0 1-9,3 2-81,5-9-147,2-14-209</inkml:trace>
  <inkml:trace contextRef="#ctx0" brushRef="#br0" timeOffset="222911.5573">22566 6805 793,'0'0'61,"0"0"150,0 0-94,0 0-35,0 0-79,0 0 0,123-42 10,-103 56-13,-10 11 0,-10 5 3,0 4-1,-18 6 21,-10 1-23,-5-2 0,1-2 1,7-7 4,7-9-5,6-5 0,7-7 8,5-2-6,0-1-2,14-3 0,19-1 3,13-2-3,11 0-6,7 0-26,0 0-64,0-4-29,-9-3-104,-2 1-254</inkml:trace>
  <inkml:trace contextRef="#ctx0" brushRef="#br0" timeOffset="224531.5814">17796 7868 471,'0'0'128,"0"0"-33,0 0 82,0 0-66,0 0-15,0 0-54,0 0-42,-26 47 78,25 34-41,1 4-30,0-8 37,0-4-40,-3-11-4,-1-8 2,-2-11 6,2-6-16,1-8-8,3-15-68,0-9-23,0-7-131,4-27-148</inkml:trace>
  <inkml:trace contextRef="#ctx0" brushRef="#br0" timeOffset="224846.2543">17796 8156 546,'0'0'37,"0"0"-35,0 0 61,0 0-39,0 0 3,0 0 10,96-18-24,-66-8 6,-4-2-3,-4-2-1,-2 1 38,-4-1-46,-6 2 24,-6 3 15,-1 5 12,-3 9-2,0 6 2,0 5-41,0 16-10,0 19 7,0 20-14,0 8 21,0 5-21,0-1 18,0-7-18,0-3 0,0-6-12,0-1 12,0-10-128,15-14-100,6-17-369</inkml:trace>
  <inkml:trace contextRef="#ctx0" brushRef="#br0" timeOffset="225125.8048">18256 8378 174,'0'0'529,"0"0"-416,0 0 22,0 0-23,0 0-66,0 0-42,-21 123 20,34-110-22,5-7-2,8-3 9,-1-3-8,2 0 14,-6-12-15,-4-5 0,-4-7 2,-6-4-2,-6 3-6,-1 1 1,0 6-16,-13 9 11,-8 9-54,-7 0-74,-9 0-10,-4 9-370</inkml:trace>
  <inkml:trace contextRef="#ctx0" brushRef="#br0" timeOffset="225674.8562">17106 5444 599,'0'0'95,"0"0"4,0 0 44,0 0-62,0 0-74,0 0 28,-11 87-9,11-40-2,-1-1-13,-1-2-3,2-2-3,0-3-5,0-9-70,0-8-55,0-15-67,9-7-205</inkml:trace>
  <inkml:trace contextRef="#ctx0" brushRef="#br0" timeOffset="225993.7101">17004 5562 614,'0'0'57,"0"0"110,0 0-86,0 0 15,0 0-40,0 0-40,-71 341 22,92-299-38,7-9 0,9-8 1,9-10 1,6-9-4,7-6-7,1-15-57,-4-19 44,-2-12-36,-12-11 25,-9-4 20,-14-9 16,-18-3-3,-1-9 12,-29-3 5,-19 5 40,-9 14-31,-10 21 11,-2 23 25,-1 22-59,-3 28-1,8 34-2,7 21-60,16 10-136</inkml:trace>
  <inkml:trace contextRef="#ctx0" brushRef="#br0" timeOffset="226675.7106">16789 8204 644,'0'0'48,"0"0"51,0 0 20,0 0-52,0 0-35,0 0 3,94-198-29,-72 201 3,-2 24 0,-4 15-8,-8 4 43,-8 4-42,0 2 0,-15-4 21,-14-4-23,-4-4 9,-5-5-9,4-11 6,4-10 3,5-9-9,3-5 0,3 0 17,3-16-14,4-2-1,6 4-2,1 4 4,5 10-1,0 0-3,3 4-12,16 17 4,7 8 15,4 6-7,5-3 0,2-3-12,6-6 10,4-6-139,-1-10-48,-1-7-116</inkml:trace>
  <inkml:trace contextRef="#ctx0" brushRef="#br0" timeOffset="227081.4121">16999 7853 706,'0'0'59,"0"0"57,0 0 28,0 0-41,0 0-52,0 0-36,-418 329 42,381-228-41,20 4-7,9-7 5,8-7-12,3-9-2,19-12 0,15-11 3,9-11-24,15-10-25,15-11-1,10-15-3,7-12-16,-2-15-2,-8-26-2,-5-17 39,-11-15 31,-13-18 5,-17-18 44,-17-20 32,-20-14-46,-5 6 2,-33 14-6,-15 31-17,-10 36 56,-6 34-52,-6 22-12,-3 26-1,7 29-3,13 14-4,21 14-4,30 4-117,7 1-116,27-6-446</inkml:trace>
  <inkml:trace contextRef="#ctx0" brushRef="#br0" timeOffset="227654.2689">18668 8006 733,'0'0'68,"0"0"5,0 0 73,0 0-96,0 0-45,0 0 4,6 14-9,-4 2-3,-2 2-51,0 3-146,0 2-269</inkml:trace>
  <inkml:trace contextRef="#ctx0" brushRef="#br0" timeOffset="227796.1109">18669 8436 501,'0'0'67,"0"0"80,0 0-42,0 0-28,0 0-21,0 0-49,27 72 6,-14-72-13,1-11-95,5-9-176</inkml:trace>
  <inkml:trace contextRef="#ctx0" brushRef="#br0" timeOffset="227990.0003">18952 8219 749,'0'0'69,"0"0"32,0 0 78,0 0-126,0 0-31,0 0-12,126-33-5,-74 25-6,-4 6 1,-2 2-47,-9 0-24,-9 0-142,-7 1-267</inkml:trace>
  <inkml:trace contextRef="#ctx0" brushRef="#br0" timeOffset="229421.6707">19701 8427 538,'0'0'23,"0"0"6,0 0 115,0 0-42,0 0-35,0 0 45,12-5-42,5-12-27,6-7-14,7-8-19,2-6 18,0-7-28,-1-7 2,-5-9 20,-7-4-16,-5-3 4,-7-3 6,-2 1-13,-2 7 12,-2 12-15,-1 18 0,0 16 25,0 12-18,0 5-2,0 0-5,0 8 12,0 18-20,0 12 8,-6 9 0,-3 1 2,5-2 0,2 0-2,2-7 0,0-2 7,0-8-9,3-3 2,9-6 0,2-8-1,4-8 1,4-4 0,5-3-2,3-19-14,3-5 7,-5-4-2,-1-7 11,-7-3-20,-4-8 20,-6-1 0,-6 4-3,-2 9 9,-2 13-6,0 11 3,0 7-3,0 6 44,0 0-44,0 8-2,0 17 0,0 10 2,1 11 9,1-2-9,-1 2 0,2-3 9,0 0-6,3 0-3,0-1 0,3 2-3,1-8-5,1-5-59,5-12-99,4-10-78,-1-9-401</inkml:trace>
  <inkml:trace contextRef="#ctx0" brushRef="#br0" timeOffset="229603.6994">20486 8026 710,'0'0'128,"0"0"-13,0 0 27,0 0-66,0 0-36,0 0-6,8 113-23,-8-73-1,3 5-3,5 0-7,4 1-31,7-3-40,5-8-268</inkml:trace>
  <inkml:trace contextRef="#ctx0" brushRef="#br0" timeOffset="230343.3729">20796 7799 377,'0'0'118,"0"0"35,0 0-41,0 0 19,0 0-49,0 0-16,0-9-3,3 9-38,10 0-15,13 0 14,11 6-15,10 1 31,6 0-40,4-4 0,2 0 13,-4-3-8,-2 0-4,-10 0-1,-9 0 7,-10 0-5,-12 0-2,-8 0 0,-4 0 1,0 0 5,0 0-4,0 3-2,-7 5 10,-11 1 5,-7 8-15,-8 4 0,-1 0 19,-4 1-14,-2 1-5,6-2 0,1 0 3,8-4-5,2-3 2,9-1-11,7-3 5,1-1-66,6-1-68,0-5-108,2-2-298</inkml:trace>
  <inkml:trace contextRef="#ctx0" brushRef="#br0" timeOffset="230683.5929">21558 8012 652,'0'0'96,"0"0"54,0 0 10,0 0-79,0 0-32,0 0-4,-167 16-33,128 1 35,1 2-47,6 2 0,-2 5 11,4-1-5,3 0-6,-1 1 0,4-3 1,5-4-19,7-1-42,10-5-94,2-7-94,11-6-354</inkml:trace>
  <inkml:trace contextRef="#ctx0" brushRef="#br0" timeOffset="231326.2056">21810 8160 788,'0'0'59,"0"0"125,0 0-36,0 0-70,0 0-77,0 0-1,81-123 14,-62 89-8,2-4-4,-2 1-2,-3-6 2,1-3 6,-2-8-8,0-6 0,-5 1 8,-2 7-4,-3 11-4,-5 17 0,0 11 4,0 10-9,0 3 5,0 10-11,0 20 6,0 12 7,-5 5-2,0 2 0,2-2 1,3-3-3,0-5 2,0-5 0,13-6-1,1-8 1,2-7-4,4-9-13,1-4 6,0 0-11,4-18 20,2-9-12,-2-7 8,-1-8-4,-4-8 10,-5-4-2,-3 0 2,-4 8-6,-5 17 6,-2 13 0,-1 11 24,0 5-10,0 10-10,0 18-4,0 12 0,-1 7 44,-3 1-41,-2 2-1,3-5 13,3 1-12,0-3 1,0-1-4,0 2-18,12-2-10,1-10-162,6-13-191</inkml:trace>
  <inkml:trace contextRef="#ctx0" brushRef="#br0" timeOffset="231723.3672">22571 7879 144,'0'0'709,"0"0"-643,0 0 124,0 0-82,0 0-92,0 0-3,103-40-13,-75 41 3,-1 15-2,-9 6-1,-9 3 0,-9 5 8,0 2-5,-17 2 12,-13-1-15,-1 2 6,0-2-2,3-5-2,7-3-2,5-5 13,5-6-10,5-2 7,4-7-10,2-1 0,0-1-3,14-1 3,11-2 0,11 0 11,5 0-6,2 0-2,-3 0-3,0 0 0,-6 0-3,-5 0 3,-8 0 0,-7 0-3,-6 6-42,-8 8-43,-4 5-134,-26 3-171</inkml:trace>
  <inkml:trace contextRef="#ctx0" brushRef="#br0" timeOffset="232355.6884">18023 8973 610,'0'0'101,"0"0"73,0 0-58,0 0-11,0 0-94,0 0 5,-10 46 22,16 5-21,-2 5 0,-1 2-2,-3-1-12,0 1 3,0-4-6,0-7-20,0-9-5,0-15-78,9-15-99,4-8-97</inkml:trace>
  <inkml:trace contextRef="#ctx0" brushRef="#br0" timeOffset="232683.6963">18126 9151 349,'0'0'346,"0"0"-246,0 0 43,0 0-95,0 0-31,0 0 1,57-16-15,-30 9 5,-2-3-8,2-4 0,-4-1-12,-4-2-4,-3-2 16,-6 2-4,-2-5 10,-5-2-1,-3-2-1,0 4 14,0 8 45,0 5-30,0 8 15,0 1-10,0 4-34,0 21 6,0 9-2,0 4-6,0 3 25,0-2-26,0 5-1,0 1 0,0 5-2,0 5-77,0-9-173,9-15-17</inkml:trace>
  <inkml:trace contextRef="#ctx0" brushRef="#br0" timeOffset="232894.9133">18585 9237 760,'0'0'101,"0"0"66,0 0-39,0 0-65,0 0 13,0 0-59,-19 165 2,19-129-12,0-2 2,0 0-6,5-5-3,2-5-31,2-5-7,3-14-129,2-5-115,5-13-284</inkml:trace>
  <inkml:trace contextRef="#ctx0" brushRef="#br0" timeOffset="233053.4584">18763 8983 786,'0'0'26,"0"0"68,0 0-23,0 0-67,0 0-4,0 0-9,20 70-148,-13-55-250</inkml:trace>
  <inkml:trace contextRef="#ctx0" brushRef="#br0" timeOffset="233218.1006">18931 9373 623,'0'0'56,"0"0"146,0 0-36,0 0-93,0 0-11,0 0-59,14 35-3,-1-35 0,4 1-55,4-1-87,1 0-237</inkml:trace>
  <inkml:trace contextRef="#ctx0" brushRef="#br0" timeOffset="233690.3959">19309 9101 579,'-6'-2'107,"4"0"22,2 2-30,0 0-1,0 0-69,0 0-3,2 0-13,17 0-10,11 2 33,9-2-36,10 0-1,8 0-1,3 0-142,0-5-122</inkml:trace>
  <inkml:trace contextRef="#ctx0" brushRef="#br0" timeOffset="234287.0529">19887 9426 605,'0'0'101,"0"0"30,0 0-6,0 0-40,0 0-22,0 0 0,101 18-27,-66-43-9,0-9-27,-2-4 8,-7-7 0,-5-8-8,-6-5 0,-3-5 6,-8-2-2,-4 4-1,0 8-3,-1 15 0,-5 17 0,3 14 8,-1 7-8,1 0 0,-3 23 4,1 15-4,-1 8 0,3 3 6,3-6 2,0 3-8,0-8 0,12 0 2,4-2 3,1-8-5,4-10 0,1-8 0,1-10-17,2-3 17,3-22-14,1-8 13,-4-6-13,5-6 14,-7-7-12,-6-4 12,-2 0-13,-10 9 13,-1 13 0,-4 17 8,0 9-3,0 8 29,0 0-34,0 20 10,0 14-1,0 9-3,0 5-6,0 1 11,0-3-9,9 1 4,3-2-6,1-1 0,3-5-9,0-6 9,3-9-63,6-12-72,1-10-132,4-2-397</inkml:trace>
  <inkml:trace contextRef="#ctx0" brushRef="#br0" timeOffset="234499.3972">20751 9157 754,'0'0'85,"0"0"72,0 0-34,0 0-62,0 0 0,0 0-60,-7 107 6,7-75-3,1-1 0,5 0-3,2 0-1,3-2-68,5-9-82,4-10-264</inkml:trace>
  <inkml:trace contextRef="#ctx0" brushRef="#br0" timeOffset="234983.3091">21373 8874 795,'0'0'21,"0"0"136,0 0 38,0 0-120,0 0-35,0 0-17,-9-16-23,-12 35 17,-8 7-17,-6-1 7,1 1 6,-2-2-13,-1 0 0,5-5 2,5-4 5,6-6-8,8-1 1,7-5 0,5-1-3,1-1 3,0 3-2,0 2-3,6 3 10,12 0-8,4 1 3,5 2 0,-2-2 6,4 2-6,-4 0 0,3-3 5,-2 3 0,-2-2 2,-2 2-7,0-4 0,-5-1 1,-3-1 0,-4-2-1,-4-2 0,-3 0 7,-2-2-15,-1 3-3,0 0-67,0-1-6,0-2-179,0 0-345</inkml:trace>
  <inkml:trace contextRef="#ctx0" brushRef="#br0" timeOffset="235763.6928">21974 9094 689,'0'0'44,"0"0"-1,0 0 109,0 0-35,0 0-23,0 0-26,-13-9-25,25-8 1,9-12-44,2-2 4,1-7 27,-1-4-24,-2-8-7,-2-9 6,-2-10 0,-3-5-3,-3 5-3,-5 16 0,-3 20 0,-3 19 0,0 13 0,0 1-1,0 17-14,0 20 12,-2 16 3,-5 8 0,2-2 6,1-5-6,4-8 0,0-5 0,0-9 8,10-7-13,5-7 5,2-8 0,1-8-15,7-2 6,2-12-3,4-12 10,1-6-10,-3-7 4,-5-3-1,-2-7 9,-8 2-12,-4 9 13,-5 12-1,-5 14 0,0 10 6,0 0 9,0 15-15,0 17 0,-6 11 25,-3 2-22,5 0-3,4-3 0,0-2 7,0-2-11,0-1 4,8-5-63,7-4-22,3-9-191,2-11-256</inkml:trace>
  <inkml:trace contextRef="#ctx0" brushRef="#br0" timeOffset="236109.3035">22868 8843 741,'0'0'119,"0"0"44,0 0-59,0 0-89,0 0 23,0 0-28,61 40-4,-61-12 53,0 5-54,-21 4 13,-9-1-14,-1-2 6,-2-3-3,3 0-7,8-7 0,7-1-2,6-7 3,3-4-1,6-2 0,0-4 5,0-3-12,15 1 7,12-4 0,7 0 3,9 0 0,6-1-3,5-3 0,-1 2-22,0 2 7,-4 0-73,-11 4-97,-14 9-127</inkml:trace>
  <inkml:trace contextRef="#ctx0" brushRef="#br0" timeOffset="237618.0138">16609 10186 409,'0'0'137,"0"0"-13,0 0 10,0 0-22,0 0-21,0 0 6,-54-124-67,71 105-13,10 4 12,9 8-27,7 7 0,-1 7-2,-3 22 2,-9 9-8,-16 2 6,-14 1 0,0-1 3,-14-2 2,-9-1-6,0-4 1,5-9 0,5-6-15,5-8 15,5-6-4,3-4 0,0 0 8,0 0 0,0-8-4,0-9 9,0 2-14,9 1 5,11 2-6,2 6-3,4 6 9,0 0 0,-2 11 0,-7 13 0,-7 5-6,-10 2 6,-3-1 0,-24 1 6,-11-2-1,-7-5-2,-4-5-3,2-4 2,3-7-17,5-8-32,9-3-105,11-24-75,17-13-430</inkml:trace>
  <inkml:trace contextRef="#ctx0" brushRef="#br0" timeOffset="238038.1074">16624 9723 698,'0'0'39,"0"0"31,0 0 97,0 0-60,0 0-49,0 0-11,-378 341-24,346-253 5,11 6-19,12-2 2,9-7-3,3-6-8,24-16 0,11-10 3,22-9-2,18-13-1,17-10 0,14-14 7,1-7-25,-3-20 18,-5-16-28,-11-11 22,-15-6-21,-14-10 26,-16-14-15,-17-8-3,-13-9-6,-16-1 25,-6 1-5,-29 10 0,-14 17 7,-12 22-2,-9 28 2,-12 17 10,-3 22-8,4 22-4,11 14-12,22 5-140,20 2-161</inkml:trace>
  <inkml:trace contextRef="#ctx0" brushRef="#br0" timeOffset="238549.4223">17907 10178 816,'0'0'35,"0"0"82,0 0-51,0 0-49,0 0 29,0 0-22,-18 233-21,18-172 23,0-7-26,0-8 0,0-11 1,1-8-1,2-12-27,2-9-66,2-6-90,8-12-101</inkml:trace>
  <inkml:trace contextRef="#ctx0" brushRef="#br0" timeOffset="238861.9753">17974 10369 537,'0'0'85,"0"0"7,0 0-41,0 0 29,0 0-52,0 0-25,67 9 26,-42-9-24,1-6-5,1-13 8,-5-3-7,0-1 8,-5-3-9,-1 2 0,-4-1 18,-2-2-7,-4 2 29,-3 5 16,-3 8-14,0 7 6,0 5-24,0 13-16,0 16 18,0 12-20,0 7 1,0 3-1,0 1 1,0 0-8,9-1 1,3-7-53,5-7-48,5-14-143,0-11-156</inkml:trace>
  <inkml:trace contextRef="#ctx0" brushRef="#br0" timeOffset="239161.6872">18429 10535 582,'0'0'95,"0"0"30,0 0-19,0 0-68,0 0-22,0 0-12,16 113 2,11-106 3,6-5 4,1-2-5,-1 0 11,-3-14-13,-9-5-6,-4-4 9,-11-2-8,-6-6 8,0-7-1,-14-5 1,-12-1 31,-3 7-32,-3 9-8,8 12 2,5 8 1,4 7-6,6 1-9,3 1-46,6 10-9,0-6-152,10-5-356</inkml:trace>
  <inkml:trace contextRef="#ctx0" brushRef="#br0" timeOffset="239329.5329">18881 10231 497,'0'0'321,"0"0"-174,0 0-29,0 0-72,0 0-40,0 0-6,2-2 0,3 8-97,0 5-120,-1 8-198</inkml:trace>
  <inkml:trace contextRef="#ctx0" brushRef="#br0" timeOffset="239462.2141">18951 10548 299,'0'0'175,"0"0"-26,0 0-49,0 0-21,0 0-51,0 0-22,24 34-12,-11-34-106,6 0-457</inkml:trace>
  <inkml:trace contextRef="#ctx0" brushRef="#br0" timeOffset="240003.0259">19341 10414 640,'0'0'127,"0"0"31,0 0-36,0 0-48,0 0-58,0 0-10,14-3-6,23-7 0,14-5-17,7-4-25,0 0-125,-1 1-113</inkml:trace>
  <inkml:trace contextRef="#ctx0" brushRef="#br0" timeOffset="240585.4096">19983 10453 686,'0'0'91,"0"0"21,0 0 18,0 0-89,0 0-21,0 0 49,63 34-45,-34-54 10,4-7-15,0-3-14,-6-4 8,-6-3-13,-9-1 0,-6-6 10,-5-8-9,-1-7-1,0-1 0,0 5 8,0 18-9,-4 16 1,-1 13 0,4 8 41,-2 0-41,0 16 0,-3 17-2,3 9 7,3 5 9,0 1-14,0-4 0,9-6 0,6-6 2,2-6-2,0-6 0,2-6 4,-2-11-14,1-3 10,4 0-20,-2-20 13,3-7-19,1-3 22,-2-9-2,-2-5-11,-2-4 5,-6 3 8,-5 10 4,-2 16 0,-4 12 13,0 4-13,1 3 20,0 8-12,-2 16 13,1 8-12,1 5-5,-1 0 13,5 0-14,4-1-3,3-2 0,0 0-2,3 0-8,2-3-64,0-3-101,6-14-168</inkml:trace>
  <inkml:trace contextRef="#ctx0" brushRef="#br0" timeOffset="240783.3059">20796 10235 871,'0'0'99,"0"0"40,0 0-11,0 0-87,0 0-14,0 0-16,6 137 0,3-106-6,-2-4-5,2 3-11,0-4-14,-1-7-135,-1-7-298</inkml:trace>
  <inkml:trace contextRef="#ctx0" brushRef="#br0" timeOffset="242663.3393">22023 10202 824,'0'0'56,"0"0"-1,0 0 122,0 0-104,0 0-57,0 0 29,43-23-39,-15 0 15,2-8 1,-1-5-21,-2 0 12,-3-1-13,-5-1 2,-7-6 2,-4-4-4,-5-10 0,-2-3 1,-1 8 7,0 12-9,0 17 1,0 15 0,0 9 0,0 0 0,0 21-8,-1 17 4,-1 9 8,2 4-2,0-1-2,3-8 0,11-4-1,2-7 1,2-6 0,1-7-2,-2-8 7,2-7-10,1-3 3,3-11-8,1-14-9,2-5 6,-4-6 3,-3-5 10,-2-9-5,-5-4 3,-3 5 2,-4 11 0,-3 15 5,-2 15 9,0 8-10,0 2 5,0 26-1,0 11-8,0 9 0,4 1 10,3 0-2,0-3-8,5-3 0,1 1 0,4-7 0,1 0-17,7-7-98,2-16-171,7-11-294</inkml:trace>
  <inkml:trace contextRef="#ctx0" brushRef="#br0" timeOffset="242956.0592">22866 9895 644,'0'0'113,"0"0"62,0 0-61,0 0-67,0 0 27,0 0-58,134-63 4,-114 67-9,-2 15-8,-6 4 11,-12 6 0,0 3-6,-11 4 26,-8 0-32,-2-2-2,6-2 2,1-3 4,7-8-7,3-4 1,2-7 0,2-5-4,0-5 4,15 0-3,21 0-4,16-8-45,15-3-9,7-2-123,-6 1-108</inkml:trace>
  <inkml:trace contextRef="#ctx0" brushRef="#br0" timeOffset="243543.8557">18166 12917 698,'0'0'39,"0"0"-37,0 0 89,0 0-16,0 0-38,0 0 7,0 326-24,0-276-18,0-5 10,0-3-12,0-6-4,0-10-88,8-12-83,1-14-294</inkml:trace>
  <inkml:trace contextRef="#ctx0" brushRef="#br0" timeOffset="243885.4977">18227 13196 564,'0'0'185,"0"0"-174,0 0 31,0 0 7,0 0-28,0 0-5,93 9 32,-62-16-47,-1-10 8,-5-2-4,-2-6-1,-10 0-7,-3 0 3,-2-3 0,-5 0-7,-3-1 9,0 0-2,0 7 9,0 8-4,0 10 71,0 4-46,0 15-22,0 21 21,6 17 16,2 8-5,1 3-9,2-3-30,0-4 17,4-5-18,-3-1 0,2-4-12,2-4-40,0-13-147,0-15-192</inkml:trace>
  <inkml:trace contextRef="#ctx0" brushRef="#br0" timeOffset="244083.7163">18817 13234 892,'0'0'15,"0"0"93,0 0 5,0 0-66,0 0 5,0 0-41,-3 216-9,3-182 11,1-3-13,8-4-19,4-8-76,0-12-134,3-7-210</inkml:trace>
  <inkml:trace contextRef="#ctx0" brushRef="#br0" timeOffset="244271.5448">19115 12918 467,'0'0'371,"0"0"-348,0 0-20,0 0-3,0 0-9,0 0-116,70 0-319</inkml:trace>
  <inkml:trace contextRef="#ctx0" brushRef="#br0" timeOffset="244422.2093">19269 13273 514,'0'0'50,"0"0"74,0 0-47,0 0 3,0 0-62,0 0-17,55 20-1,-48-20-85,-5-5-297</inkml:trace>
  <inkml:trace contextRef="#ctx0" brushRef="#br0" timeOffset="245229.3266">19922 13258 643,'0'0'128,"0"0"-96,0 0 53,0 0 5,0 0-56,0 0 6,82-160-17,-54 108-6,1-10 25,-4-8-42,-2-11 0,-7-13 10,-6 2-7,-8 9-3,-2 24 0,0 24 6,0 18 26,0 17-20,-3 17-3,-6 31-3,1 30-1,0 14-1,8 4-4,0-6 7,8-17-3,12-13-4,-1-10 0,3-9-4,-1-13 7,0-12-3,0-12 0,1-4 2,5-23-2,3-13 0,0-11 0,0-6-14,-5-9 14,-2-13-9,-6-6 6,-3 2 3,-3 16-5,-4 23 5,-4 23 0,1 17 5,-2 6-5,2 28 0,3 24 20,0 7-17,-1 3 25,4-5-28,3-7 0,1-5 3,2-3-1,1-2-2,2-3 0,0-5-73,2-13-63,3-12-193</inkml:trace>
  <inkml:trace contextRef="#ctx0" brushRef="#br0" timeOffset="245447.1222">20969 12965 25,'0'0'831,"0"0"-792,0 0 116,0 0-47,0 0-55,0 0-12,-7 139-25,7-110-8,0 0 3,0-2-11,6 1 0,-2-2-7,6-1-34,0-5-101,7-11-153</inkml:trace>
  <inkml:trace contextRef="#ctx0" brushRef="#br0" timeOffset="247090.0247">22262 12816 837,'0'0'45,"0"0"114,0 0-76,0 0-47,0 0-20,0 0-10,63-204 30,-47 149-35,-1-1 10,-4-1 17,-3-1-28,-5-2 12,-3 7-12,0 15 2,0 16 5,0 15-4,0 7-3,0 5 0,-1 28 3,-2 16-3,0 12 0,3 4 2,0-6-3,0-4 1,9-8 0,3-7-1,1-9 8,-1-8-9,-1-12 2,5-11 0,5-2-20,2-24 16,6-6-6,0-5 9,-1-4-5,-3-5 0,-3-4 6,-3-6 0,-5 2-1,-3 10 1,-5 16 0,-4 16 8,-2 12 0,0 0 3,0 19-11,0 18 0,0 9 28,3 6-28,4-1 0,-1 1 0,4-2 8,2 4-16,-4 2 3,1-1-81,1-12-75,0-15-250</inkml:trace>
  <inkml:trace contextRef="#ctx0" brushRef="#br0" timeOffset="247411.5675">22953 12543 754,'0'0'58,"0"0"133,0 0-78,0 0-53,0 0-33,0 0-6,134-3 9,-112 25-30,-10 6 6,-12 9 37,0 7-43,-13-1 11,-14-2-2,2-4-5,-1-4 0,6-8-4,8-8 0,4-4 0,5-5 0,3-5 0,0-3-2,9 0 8,19 0-4,13-5-2,8-10-31,4 1 31,-2-1-71,-3 6-42,-6-3-104,-4 0-210</inkml:trace>
  <inkml:trace contextRef="#ctx0" brushRef="#br0" timeOffset="284820.6236">21543 10003 226,'0'0'22,"0"0"42,0 0 36,0 0-15,0 0-15,0 0-28,0 0-21,21-64 35,-21 59-25,1 2-5,-1 0 17,0 2-24,0-1 9,0 1-5,0 1-17,0 0 35,0 0-29,0 0 0,0 0 10,0 0-20,0 0 5,0 0-7,0 0 4,0 0-3,0 0-1,0 0 0,0 0-1,0 0 5,0 0-4,0 0 0,0 0-1,0 0-13,0 0-36,0 0-48,0 0-25,0 3-55,0 1-47</inkml:trace>
  <inkml:trace contextRef="#ctx0" brushRef="#br0" timeOffset="285537.8904">21179 9912 305,'0'0'200,"0"0"-171,0 0 56,0 0 27,0 0-69,0 0-18,-6-4 8,6 4-14,0 0 12,0 0-4,8 0-12,13 0 52,7 0-37,8 0 2,4 0 8,5 0-19,1 0 1,6 0-16,0 0 1,-2 0 4,-6 0-11,-8 0 0,-7 0 3,-9 0 3,-5 0-6,-7 0 0,-5 0 0,0 0 1,-3 0 2,0 0-3,0 0 18,0 0-12,0 0 10,-8 0-16,-8 2 4,-6 10 2,-7 5-6,2 2 0,-1 3 2,-3 1 3,1 5-3,-4-2-2,-1 1 1,5-1 7,1-1-8,0-1 0,6-2 0,1-4 5,3-1-6,5-1 1,3-5 0,5-1-14,6-3-43,0-2-60,0-5-40,20 0-64,10 0-183</inkml:trace>
  <inkml:trace contextRef="#ctx0" brushRef="#br0" timeOffset="286468.018">21763 9476 547,'0'0'77,"0"0"25,0 0 34,0 0-67,0 0 2,0 0-7,-129 88-8,74-48-3,-8 5-21,-7-1-25,0-1 28,0-5-29,12-2-6,10-4 9,8-5-6,6-3 6,9-3-9,7-5 0,8-4 6,3-3-6,6 0 0,1-2-1,0-2 8,0 3-8,11-2 1,14 0 0,10-1 27,8-1-26,11 1 10,10-2 6,5 2-14,7 1 11,0 2-14,-2 1 4,-6-1 10,-13-2-11,-13-1-3,-14-4 2,-7-1 5,-9 0-6,-9 0-1,-2 0 0,-1 0 4,0 0-2,0 0-2,0 0 0,0 0-28,0 0-13,-13 0-55,-11 7-132,-3 4-21,-3 4-339</inkml:trace>
  <inkml:trace contextRef="#ctx0" brushRef="#br0" timeOffset="286748.3017">21321 10330 638,'0'0'38,"0"0"72,0 0 32,0 0-23,0 0-31,0 0-24,123 18-10,-61-14-24,5-1-17,2-3 33,2 0-40,-2 0-6,-8 2 4,-10-1 3,-13-1-8,-12 0 1,-14 2 0,-6-2 1,-6 0-1,0 1-19,0 4-29,-6 3-63,-21-2-108,-10 0-313</inkml:trace>
  <inkml:trace contextRef="#ctx0" brushRef="#br0" timeOffset="288463.204">21112 12536 751,'0'0'2,"0"0"0,0 0 26,0 0 32,0 0 6,0 0-17,0 0 30,148 20-43,-90-28-10,6-3 15,6 2-26,5-1 2,-4 4-8,-5 3-6,-9 3 12,-14 0-15,-9 0 0,-17 0 0,-4 2 4,-10 3-4,-3 0 0,0 4 2,0 8 9,-16 3-9,-10 11 4,-8 1 20,-3 4-21,-2-1 8,-3-3-9,0-2 4,2-2 14,1-3-22,5-3 0,6-2 22,4-3-21,8-3 5,6-3-6,2-3 6,2 0-5,0-2-1,6-3 0,-2-1 0,2-2 3,0 0-3,0 0 0,-1 0 4,1 0-2,0 0-2,0 0 0,0 0-6,0 0-27,-2-5-58,-3-6-239</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38:07.639"/>
    </inkml:context>
    <inkml:brush xml:id="br0">
      <inkml:brushProperty name="width" value="0.05292" units="cm"/>
      <inkml:brushProperty name="height" value="0.05292" units="cm"/>
      <inkml:brushProperty name="color" value="#1F497D"/>
    </inkml:brush>
  </inkml:definitions>
  <inkml:trace contextRef="#ctx0" brushRef="#br0">7399 7914 307,'0'0'309,"0"0"-301,0 0 48,0 0 10,0 0-3,0 0-17,43-25-11,-15 25 10,8-2-1,-2 1-10,-1-2-11,6 1-15,-2-2-5,-1-1-3,-3 1-42,-8 4-94,-13 0-63,-6 0-278</inkml:trace>
  <inkml:trace contextRef="#ctx0" brushRef="#br0" timeOffset="180.0474">7558 8207 605,'0'0'32,"0"0"1,0 0 102,0 0-5,0 0-48,0 0-21,72-30-46,-23 9-12,5 1-3,1 2-23,1 0-158,-5 0-136</inkml:trace>
  <inkml:trace contextRef="#ctx0" brushRef="#br0" timeOffset="405.0871">8347 7974 488,'0'0'448,"0"0"-431,0 0 77,0 0-22,0 0-44,0 0-23,157-71-5,-98 47-30,2 2-154,-1-2-83</inkml:trace>
  <inkml:trace contextRef="#ctx0" brushRef="#br0" timeOffset="851.8887">9145 7553 909,'0'0'12,"0"0"110,0 0-9,0 0-50,0 0-23,0 0-20,57-214-14,-5 188-6,3 12 3,-7 14-3,-6 3-4,-11 27 0,-12 15 1,-14 10 3,-5 3 0,-15 5 1,-12-6 3,-7-1-2,1-4 0,4-4 0,6-4-2,5-11 1,6-8-2,5-10 2,7-6-2,0-7 1,10-2 0,23-4 11,12-16 14,10-6-14,6-2-7,-1 2-4,-4 7 2,-7 5-1,-13 6-1,-15 4-2,-9 4-7,-9 0-23,-3 7-24,0 9-40,0 6-94,-12 4-155</inkml:trace>
  <inkml:trace contextRef="#ctx0" brushRef="#br0" timeOffset="9793.9704">9250 10144 424,'0'0'171,"0"0"-166,0 0 23,0 0 51,0 0 2,6 0-33,7-9-16,2 0-5,4-2 3,3 2-6,-1-4 4,5 2-13,-1 3-3,-1 1-12,-2 0 3,-8 4-3,4 3-10,-6 0-56,-2 0-11,-1 3-34,-9 11-107,0 4-232</inkml:trace>
  <inkml:trace contextRef="#ctx0" brushRef="#br0" timeOffset="10032.0153">9419 10410 601,'0'0'11,"0"0"3,0 0 16,0 0-1,0 0 0,0 0-11,108-21-10,-83 16 1,-1-2-3,-6 2-6,-6 2 0,0 3-27,-3-2-37,-3 2-89,-3 0-69</inkml:trace>
  <inkml:trace contextRef="#ctx0" brushRef="#br0" timeOffset="17599.7994">9382 10157 359,'0'0'12,"0"0"25,0 0 22,0 0 19,0 0-16,0 0-27,0 0-13,-4 0 8,4-5 0,4 2-15,5 0 8,2-1-6,4 1 0,3-1 2,2 1-4,3 1 20,3-1-10,2-1 1,2 1-6,-2 1-1,-3-1 0,0 0-4,-5 1-3,-4 2 0,-3 0-7,-5 0-2,-2 0-1,-4 0-1,-1 0 0,-1 0-1,0 0 0,0 0 0,0 0 0,0 0-34,0 0-33,0 0-15,0 0-40,-4 8-87,-7 4-226</inkml:trace>
  <inkml:trace contextRef="#ctx0" brushRef="#br0" timeOffset="18044.219">9451 10430 410,'0'0'13,"0"0"26,0 0 65,0 0-29,0 0-35,0 0 11,20 0 3,-4 0 8,3 0-9,4-8-15,2-3 6,-1 0-11,4 0-5,-1 0-6,-3 5-3,-6 1-5,-5 2-7,-4 2 1,-6 1-5,-3 0-2,0 0 1,0 0 0,0 0 1,0 0-1,2 0-1,-2-2-1,0 2-33,0 0-22,0 0-33,1 0-23,1 0-58,-2 0-105</inkml:trace>
  <inkml:trace contextRef="#ctx0" brushRef="#br0" timeOffset="24373.9829">9758 12690 634,'0'0'25,"0"0"25,0 0 61,0 0-38,0 0-30,0 0 21,0 0 19,67 0-28,-40 0-5,-2 3-12,1-2 0,-4-1-12,1 0-6,0 0-6,-5 0-8,-4 0-2,-4 0-4,-4 0 0,-3-1-36,-3-2-43,0-3-123,0-2-115</inkml:trace>
  <inkml:trace contextRef="#ctx0" brushRef="#br0" timeOffset="24895.9838">10240 12429 581,'0'0'266,"0"0"-230,0 0 114,0 0-54,0 0-35,0 0-32,45-90-4,-14 78-4,2 5-9,2 6-4,-3 1-2,-8 13-5,-6 14 1,-11 9 1,-7 5 1,0 0 3,-19 0-1,-8 1 1,-3-2 1,0-3 1,0-1-4,4-7 0,2-2-2,5-10 0,8-4-3,3-4 0,4-5 0,4-1 0,0 1 0,0-1 2,13-1 5,11-2 6,6 0 1,7 0-8,2 0 2,4 0-4,-5 0-2,1 0 0,-6 0-2,-7 0 1,-3 0-1,-7 0-2,-6 2-13,-6 3-21,-2 1-27,-2 5-33,0 3-68,-15 2-15,-4 1-70,-2 0-273</inkml:trace>
  <inkml:trace contextRef="#ctx0" brushRef="#br0" timeOffset="25661.9843">9538 13322 390,'0'0'46,"0"0"47,0 0 18,0 0-27,0 0-9,0 0-22,-17 0-3,17 0-20,8 0 5,14 0 17,5-6 1,10-2 1,6-3-5,7 2-8,6-2-13,2-2-4,5 0-5,1 1-7,7-1-5,7-1 2,1 0-3,1 0 12,-6-1-9,-5 3-8,-1 1 1,1 0 1,-1 2 1,3 1-1,-3 2 1,1-2 6,-4 3-4,-1-2-2,1 4 0,-1-4 0,0 3-2,-3-1 3,2 2-3,1-4-1,3 2 8,-2-2-9,-2 2 3,-3-2-3,-4 1 3,1-1-3,-4 4 0,-6-1 1,-3 1 0,-7 1-1,-6 2 2,-1 0-1,-6 0 1,0 0-1,-7 0 0,-1 0 1,-3 0 2,-6 2-3,-1 1 0,-3-3-1,-1 1 1,-2-1-2,0 0 0,0 0-2,0 0-15,-5 2-22,-15 0-16,-13 3-69,-9 2-104,-12 0-96</inkml:trace>
  <inkml:trace contextRef="#ctx0" brushRef="#br0" timeOffset="26951.9157">11162 13355 429,'0'0'18,"0"0"64,0 0 12,0 0-36,0 0-9,0 0-12,-66 37 11,33-4 4,-7 12-2,-11 11-10,-5 14 8,-7 11-17,-4 11-10,-8 3 1,-4 1-3,-4-6-2,4-6 6,7-9 5,12-7-11,10-12-8,9-10 1,10-11-4,9-12-4,11-8 1,7-8-1,2-3 0,2-4-2,0 0 0,0 0-4,0 0-7,0 0 11,3-4 18,2-5-18,-1-2-19,1 2-43,-1-1-65,-2 1-94,-2-1-276</inkml:trace>
  <inkml:trace contextRef="#ctx0" brushRef="#br0" timeOffset="29165.8005">10823 14212 609,'0'-11'15,"0"2"75,0 2 28,0 5-63,0 2 6,0 0-35,3 7-18,13 15 27,4 9 26,1 1-5,-1 1-21,0-3-10,-4-6-10,-2-3-4,-2-6-2,-6-3-5,0-6-1,-5-5 1,1-1-2,-2 0 5,1-3 2,1-17 20,-2-10-23,0-10-2,0-12-3,0-6-1,-8-11 0,-7-5 1,-4-2 1,-2 5-2,4 13 1,4 17-1,6 19 3,7 10-3,0 7 3,0 2-3,0 2-3,0-2 1,13 3 2,7-3 0,3-1 0,3 1 2,2 0-2,2-1 1,1 1-1,4 3 2,0-4-2,5 1 0,5 1 1,6-1 1,9-1-2,5-2 0,5-1-1,-2-2 1,0-3 0,1 0-2,-8 2 2,-4 0 0,-9 4 1,-8-2-1,-13 4 0,-11 3-1,-10 0 1,-4 1-5,-2 0-14,0 0-32,-16 2-18,-10 10-16,-10 4-58,-1 1-28,-5 0-151</inkml:trace>
  <inkml:trace contextRef="#ctx0" brushRef="#br0" timeOffset="29526.9739">11320 14012 361,'0'0'80,"0"0"30,0 0 31,0 0-40,0 0-22,0 0-34,0-12-10,0 27 38,10 12-8,-2 2-12,-2 5-14,1 1-16,-1-4-5,-3-1-13,-3-6-2,0-4-1,0-5 1,0-6-3,3-3-39,2-6-93,2 0-114,6-23-349</inkml:trace>
  <inkml:trace contextRef="#ctx0" brushRef="#br0" timeOffset="29729.6947">11581 14030 231,'0'0'10,"0"0"-7,0 0 0,0 0-3,0 0-46,0 0-69</inkml:trace>
  <inkml:trace contextRef="#ctx0" brushRef="#br0" timeOffset="30702.4846">11348 14045 336,'0'0'173,"0"0"-92,0 0 29,0 0-50,0 0-26,0 0-8,49-24 8,-25 17-7,-1-1-8,2 0-7,-3-1-2,-4 2-5,-6 3-3,-6 1 3,-3 3-4,-3 0-1,0 0 4,0-3 18,-5 3-6,-9 0-15,-7 0 0,-4 0 1,4 6-1,-3 3 0,-1 4 2,5 1 7,3 2-1,3 4 1,5 3 7,4 0 8,2 1-5,3-1 6,0 0-3,0-6-3,0-2-9,3-1 0,2-5-7,1-4 1,-3 0 1,4-4-3,-1 1-1,2-2-2,-1 0 14,2 0-7,1 0-2,1 0 2,0-2-2,0-4-3,4 1 0,0 0-2,0 1 3,3 1-3,-1 3 1,-1 0 0,-3 0-1,4 0 1,-5 6 0,2 10 2,-2 2-1,-5 3 2,1 1 1,-5 2 3,-1 1 1,-2-4 2,0-1-1,-5-2 7,-8-4-5,-4-1 3,-5-4-5,-4-4-2,-4-4-2,-2-1-5,-2 0 1,0-6-2,4-12-31,7-3-33,8-2-29,7-1-73,3-2-35,5 2-150</inkml:trace>
  <inkml:trace contextRef="#ctx0" brushRef="#br0" timeOffset="30981.8422">11429 14062 718,'0'0'79,"0"0"5,0 0 61,0 0-73,0 0-21,0 0-23,133-51-11,-100 40-10,-5 0-3,-5 4-4,-5 3 0,-4 1-22,-5 3-78,-6 0-121,-3 0-398</inkml:trace>
  <inkml:trace contextRef="#ctx0" brushRef="#br0" timeOffset="32805.9626">12655 12680 337,'0'0'87,"0"0"-50,0 0 84,0 0-30,0 0-25,0 0-25,0 0-9,7 0 14,11 3 10,8-2-11,2-1 5,3 0-14,2 0-9,-1 0-15,0-4-4,-5-3-5,-6 2-1,-8 1-2,-6 2-55,-2 0-58,-5 2-27,-1 0-142</inkml:trace>
  <inkml:trace contextRef="#ctx0" brushRef="#br0" timeOffset="33029.9714">12732 12913 626,'0'0'11,"0"0"52,0 0 36,0 0-29,0 0-32,0 0-27,146-5-9,-111 2-1,-2-4 12,-4 2-13,-3-2-36,-10 1-68,-5 2-175</inkml:trace>
  <inkml:trace contextRef="#ctx0" brushRef="#br0" timeOffset="68617.7867">10517 10893 489,'0'-8'65,"0"-2"24,-5-4-4,-4 2-17,-3-1-3,-4 4-19,-6 4 4,-5 5-24,-4 2 0,-3 20-17,4 7-2,5 4-4,5 2 2,8-3-1,8-2-3,2-6-1,2-6 5,0-4-4,3-2 10,12-4 8,6-1-5,7 2 14,8 1-7,7 4-8,-1 2-1,-1 4-6,-7 0 2,-10 0 2,-8-2 1,-13 2 1,-3 0 4,-13 1 8,-15 0-8,-14 0-5,-2-9-6,-2-4-2,4-7-3,8-1-26,5 0-61,13-11-100,10-3-106</inkml:trace>
  <inkml:trace contextRef="#ctx0" brushRef="#br0" timeOffset="69038.3662">10655 11202 586,'0'0'117,"0"0"-20,0 0 95,0 0-124,0 0 16,0 0-35,37 173-31,-37-154-11,0-3-1,0-4-3,0-3-3,0-5-20,0-4-36,0 0 2,0 0 28,0-16-52,0-9 20,0-8 51,0-4 7,0-2 0,0 3 0,3 5 2,9 9 7,7 6 22,5 4 1,0 9-4,4 3 3,2 0-4,-3 20-6,-5 7 4,-5 7-3,-4 3-2,-11 2 16,-2 0-10,-8-3-20,-19-5 1,-6-4-2,-5-6-5,-1-7-30,6-7-83,5-7-65,11-19-174</inkml:trace>
  <inkml:trace contextRef="#ctx0" brushRef="#br0" timeOffset="69256.895">11126 11043 811,'0'0'12,"0"0"149,0 0-78,0 0-26,0 0-8,0 0-32,239 21-8,-199-28-9,-12 4-22,-15 2-100,-13 1-120,0 0-232</inkml:trace>
  <inkml:trace contextRef="#ctx0" brushRef="#br0" timeOffset="69413.9595">11294 11238 634,'0'0'76,"0"0"55,0 0-51,0 0-16,0 0-41,0 0-23,169-45-32,-123 20-92,-2-3-73,2-2-378</inkml:trace>
  <inkml:trace contextRef="#ctx0" brushRef="#br0" timeOffset="69789.1383">11887 10747 664,'0'0'70,"0"0"22,0 0 59,0 0-28,0 0-29,0 0-38,-44 245-12,39-214-23,2-4-5,3-6-7,0-7-6,0-3 1,0-6-3,0-3 1,0-2 0,0 0-2,1-5 2,14-13 13,0-5-13,6-2 0,-1 1 1,3 8-1,4 3-2,1 11-3,2 2 1,1 4 0,-1 16-1,-1 6 3,-7 3 1,-9 0 2,-9 3 3,-4-2-3,-19 3 1,-20 1 0,-14-2-4,-5-6-7,0-11-43,7-10-59,14-5-147,8-24-297</inkml:trace>
  <inkml:trace contextRef="#ctx0" brushRef="#br0" timeOffset="69932.2914">11861 10824 821,'0'0'84,"0"0"52,0 0-51,0 0-31,0 0-41,0 0-10,163-34-3,-124 32-169,-2-1-227</inkml:trace>
  <inkml:trace contextRef="#ctx0" brushRef="#br0" timeOffset="70079.8557">12389 10856 771,'0'0'84,"0"0"57,0 0-22,0 0-38,0 0-50,0 0-19,24 24-12,-10-24-16,-2 0-171,4 0-189</inkml:trace>
  <inkml:trace contextRef="#ctx0" brushRef="#br0" timeOffset="70439.9001">12689 10727 502,'0'0'361,"0"0"-276,0 0 92,0 0-69,0 0-43,0 0-25,-24 165-23,32-148-7,4-3-6,3-4-2,3-5-2,2-5-1,4 0 0,1-7-11,2-13-8,-4-5 8,0-8 2,-3-1-6,-5 1-1,-3 9 12,-8 11 0,-1 13 5,-1 0 0,-2 18 1,1 11 26,1 8-5,-1 2-6,4-1-2,-2-2-8,3-5-3,-3-3-3,-2-4 0,1-4-31,1-5-62,3-6-120,3-9-159</inkml:trace>
  <inkml:trace contextRef="#ctx0" brushRef="#br0" timeOffset="70761.5835">13129 10649 825,'0'0'48,"0"0"83,0 0-22,0 0-40,0 0-28,0 0-18,204-86-3,-163 74-13,-10 9 0,-9 0 1,-6 3 3,-3 0-4,-6 18 3,-4 11 7,0 7 7,-3 7 2,0 4 0,0 3-7,0 1 1,0-1-7,0-2-7,-3-5-3,-1-4-3,1-5-2,3-7-26,0-7-41,0-10-62,0-10-183,0 0-459</inkml:trace>
  <inkml:trace contextRef="#ctx0" brushRef="#br0" timeOffset="70937.8849">13247 10855 633,'0'0'294,"0"0"-264,0 0-3,0 0-20,0 0-7,0 0 0,312-120-155,-246 96-301</inkml:trace>
  <inkml:trace contextRef="#ctx0" brushRef="#br0" timeOffset="72580.6405">9407 13888 515,'0'0'66,"0"0"27,0 0-34,0 0-5,0 0-21,0 0 0,0 0-9,-1-17-1,1 17 15,0-2 12,0-1 1,0-4-4,0-5-17,6-3-22,1-4-2,3-1 1,-3 3-2,-2-2-2,0 2 1,-5 3 1,0 4 4,0 4-3,0 5 0,0 1-4,-3 12-2,-11 26 0,-2 11 2,0 7-2,4-3-3,5-9 3,1-4 0,3-9 0,0-6 1,3-6-2,0-6 1,0-6 0,0-5-1,0 0 1,0-2 2,0 0 2,0 0-1,0-10 7,3-6-8,6-1 0,3 2-2,0 1-1,3 4-2,4 3-1,2 7 4,6 0-2,-1 8-1,-2 13 3,-4 3 1,-7 3-1,-7 2 1,-6-2 2,0 5 1,-13-2-1,-10 0 1,-8-4-1,-4-5-3,-1-8-11,1-8-68,2-5-75,5-5-66,3-24-388</inkml:trace>
  <inkml:trace contextRef="#ctx0" brushRef="#br0" timeOffset="72732.0374">9391 13872 728,'0'0'29,"0"0"58,0 0 19,0 0-38,0 0-36,0 0-32,141-104-50,-122 104-132,-4 0-399</inkml:trace>
  <inkml:trace contextRef="#ctx0" brushRef="#br0" timeOffset="72901.8045">9764 13916 692,'0'0'42,"0"0"72,0 0 20,0 0-12,0 0-36,0 0-49,52 22-24,-46-22-7,0 0-6,3 0-9,-3-8-129,-1-5-118,-1-8-296</inkml:trace>
  <inkml:trace contextRef="#ctx0" brushRef="#br0" timeOffset="73269.807">9924 13671 753,'0'0'62,"0"0"-26,0 0 98,0 0-33,0 0-30,0 0-29,35 88-14,-25-75-9,3 1-14,3-2 2,-1-7-5,2-3-1,1-2 0,1 0 1,2-14 0,-3-8-2,-4-9-2,-1-3-4,-7 1 1,1 8 2,-1 8 3,-5 9 0,2 8-4,1 0-6,3 17 10,3 12 0,-1 3 14,0 4-6,3 1-4,-1-1 1,-2-3-5,-1-3 1,-3-1-3,-1-10-6,2-5-74,1-8-123,3-6-79</inkml:trace>
  <inkml:trace contextRef="#ctx0" brushRef="#br0" timeOffset="73629.8889">10279 13486 740,'0'0'67,"0"0"73,0 0-55,0 0-37,0 0-28,0 0-2,79-85-3,-57 73 0,1 0-2,-6 4-5,-2 3-3,-1 4-3,-4 1-2,2 0-1,0 4 1,3 13 5,-2 7 0,-1 7 16,0 6-6,-1 4 2,-4-2-8,1-2-1,2-6-4,-2-2-3,-1-7 1,1-1-2,2-4-1,-3-6-24,6-5-77,0-6-65,0 0-82</inkml:trace>
  <inkml:trace contextRef="#ctx0" brushRef="#br0" timeOffset="73849.5461">10459 13597 738,'0'0'66,"0"0"99,0 0-38,0 0-88,0 0 6,0 0-42,99-43-3,-63 30 0,1 1-15,-2 3-65,-3 3-79,-7 0-2,-7 1-185</inkml:trace>
  <inkml:trace contextRef="#ctx0" brushRef="#br0" timeOffset="85139.4528">13556 12771 293,'-3'0'44,"3"0"47,-3 0 45,3 0-42,0 0-12,0 0-27,0 0-3,0 0-3,1 0-11,11 1 41,8-1-17,8 0-10,5 0-7,4 0-20,5-9-8,-2-2-3,-1 0-10,-5 1 0,-8 1-3,-13 5 1,-4 2-2,-8 2 0,-1 0-11,0 0-36,0 2-95,-7 6-38,0-3-234</inkml:trace>
  <inkml:trace contextRef="#ctx0" brushRef="#br0" timeOffset="85902.7876">14275 12533 599,'0'0'34,"0"0"32,0 0 43,0 0-25,0 0-6,0 0-14,-24-33-23,24 33 0,-2 0-20,2 0-6,-1 0-3,-1 0-10,-2 1 1,-2 10 0,2-2-1,1 0 5,0-4-6,3-2 7,0-1-7,0-2 5,0 0-4,0 0 4,0 0 5,0 0 4,0 0-1,0 0-4,0 0 1,0 0 1,0 0-5,0 0-4,0 0-3,0 0 0,0 0 0,0 0 1,0 0-1,0 0-1,0 0 0,0 0 1,0 0-1,-2 0-3,-1 3 4,-3 5 0,-4 5 1,1 4-2,-2 7 4,1 5-6,1 0 4,4 2-2,4 1 0,1-5 1,0 2 0,9-6-2,7-6 0,4-2 1,8-8-3,2-4 4,3-3 0,5 0 0,-3-9-5,-3-10 5,-2-3-4,-6-3 0,-6-1 1,-8-8 3,-10-5 0,0-7 1,-7-1 1,-14 3-3,-7 8 3,2 8-3,-2 14 1,3 4-4,-2 10 4,2 0 0,4 10-3,2 9-38,9 8-66,7 2-73,3-2-80</inkml:trace>
  <inkml:trace contextRef="#ctx0" brushRef="#br0" timeOffset="86235.0963">14667 12547 605,'0'0'41,"0"0"41,0 0 6,0 0-16,0 0 12,0 0-39,69 112-20,-69-105-4,0-5-15,0-2 7,-8 0 2,-2-6-12,2-11 3,2-6-6,3-3-2,3 1-18,0 4 6,0 6 9,0 8 4,6 7-11,2 0 6,2 1 1,1 15 0,1 1-46,2 0-60,2-3-82,7-6-312</inkml:trace>
  <inkml:trace contextRef="#ctx0" brushRef="#br0" timeOffset="86821.2543">15148 12354 542,'0'0'143,"0"0"-31,0 0 13,0 0-17,0 0-53,0 0-19,-90 35-3,90-19-5,11 0-6,15 2-1,4 1-5,7 3-4,4-1-5,0 4-4,1 3-1,2 5-2,0 2 11,-8-3-2,-5-1-5,-12-4-3,-11-6 2,-8-2-3,0-2 2,-19-2 3,-11-3 3,-6-4-2,-1-3 0,1-5-3,4 0-3,3 0 1,5-6 3,6-7-4,6-5 0,6-3-1,6-4-4,0-7 3,3-2-3,18-3-2,4 0-1,5-2-2,6 4-7,-6 1 1,-1-1 1,-6 1 4,-5-2 4,-6-1 3,-8-2 3,-4 4 2,0 6-1,-4 5 3,-11 8-3,-4 8 0,-5 8 0,0 0 0,-3 4 0,0 14 0,5 5 0,2 4-2,8-1-61,9 1-134,3-4-33,0-6-257</inkml:trace>
  <inkml:trace contextRef="#ctx0" brushRef="#br0" timeOffset="87090.4798">15790 12140 805,'0'0'122,"0"0"70,0 0-88,0 0-71,0 0-6,0 0 7,48 98-5,-38-43-4,-2 2-4,-2 1-7,-2-1-7,-1-1-4,0 4-2,-1-2 1,-1 3-2,2-6-19,-2-3-73,2-12-147,4-12-423</inkml:trace>
  <inkml:trace contextRef="#ctx0" brushRef="#br0" timeOffset="93996.8038">2849 15944 751,'0'0'16,"0"0"14,0 0 28,0 0-27,0 0-1,0 0-16,0 0-9,514-150-5,-486 143-8,-19 6-94,-9 1-47,-3 0-88,-27 0-148</inkml:trace>
  <inkml:trace contextRef="#ctx0" brushRef="#br0" timeOffset="94183.3451">3152 15791 452,'0'0'128,"0"0"12,0 0-4,0 0-34,0 0-51,0 0-19,-33 95 56,51-41-8,2 6-45,-4-1-16,0 1-5,-4-4-6,-6-2-2,-3-4-5,-3-2-1,0-5-46,0-2-92,0-9-114,0-13-321</inkml:trace>
  <inkml:trace contextRef="#ctx0" brushRef="#br0" timeOffset="95331.9543">3623 16112 707,'0'0'32,"0"0"42,0 0 61,0 0-45,0 0-39,0 0-18,-49-42-28,34 85-1,2 11-1,4 4 3,3-4 0,6-6 0,0-2-2,0-5 0,3-10-1,7-3-3,1-10-2,1-9 1,1-5-7,5-4-1,1-6 9,4-16 19,1-9-19,-3-8-20,2-1-24,-3 1-7,1 3-4,-2 8 44,-4 11-2,6 11 11,-5 6 1,-1 0-5,3 0 3,-2 3-1,-5 4 4,-1-1 4,-4-3-4,-4-2 1,-1-1 1,-1 0 1,0 0 11,0-1 2,-14-11-16,-3 2-10,-4-2 1,3 5 1,2 5 0,1 2 8,0 7-1,6 16 1,-1 5 3,7 1 16,3 1 5,0-5-3,0-1 1,8-7-13,6-5-9,5-4-1,2-8-2,6 0 3,3-3 21,0-14-14,1-5-7,-7 0-9,-3 0 8,-8-1 0,-1 1-3,-9 5-1,3 6 5,-6 7-1,0 4-10,0 1-14,0 21 25,0 2 37,0 6-12,9-2-3,1-2 22,2-5-30,2-4-7,5-9-7,2-5-1,9-3 1,4-5 18,4-17-9,2-4-9,0-7 0,-10-4 0,-6-6 1,-8-11-1,-7-11 2,-9-7-2,0 5 2,-1 14-5,-11 17 7,0 17 18,4 11 20,1 8 4,-2 0-19,-3 29-18,-3 12-1,2 16 4,8 5-2,5 1-7,0-6-2,0-6 1,15-4-2,10-5-3,8-9-9,6-6-21,6-10-18,1-11-41,-1-6-77,-5-9 17,-7-16 55,-12 3 13,-8 5 84,-10 7 19,-3 6 125,0 4 23,-6 0-34,-4 0-55,-1 0-20,1 0-30,0 5-19,4 7-9,1 3-4,1 0-172,4-1-542</inkml:trace>
  <inkml:trace contextRef="#ctx0" brushRef="#br0" timeOffset="96351.6829">4845 15881 433,'0'0'17,"0"0"75,0 0-25,0 0-27,0 0-26,0 0-13,0-4 9,0 4 25,0 0 27,6 0-12,0 0 5,4 0-7,1 0 1,1-5-8,9-2-15,4-1-7,3-1-9,1 1-8,-3 1-2,-2 7-4,-9 0-106,-6 0-75,-9 0-125</inkml:trace>
  <inkml:trace contextRef="#ctx0" brushRef="#br0" timeOffset="96539.8236">4933 16075 642,'0'0'8,"0"0"114,0 0-2,0 0-26,0 0-36,0 0-35,115 4-17,-70-8-6,4-1-2,4-3-151,0 2-123</inkml:trace>
  <inkml:trace contextRef="#ctx0" brushRef="#br0" timeOffset="97281.3022">4957 15934 403,'0'0'31,"0"0"54,0 0 29,0 0-33,0 0-17,0 0-38,-63 6-20,63 24 27,0 3 21,0-4-6,9-3-3,6-8-2,3-7-1,10-6-2,7-5-7,9 0-13,9-17 8,6-13-16,1-6 1,-2-3-7,-6 3-2,-6 6 1,-2 6 3,-7 9 0,-3 3 0,-2 9 1,-2 3 0,-1 0-8,0 2 0,-4 8 2,2 2 0,-9-5-1,-3 0-2,-8-1-3,-4-3-35,-3 3-49,-4-1-102,-21-2-103</inkml:trace>
  <inkml:trace contextRef="#ctx0" brushRef="#br0" timeOffset="97626.7523">5264 16194 680,'0'0'42,"0"0"70,0 0 20,0 0-39,0 0-31,0 0-30,42 67-2,-7-67-4,4-2-10,5-17-5,0-3-9,0-6 4,-2-2-1,-7-4-3,-1-1-1,-5 0 0,-5 5 1,-2 9-2,-3 9 0,-5 11-1,2 1-6,-2 0 0,2 8 4,-1 4 3,0 1 2,-3 0-2,1-3-1,-4 0-36,0-3-60,-1-6-109,2-1-190</inkml:trace>
  <inkml:trace contextRef="#ctx0" brushRef="#br0" timeOffset="98085.592">6277 15802 673,'0'0'66,"0"0"105,0 0-17,0 0-39,0 0-45,0 0-19,113-5-20,-74-2-19,1 0-7,-4 2-3,-5 2-2,-4 3-23,-6 0-61,-3 0-144,3 0-228</inkml:trace>
  <inkml:trace contextRef="#ctx0" brushRef="#br0" timeOffset="98503.9606">7148 15625 812,'0'0'76,"0"0"106,0 0-86,0 0-41,0 0-35,0 0-16,-66 27-3,55 4 5,3 1-4,3-1 3,5-2-2,0-2-1,0-6 1,5-4-3,10-7-2,3-3 2,9-7-5,1 0 5,3-5 0,-1-14-7,-3-4 7,-5-3 2,-7-3 0,-9-4-2,-6-3-2,0-1-1,-16 6 3,-7 8 0,-2 11 0,1 6-3,2 6 0,-2 0 3,3 13 0,6 8-5,3 1-98,9 1-130,3-3-338</inkml:trace>
  <inkml:trace contextRef="#ctx0" brushRef="#br0" timeOffset="98903.1418">7536 15693 0,'0'0'541,"0"0"-445,0 0 0,0 0-30,0 0-6,0 0-13,0-5-21,1-10-23,2-4 2,-3-2-4,0 1 0,0 3 4,0 5-2,2 5 18,-1 6 20,4 1-12,-1 0-25,2 15-3,1 5 6,-2 1-1,3 1-5,-4-2-1,2-3-114,6-6-118</inkml:trace>
  <inkml:trace contextRef="#ctx0" brushRef="#br0" timeOffset="99455.8422">7987 15465 720,'0'0'84,"0"0"39,0 0-10,0 0-38,0 0-29,0 0-14,-108 104-13,108-83-6,16-2 0,7 0-6,10-1-5,5-1 13,10 1 6,1 1-15,-4 2-2,-4 2-1,-8-1 0,-9 2-1,-10-3-1,-14-1-1,0-1 2,-18 0 5,-15-2-2,-7-4 2,2-4-5,2-6 1,7-3 0,5 0-2,6 0 0,6-15-1,6-4 0,6-5-5,0-4-3,8 0 8,12-3 0,4 0-9,5-2 1,2 1-10,0-1-1,-2 0-2,-8 0 5,-2-1 11,-12 1 0,-7 4 5,0 4 0,-13 7 4,-8 6-2,-4 7 5,-2 5-1,-1 0-6,1 2 0,3 14 0,3 5-2,5 3-72,7-1-148,7-4-117</inkml:trace>
  <inkml:trace contextRef="#ctx0" brushRef="#br0" timeOffset="99683.6523">8555 15369 826,'0'0'82,"0"0"82,0 0-17,0 0-80,0 0-18,0 0-23,41 263-20,-27-215 0,0-1-4,-5-1-2,-4 0-55,-5-7-222</inkml:trace>
  <inkml:trace contextRef="#ctx0" brushRef="#br0" timeOffset="104206.178">15446 4703 469,'0'0'56,"0"0"69,0 0-50,0 0-6,0 0-2,0 0-13,0 0 32,183-75-14,-107 54-14,6-2-18,0 2-21,-1 3-10,-13 4-2,-14 4-7,-17 7-5,-14 3-77,-13 0-48,-9 8-4,-1 9-12,-20 2-54,-16-2-267</inkml:trace>
  <inkml:trace contextRef="#ctx0" brushRef="#br0" timeOffset="104407.3896">15871 4613 571,'0'0'87,"0"0"34,0 0-28,0 0-50,0 0-38,0 0 61,27 155 1,-12-90-35,-4-3-6,-1-6-7,-5-4-11,-2-2-3,-3-4-3,0-4-2,0-1-29,0-10-103,-1-6-39,-3-13-254</inkml:trace>
  <inkml:trace contextRef="#ctx0" brushRef="#br0" timeOffset="104916.7968">16259 4889 389,'0'0'102,"0"0"64,0 0-43,0 0-18,0 0-53,0 0-38,12 53 62,-9 3-5,-3 7-11,0 4-12,0-2 3,0-4-22,0-10-5,2-4-12,3-7-8,2-8-2,1-3 0,0-4-2,2-8-18,-6-4-62,-2-12-115,-2-1-166</inkml:trace>
  <inkml:trace contextRef="#ctx0" brushRef="#br0" timeOffset="105823.9038">16109 5304 861,'0'0'56,"0"0"147,0 0-98,0 0-73,0 0-20,0 0-8,179-62-4,-100 48-19,-2-1-52,-2 1-37,-12 0-14,-15 0 37,-14 0 26,-11 2 44,-12 2 14,-9 1 1,-2 4 34,0 2 26,-15 1-8,2 2 9,-4 0 0,4 5-8,-4 12-4,5 3-16,2 6-9,2 0-6,7-1-10,1 0-2,0-5-1,3-3-5,10-4 0,4-7 0,5-6-2,8 0-22,4-9-1,2-12-20,0-5-18,-6-2 39,-9-5-13,-2-1 25,-10 1 12,-4 5 4,-4 12-3,-1 9 23,0 7 20,0 0-33,0 17-4,0 9-4,0 0 11,0-1-10,3-1 2,13 0-2,7-6-4,4-5 3,7-6 4,-1-7-6,-2 0-2,-1-15-10,-2-7-13,-7-9-12,-3-5 23,-7-6-2,-3-6 12,-6-4 3,-2 7 0,0 11 3,0 15 19,0 15 33,0 4-19,-6 26-33,2 14 0,-2 15 24,3 6-14,3-3 3,0-3-3,0-6-4,0-6-6,0-2-1,0-10-1,0-8 1,0-7-1,1-8-1,1-8 1,2 0 2,6-8 1,4-14 2,7-11-6,-2-3-13,2-4-18,1 5 3,-2 8-10,4 13 14,-2 11 16,-1 3 1,-3 9 4,-3 11 1,-7 7 2,-6-3 1,-2 2 20,-3-2 1,-21-2 0,-11 0-3,-6-5-9,-6-2-1,-4-8-6,4-5-3,2-2-76,7-12-89,5-19-136</inkml:trace>
  <inkml:trace contextRef="#ctx0" brushRef="#br0" timeOffset="106139.8176">17534 4617 32,'0'0'784,"0"0"-731,0 0 103,0 0-70,0 0-49,0 0-10,196-18-18,-152 11-5,-8 2-1,-6 0-3,-7 3-3,-9 2-77,-7 0-103,-7 0-91,0 6-377</inkml:trace>
  <inkml:trace contextRef="#ctx0" brushRef="#br0" timeOffset="106326.7855">17640 4807 564,'0'0'124,"0"0"40,0 0-60,0 0 0,0 0-56,0 0-22,126 40-16,-93-37-7,-3 0 3,-3-1-6,-6-2-22,0 0-123,-5 0-94,0-5-478</inkml:trace>
  <inkml:trace contextRef="#ctx0" brushRef="#br0" timeOffset="107749.595">19346 4227 228,'0'0'77,"0"0"14,0 0 21,0 0-6,0 0-50,0 0-19,0 11-11,-15 21-7,-3 11 36,-7 5-11,-2 3 2,-4 1-6,-2-4 5,-2-3-12,1-3-4,0-9-15,3-5-1,3-5-4,2-7 0,-1-7-5,3-4 3,0-5 2,1 0-4,3-15-5,3-8 0,9-7-14,5-2-28,3-4 8,1 1 1,18 5 26,7 5 1,7 6-4,4 9 10,-1 2 0,4 8 0,-2 0-2,-3 3-3,-1 14 2,-1 5 3,0 1 0,-1 3 1,-4-2-1,-3-2 2,-3 1 2,-1 0-2,-1 1-2,0-3-96,-4-4-84,3-9-329</inkml:trace>
  <inkml:trace contextRef="#ctx0" brushRef="#br0" timeOffset="108229.448">19694 4509 82,'0'0'214,"0"0"-120,0 0 62,0 0-52,0 0-40,0 0-7,3-11-7,-3 11-6,0 2-19,0 18-19,0 10 37,0 13 18,0 10-1,-15 11-14,-11 6-12,-8 0-17,-9 0-17,-7-6-24,-5-9-320</inkml:trace>
  <inkml:trace contextRef="#ctx0" brushRef="#br0" timeOffset="109521.8149">20569 4336 277,'-1'-6'93,"-1"1"38,1-1-4,-1 0-46,0-1-8,2 4-19,-1 1 6,1 0-26,0 2 12,0 0-19,0 0-7,0 0-15,0 14-1,0 11-3,0 11 29,0 10-5,0 0-8,0 2-8,0-5-5,0-4-2,0-2-1,0-5-1,3-9-70,5-8-79,1-15-67,9 0-369</inkml:trace>
  <inkml:trace contextRef="#ctx0" brushRef="#br0" timeOffset="109858.2659">20601 4338 673,'0'0'52,"0"0"61,0 0-2,0 0-51,0 0-28,0 0-18,38-71-2,-18 59-5,0 4 1,0 3-5,1 5-2,1 0-1,-3 4-14,3 20 14,-3 8 14,-4 8-1,-3 6-2,-5 0-3,-5-2 1,-2-2-4,0-6-2,0-5 0,0-2-3,-6-5-41,1-7-104,2-9-87</inkml:trace>
  <inkml:trace contextRef="#ctx0" brushRef="#br0" timeOffset="110407.8123">21150 4373 150,'0'0'145,"0"0"9,0 0 10,0 0-76,0 0-25,0 0 9,0 0-2,0 0-21,1 0 2,17 0-5,5-3-10,7-1-9,2-2-15,2 1-8,-3 0 0,-6 1-3,-3 0 0,-7 4-1,-6-1-19,-2-1-49,0 2-73,-1-1-79,-2-2-309</inkml:trace>
  <inkml:trace contextRef="#ctx0" brushRef="#br0" timeOffset="110727.7211">21633 4140 664,'0'0'118,"0"0"47,0 0-62,0 0-63,0 0-18,0 0-22,0 17 2,2 4 23,3 6 9,-2 2-2,1 5-1,-2 1-9,-2 3-16,3 4-2,0 4 1,5 8-5,2 5-41,6 2-162,1-2-118</inkml:trace>
  <inkml:trace contextRef="#ctx0" brushRef="#br0" timeOffset="112364.0199">19067 5551 331,'0'0'101,"0"0"6,0 0 16,0 0-16,0 0-43,0 0 5,0-55 2,0 55-13,0 0-5,0 0-19,0 7-25,0 18-7,0 17 25,0 8 10,0 5-6,0 5-4,0 1-1,0-3-9,0-1-7,0-5-3,0-9-5,1-7-2,4-8 2,-3-9-4,5-7-20,2-7-48,9-5-82,7-11-108,5-17-213</inkml:trace>
  <inkml:trace contextRef="#ctx0" brushRef="#br0" timeOffset="112665.7789">19600 5554 691,'0'0'73,"0"0"-3,0 0 78,0 0-57,0 0-70,0 0 13,-24 87 14,12-45 0,-3 5-7,0-3-6,-1 1-10,2-2-7,1-2-10,1-5-5,3-7-1,1-5-2,2-10-7,4-9-53,0-5-57,-1 0-144,-1-19-243</inkml:trace>
  <inkml:trace contextRef="#ctx0" brushRef="#br0" timeOffset="112838.0877">19385 5607 854,'0'0'0,"0"0"63,0 0 50,0 0-77,0 0-7,0 0-20,112 53-9,-82-50-120,-4 0-118</inkml:trace>
  <inkml:trace contextRef="#ctx0" brushRef="#br0" timeOffset="113007.6426">19761 5774 653,'0'0'110,"0"0"75,0 0-55,0 0-36,0 0-48,0 0-22,76 47-16,-64-47-2,0 0-6,-5 0-53,-1 0-112,-3-5-145</inkml:trace>
  <inkml:trace contextRef="#ctx0" brushRef="#br0" timeOffset="113333.0705">20244 5835 834,'0'0'24,"0"0"79,0 0 42,0 0-90,0 0-52,0 0 9,-7 89 15,-7-40 0,-7 2-17,-9 0-4,-7-3-6,-6 0-47,0-11-231,-2-8-459</inkml:trace>
  <inkml:trace contextRef="#ctx0" brushRef="#br0" timeOffset="114351.8133">20685 4947 145,'0'0'79,"0"0"-46,0 0 10,0 0-1,0 0-13,0 0 8,30-5 4,-30 5 29,0 0-6,0 0-17,0 0-13,0 0-2,0-2 4,0 2-5,0-1-2,0 1-4,2 0-8,2-3-17,10 0 8,8-5-4,17-1-2,15-4-2,17-3-7,18-4-86,10 3-81,10 0-47,4 3-85,2 2 269,-2 4 37,-12 1 253,-21 2-216,-26-2 19,-24 5 38,-16 1-5,-12-1-4,-2 2 13,0 0 8,-2 0-47,-5 0-25,0 0-2,4 0-1,1 0-11,2 0-10,0 0-4,0 0-2,0 0-2,0 0-2,0-1-2,0 1 2,0 0 1,0 0 6,0 0 1,0 0-5,0 0-3,0 0-7,0 0-27,0 0-22,0 0-9,0 0-38,0 0-47,0 0-88,-7 0-118</inkml:trace>
  <inkml:trace contextRef="#ctx0" brushRef="#br0" timeOffset="114984.1046">21312 5304 0,'0'0'0</inkml:trace>
  <inkml:trace contextRef="#ctx0" brushRef="#br0" timeOffset="115433.9406">20845 4757 225,'0'0'141,"0"0"-138,0 0 22,0 0-3,0 0-22,0 0-65,3 4-102</inkml:trace>
  <inkml:trace contextRef="#ctx0" brushRef="#br0" timeOffset="116105.4223">20926 5274 586,'0'0'30,"0"0"58,0 0 50,0 0-77,0 0-27,0 0-25,-15-7-7,12 28 9,-3 2 32,4 2-7,-1-3-4,2-2-8,-1-3-1,0-3-9,1-4-3,0-5-4,1-1 2,-2-3 0,2 1-2,0-2 2,0 0-2,0 0 2,0 0 4,0 0 2,0 0 4,0 0-3,0 0 1,0 0-7,0 0-6,0 0-4,3 0 2,6-5 4,5 3-5,4-1 2,4 2-3,-1 1 1,0 0-2,0 0-1,-3 3 0,-1 10 0,0 4 2,-4 2 0,-3 4 5,-5 2 2,-5 2 1,0 0 5,-6-1 4,-15-2-5,-4-2-8,-5-2 1,-1-7 1,-1-5-4,4-7 1,0-1-3,-1-5-25,6-15-28,3-7-60,8-9-151,6-5-188</inkml:trace>
  <inkml:trace contextRef="#ctx0" brushRef="#br0" timeOffset="116429.578">20954 5238 779,'0'0'84,"0"0"101,0 0-75,0 0-70,0 0-14,0 0-1,173-72-1,-137 60-4,-11 6-2,-2-1-3,-10 4-12,-4 1 2,-6 1-3,-2 1-2,-1 0-1,0 0-1,0 0-2,0 0-4,0 0-26,0 6-29,3 7-75,2-1-90,1 1-305</inkml:trace>
  <inkml:trace contextRef="#ctx0" brushRef="#br0" timeOffset="116677.9197">21470 5359 776,'0'0'88,"0"0"76,0 0-61,0 0-63,0 0-19,0 0-9,97-28-7,-70 19-2,-6 3-3,-5 0 0,-3 3-78,1 0-131,-3-1-81</inkml:trace>
  <inkml:trace contextRef="#ctx0" brushRef="#br0" timeOffset="116923.8028">21913 5071 764,'0'0'114,"0"0"83,0 0-123,0 0-65,0 0 3,0 0 38,27 108-6,-21-66-10,0 0-22,-2 0-4,1 2 0,-1-1-8,2 1-26,3-5-110,-1-6-170</inkml:trace>
  <inkml:trace contextRef="#ctx0" brushRef="#br0" timeOffset="117367.8015">22345 5254 783,'0'0'75,"0"0"20,0 0 48,0 0-89,0 0-41,0 0-5,132-44-7,-96 37-1,-5 3-15,-7 1-94,-10 3-78,-13 0-137</inkml:trace>
  <inkml:trace contextRef="#ctx0" brushRef="#br0" timeOffset="117546.3897">22432 5403 613,'0'0'97,"0"0"74,0 0 18,0 0-71,0 0-60,0 0-32,111 9-19,-72-15-7,0 0-6,2-2-85,-4 1-164,-4-5-78</inkml:trace>
  <inkml:trace contextRef="#ctx0" brushRef="#br0" timeOffset="118048.0532">22953 5064 277,'0'0'508,"0"0"-356,0 0 51,0 0-107,0 0-41,0 0-37,9-27-13,-3 46-3,1 7 21,0 6-4,-2 2-1,-2 0-10,3-3-3,0-2-1,2-4-2,2-4-1,0-4 2,0-5-4,7-5 1,4-7-17,1 0 5,7-7 4,1-14-3,0-9-5,-1-8-3,-2-3-8,-3-1 17,-6 8-3,-9 11 13,-6 10 0,-3 11 2,0 2 14,0 2 0,0 18-16,-3 9 4,-5 4 28,3 6-12,3-5-6,2 2 8,0-2-16,0-3 2,0 1-7,0-6 4,0-6-4,0-1 1,4-8-2,-1 0-23,-1-3-32,1-2-56,0-3-149,-3-3-151</inkml:trace>
  <inkml:trace contextRef="#ctx0" brushRef="#br0" timeOffset="119031.5854">19464 5179 0,'0'0'0,"0"0"0</inkml:trace>
  <inkml:trace contextRef="#ctx0" brushRef="#br0" timeOffset="122105.5585">7653 5012 348,'0'0'53,"0"0"54,0 0 11,0 0-71,0 0-24,0 0 3,36-14 8,-12 8-12,6-2-4,4-2 6,2-2 1,0 0 0,1-1-5,-2 1 1,-7 3-5,-6 4-7,-7 0-5,-7 5-4,-1 0-4,-2 5 3,-1 9 1,2 3 21,-3 0-6,0 7 2,0 1 7,-2 7-7,1 6-3,-2 5 3,1 9 5,-1 0 2,2 0-10,1 2 3,0-2-7,1-1-2,4-3-1,-2 1-2,1-1 3,1 0 4,2-1 37,-1-4-36,-1-2-4,-1 0 3,0-8-2,-4-1-2,0-2-1,-3-4-3,0-5-1,0-6-3,0-4 8,0-3-5,0 0 1,-6-1 0,-2-2 2,-1 1-1,-3-1-2,1-4 0,-1 1-1,2-2-1,-2 0 1,1 0 0,1 0-2,-2 0-8,2 0-14,-4 0-20,1-2-22,-5-4-112,0-7-128,-6-4-425</inkml:trace>
  <inkml:trace contextRef="#ctx0" brushRef="#br0" timeOffset="122638.787">5892 5288 245,'0'0'18,"0"0"-8,0 0 21,0 0-10,0 0-19,0 0 4,21 5-5,-18-2-2,3 1-14,-2-1-86</inkml:trace>
  <inkml:trace contextRef="#ctx0" brushRef="#br0" timeOffset="123344.7874">6508 6333 289,'0'0'54,"0"0"40,0 0 29,0 0-45,0 0-34,0 0 7,0 0-2,0 0-24,0 0-9,0 0-4,0 0-6,0 0-1,0 0-1,0 0 0,0 0 2,0 0-6,0 0 4,0 0 1,0 0-2,0 0-1,0 0 1,0 0-3,0 0 1,0 0-1,0 0 1,0 0-1,0 0 0,0 0 1,0 0-1,0 0-13,0 0-38,0 0-36,0 0-22,0 0-103,0 0-176</inkml:trace>
  <inkml:trace contextRef="#ctx0" brushRef="#br0" timeOffset="125361.5884">16200 8811 429,'0'0'12,"0"0"-4,0 0 92,0 0-7,0 0-49,0 0-15,0 0 16,42-3-17,-16 2-7,9-2-3,5 0 6,11-4-7,2 0-6,5-3-4,1 1-5,2 4-1,4-2 0,3 1 23,2 0-10,-3 1-5,-4-1-5,0 3 4,-4-1-2,0 2 1,-3-3-4,-1 2 1,-2 0 3,-1 0 0,1-2 5,1 1-1,3-2-1,-2-1-5,2 1 1,-2 0-3,-6 3-1,-2-2 0,-5 2 1,-1-1 0,-1-1-2,-1 0 0,1 0 0,-2-2 2,0 0-2,1 1-1,0 0 1,0-1 4,1 1-4,-1 2 0,0 0 2,-2-1-2,1 1 0,0 2-1,1-1 1,-2 0 2,2 2-3,3-3 0,1 2 0,6-1 1,9-1 4,8 3 2,7-2-1,1 1-4,0 1-2,-1-3 2,1 4-2,1-3 1,-2 2-1,3-2-1,-6 1 1,-1-1-1,1 1 2,-2-3-1,3 1 1,0 1-1,1-2 1,-1 0 0,1 0-1,0 0 4,4-2-3,-2 0-1,-2 0 0,-5 0 0,0 1-1,0-1 0,-1-1-2,-1 3 3,0-3 0,-2 3 0,0 0 0,1-1 7,-4 3-5,-3-3 4,0 1-2,-2 0-3,0-1 1,0 3 0,0 0 2,1-2-3,3 1 0,1 0-1,-1 0 0,-2-3 1,-2 2 0,2-2 1,2-1 1,0 1-3,0-2 4,-2 0 0,-5-1-2,-1 4-2,0-3 1,0 1 3,-2 2-4,0-2 2,-4 2-1,0 2 1,-2-3-2,-3 4 3,0-1-3,-1-1 4,1 5 3,3-4 0,1 1-5,3 0 4,3-1-5,0 1 2,1 1-2,-5-1-2,-4 0 2,1 0-2,1 0 2,-1-4 0,-3 1 0,1 0 0,-3-2 0,-5 2 0,-6-1 0,-9 3 0,-8-1 0,-4 2 1,-6-1-1,0-1 2,-25 0-3,-23-1-99,-22 1-26,-27-3-31,-31-4-205</inkml:trace>
  <inkml:trace contextRef="#ctx0" brushRef="#br0" timeOffset="127994.1505">16336 8403 390,'0'0'14,"0"0"84,0 0 0,0 0-36,0 0-47,0 0 36,36-6-9,-18 12-2,4 3-3,3-1-10,3 0-1,4-3-9,-1 1 2,4-6-5,-1 0-3,1 0-4,1 0-1,0-9 1,0-1 4,-1-2-7,-1 1 1,0-1-2,1-2-3,2-2 1,0 0-1,2-1 0,0-2 3,2 1-2,0-5 4,2-1-5,-3 1 0,2-2 0,-2 0 2,-3 4 1,-3 1-2,-4 0-1,-3 4-2,0-1 2,2 0 5,-1 2-2,5-2-3,3 1 1,1-4 1,3-4-2,3 2 0,-2-2 3,-2 0-3,-1 2 1,-2-2-1,-2 2 0,-1-2 1,-2 3 1,-2 0-2,-2 1 1,-2 3 0,0-1-1,-2 0 1,1-1-1,0-1 1,0 2-1,2-2 1,0-1-1,1-1 1,1 2-1,0-3 0,1 2 0,-3-2 0,0-1 2,-3 2-2,2 0 0,-2-2-1,0 2 1,-1-2 0,-3 3 1,2-2 0,-1 2 2,-1 2-1,0 1-2,-2-1 1,-2 2 1,-2 0-2,1 0 2,-2 1-2,2-4 0,0 3 0,2-2 0,1 0 0,1-1 2,1-2-2,4 2 0,2 1 0,0-2 0,0 2 2,4-3-2,-3 5 0,0 0 1,-1 2 3,-4 0-2,-1 4 0,-1-2 0,0 2-2,0 0-1,0-1 1,1-1 2,2 0 0,0-2-1,3 3-1,2 0 3,4 2-2,1-2-1,-2 3 0,-1 3 0,0-1 0,-3 0 2,3 2-2,-1 0-1,3-2 1,1 2 1,-1 1-1,1 1 0,0 1 0,0 0 0,-1 2-1,-1 0-1,-2 0 2,-1 0 1,-3 0-1,1 0 1,1 0-1,2 0 0,0 0 0,2 0 1,0 2-2,-2 1 1,2 2 0,-2 1 1,-1-3-1,1 2 0,1 1 0,2 0 0,-1-1 0,4 1 0,1-1 1,-1 1-1,0 1 0,-1 2-3,0 0 5,-3-1-4,0 2-3,-2 3 5,2-4 1,3 4 0,0-4-1,-4 3 0,1-3 2,0 3-2,-2 0-2,4 1 1,-1 3 1,2-3 1,-1 4 1,3 0-2,-2 1 0,-2-1 0,0 1 1,0 2-2,2 1 2,2 1 0,-1 0-1,2-1 0,0-2 1,1 1-1,-1-1 1,-2-2-1,2 1 2,1 0-2,0-1 3,1-1-2,-1 1 1,1-1-1,-3-2-1,1 2 2,-2 0-2,-3-2 0,1 3 0,4-3-3,-2 0 3,8-1 0,-4-1 0,3 3 3,-2-5-1,1 3-2,-1 0 2,-2 2-1,-1-3-1,2 2 3,-3-1-2,-1 1 0,-3-1 0,-1-1 1,-3-1 2,-1-1-2,2 0 2,-6-1-1,2-1-3,-2 0 2,-1-4 0,-3 3 1,2-2 0,-5-1 0,5 1 1,1-1 0,-1 0-3,7-1 1,-1 1-1,1 1 0,3 0 1,-2 1-1,1 0 0,0-1 1,1 2-1,0-2-1,0 0 0,0 1-1,1-2 1,-1 0 4,-2 1 0,2-3-2,-3 1-1,2-2 2,-3-1-1,1 0-1,0 0 0,0 0 1,0 0-1,-1 0 0,0 0 1,-2 0-2,0 0 0,1 0 1,-2 0-1,1 0 1,2-1-1,1 1 0,0 0 1,-2 0-1,0 0 0,-1 0 0,-3 0 2,0 0-2,-2 0 0,0 0 1,0 0-1,0 0 0,1 0 1,-1 0-2,3 0 2,-2 0-1,-1 3 0,-2-3 1,-3 0-1,-3 1 0,-3-1 0,-4 0 1,-3 0-1,-1 0-17,0 0-52,-21 0-28,-10 0-62,-18 0-127</inkml:trace>
  <inkml:trace contextRef="#ctx0" brushRef="#br0" timeOffset="129253.7025">21399 7306 164,'0'0'81,"0"0"23,0 0-34,0 0 12,0 0 6,0 0-25,-23-66 2,20 61-13,-1 2-5,2 1-7,2 1-22,-1 0-1,1 1 0,0 0-3,0 0 4,0 0 1,0 0 1,0 0-2,0 0-18,-2 13 1,2 6 33,0 6 0,0 5 4,2 4-8,9 3-7,2 4 0,3-2-12,-4 1 4,3-1-5,-2-2 4,-2 1-2,0-1 0,-1-3-3,-4 3 2,1 0-4,-3 0-3,-2 1-2,-2-1 3,1-3-1,-1-2-1,2-5 1,1-2 1,-2 0 2,4-3-2,-2 1 2,-2-1 1,2-2-3,-1 1 1,1-1 3,1-3-9,-1 0 4,-1-3-1,-1-2-1,2-1 1,-1-2-2,-2 1 2,1-1-2,-1 1 0,0 2-1,0-1 1,0-1 0,0 0 0,0-2 1,0-2 0,2-2-3,-1-1 2,1-2-1,-2 0 1,1 1-1,-1 0 2,0-1-2,0 0 0,0 2 0,1 0 0,1 3 0,0-2 0,1 2 1,-2-1-1,2 0 1,-3-1 0,0 0-1,0-4 0,0 0 0,0 0 2,0 0-2,3 0 3,-3 0 1,1 0-1,-1 0-3,0 0-17,0 0-37,0 3-37,0 6-153,0 2-64</inkml:trace>
  <inkml:trace contextRef="#ctx0" brushRef="#br0" timeOffset="129717.9532">21436 8632 460,'0'0'174,"0"0"-33,0 0-29,0 0-28,0 0-49,0 0-21,0-5-4,0 5 4,0 8 51,1 4-26,2 6 0,0 5-9,-3 4-4,0 1-4,0 1 2,0 1-5,-7-1-6,0 1 0,0 0-5,3-3-1,0-1-2,3-4-2,1-1-3,0-2 3,0-3-3,6-2 1,5-4 0,1 0 0,0-6 0,5-2-2,2-2-6,0 0-24,-3 0-26,-2-3-34,-9-5-86,-5-4-52,0-1-383</inkml:trace>
  <inkml:trace contextRef="#ctx0" brushRef="#br0" timeOffset="129929.7696">21245 8913 691,'0'0'96,"0"0"37,0 0-30,0 0-55,0 0-26,0 0 2,169-55-16,-125 49-5,-1 1-3,-7 1-50,-4 3-94,-6-3-54,0 1-231</inkml:trace>
  <inkml:trace contextRef="#ctx0" brushRef="#br0" timeOffset="130468.139">21952 8760 323,'0'0'284,"0"0"-144,0 0-11,0 0-26,0 0-19,0 0-31,4-3-25,-4 11-9,0 12 26,0 6 7,-6 3-7,-8 5-12,1-2-11,-4 2-2,3 2-6,-5-1-5,0-3-3,-1-2-1,1-4-1,2-4-2,1-3 1,2-7-1,3-2 0,3-4-2,2-5 2,1-1-1,1 0-2,0 0-5,1-9-8,1-7-5,2-4-8,0 2-5,2-1 13,12 4 12,2 2 5,4 3-9,3 4 11,-2 5 2,3 1-2,-1 0-5,0 11 5,-4 4 3,0-1-1,2 3 0,-3-3 1,2 1-3,-2-3 1,2-3-2,-3-3-24,-2-4-107,-7-2-114,0 0-289</inkml:trace>
  <inkml:trace contextRef="#ctx0" brushRef="#br0" timeOffset="131563.942">18026 7704 298,'0'0'72,"0"0"39,0 0 9,0 0-57,0 0-34,0 0 7,-1-1-1,1 1-6,0 15 13,0 2 31,0 9-19,0 8-1,0 4-21,0 8 7,3 6-12,4-1-5,-1 3 6,0 5-4,0-3 0,0 3-4,1-4-4,-2-6-4,2-5 2,-2 0-5,-1-4-1,1-1-4,-1-4 3,-1 0-7,-1-2 5,2-5-1,-1-1-2,-1-3 1,-1-6 1,-1-1 0,0-5 3,2-1-6,-2-6 6,0-2-4,0-2-1,0 1 0,0-2-1,0 0 0,0 0 1,0 0 0,0 0 2,0 0 1,1 0-1,-1 0 1,0 0-3,0 0-2,0 0-18,0 4-24,0 3-10,0 1 4,0 6 18,0-2-32,0 3-3,-7 2-49,-6 2-8,-6-1-229</inkml:trace>
  <inkml:trace contextRef="#ctx0" brushRef="#br0" timeOffset="131989.549">17653 9349 450,'0'0'37,"0"0"109,0 0-28,0 0-50,0 0-5,0 0-16,-28-6 18,28 4-11,0 2-2,7-2 8,14-3 1,7-3 1,7-5-27,4-1-7,2 0-14,-3 2-5,-6 3 1,-6 2-9,-8 4 2,-6 1-3,-6 2 0,-4 0-12,-2 0-41,2 0-31,0 0-51,2 0-106,2 0-208</inkml:trace>
  <inkml:trace contextRef="#ctx0" brushRef="#br0" timeOffset="132357.7751">18268 9011 703,'0'0'81,"0"0"81,0 0-7,0 0-88,0 0-42,0 0-23,13 28 18,-10 1 9,0 9 5,-1 1-13,-2 4 2,1 1-3,1 3 5,1 0-10,0-6-9,0-5 3,5-8-9,1-6 1,2-8-1,1-5 1,3-4-2,1-5-5,4 0-29,0-5-48,-6-7-53,-8-7-181,-6-1-485</inkml:trace>
  <inkml:trace contextRef="#ctx0" brushRef="#br0" timeOffset="132547.8034">18204 9322 789,'0'0'63,"0"0"73,0 0 24,0 0-118,0 0-33,0 0-4,131-73-3,-88 59-2,0 2-73,5 2-103,-3 0-59,1 0-219</inkml:trace>
  <inkml:trace contextRef="#ctx0" brushRef="#br0" timeOffset="132927.7701">18817 9154 610,'0'0'96,"0"0"96,0 0-22,0 0-74,0 0-68,0 0 14,-41 78 2,29-35-5,-1 6-17,-1 2-2,0 0-9,-1-5-7,-3-3 0,1-4-3,-3-5 2,5-8-2,0-6 1,7-11-1,-1-3 1,5-6-2,-1 0-7,1-9-15,4-12-13,0-3-1,0-1 6,6 4 13,8 5 15,2 6-2,4 5 2,5 5 1,4 0 1,7 4 2,4 7 2,8 0 1,-1 1-4,-2-4-1,-9 1-83,-16-4-160,-16-2-166</inkml:trace>
  <inkml:trace contextRef="#ctx0" brushRef="#br0" timeOffset="133527.6471">17324 8197 194,'0'0'114,"0"0"46,0 0-13,0 0-54,0 0-8,0 0-35,-42 7-19,18 25 7,-6 8 7,-4 4 7,-5 4-4,-7 1 0,-1 2-6,-2-1-12,0-1-6,7-7-1,6-7-4,11-10-9,9-6-5,10-6-4,3-7-1,3 0 0,0-4-4,10-2-27,10 0-39,10-8-3,8-13-72,5-9-30,4-8-244</inkml:trace>
  <inkml:trace contextRef="#ctx0" brushRef="#br0" timeOffset="133865.613">17765 8067 542,'0'0'43,"0"0"76,0 0 2,0 0-53,0 0-45,0 0 18,-77 89 21,38-41 0,-4 5-3,-5 1-15,0-1-10,2-6-12,3-2-4,8-4-7,4-4-3,7-3-4,6-8-3,5-5-1,5-6 0,7-8-1,-2-4-24,3-3-28,0 0-56,15-5-36,13-20 61,9-10-128,7-9-392</inkml:trace>
  <inkml:trace contextRef="#ctx0" brushRef="#br0" timeOffset="134140.5894">18138 8046 375,'0'0'313,"0"0"-261,0 0 63,0 0-53,0 0-5,0 0 1,-116 178-3,86-128-13,0-1-16,0-1 3,2-2-11,4-2-11,4-4-3,4-4-3,7-3-1,6-9-6,3-5-67,3-9-76,18-10-21,6 0-154</inkml:trace>
  <inkml:trace contextRef="#ctx0" brushRef="#br0" timeOffset="134347.5943">18205 8371 587,'0'0'127,"0"0"-5,0 0 30,0 0-65,0 0-47,0 0-27,-149 232-10,138-199-3,2-3-44,1-6-170,3-9-421</inkml:trace>
  <inkml:trace contextRef="#ctx0" brushRef="#br0" timeOffset="135074.7954">22010 7424 589,'0'0'26,"0"0"58,0 0 13,0 0-40,0 0-7,0 0-6,-104 129 15,68-80 2,-6 3-12,-3 4-20,3-2-6,1-2-8,5-3-3,6-3-4,5-7-5,11-10 0,8-5-3,6-5 0,0-9-66,8-5-74,19-5-77,9-9-216</inkml:trace>
  <inkml:trace contextRef="#ctx0" brushRef="#br0" timeOffset="135375.4338">22452 7645 730,'0'0'35,"0"0"95,0 0 28,0 0-55,0 0-51,0 0-23,-256 236-5,213-192-5,3 3-11,1-1-5,-1 0 1,2 1-3,4-2 0,6-5 1,6-10-1,11-9-1,10-8-11,1-8-55,4-5-97,20-8-55,9-23-183</inkml:trace>
  <inkml:trace contextRef="#ctx0" brushRef="#br0" timeOffset="135629.7323">22708 7742 696,'0'0'38,"0"0"120,0 0-20,0 0-44,0 0-38,0 0-25,-243 235-14,216-204-10,2-3-5,4-3 2,7-4-4,3-3-34,8-4-63,3-10-85,3-4-84</inkml:trace>
  <inkml:trace contextRef="#ctx0" brushRef="#br0" timeOffset="135847.2057">23136 7738 796,'0'0'82,"0"0"86,0 0-96,0 0-50,0 0-13,0 0-9,-210 294-19,177-236-162,-11 3-146</inkml:trace>
  <inkml:trace contextRef="#ctx0" brushRef="#br0" timeOffset="138074.6803">18357 8828 217,'0'0'26,"0"0"10,0 0 12,0 0-13,0 0 45,0 0-3,-33-43-2,17 40-28,-5-1-11,-4 4 4,-2 0-10,-4 0-13,-4 4-10,-4 11-2,-4 4-3,0 4 0,-3 4 0,4 4 2,5 3 6,1 4-2,6-1 1,1-1 6,5-2-1,4-1-3,3-2-4,1 3 0,3 0-6,-2 7 1,3 3 0,2-1 0,2 3 2,3-2 5,5-1 9,0-6-4,2 1-1,12-1-5,5 0-7,0 1 5,3 0-4,1 0-2,1-1 3,3 0 1,2-1-3,6-4 38,7-4-31,11-5 1,4-3-2,3-3-3,-1-2 2,-2-6-5,-2-1 1,-2-5 5,-1-3-3,0 0 2,0-11 12,-1-3-9,1-2-1,0-1-5,-1 0 1,1-2 1,-1-1-4,0 1 0,-1-3-1,-2-1 1,-2-2 2,-5-3-3,-3-3 5,-4-3-4,-4-2 0,-5-7 2,-6-3-2,-9-7 3,-9-8 0,-1-7-4,-10-2 0,-10 3 2,-3 4 1,-4 9-3,-1 7 4,-5 0-3,0 3 0,-4 1 3,-5 4-1,-4 5-3,-6 3 0,-4 4 2,-2 8-2,-1 9-3,-6 10 0,-3 0-1,-4 17-2,-4 13-20,4 4-1,4 5-22,9 6-19,12-3-20,22-2-26,14-7-214</inkml:trace>
  <inkml:trace contextRef="#ctx0" brushRef="#br0" timeOffset="139184.5309">21597 8554 194,'0'0'63,"0"0"20,0 0 35,0 0-44,0 0 10,0 0-36,-173-30-8,131 30-16,-4 16 0,0 8 4,1 4-4,6 6 31,5 4-24,4 1-3,5 1 10,5 2 2,11 1-22,9 3-1,0-1-9,8 5-1,14-2 2,3-2-4,5-2 2,3-3-5,6-1 4,9-4-3,5 3 1,5-6 0,3-3-4,1-5 0,-4-6 7,0-6-10,2-4 6,0-7-6,1-2 7,0 0-5,-1-5 5,-2-7-4,-5-2 0,-4-3 0,-5-2 4,-1-1-4,-4-2 0,-3-5 0,0-1 2,-5-4 0,-3-4 1,-4 0 0,-7-3-1,-6-2 3,-8 2-5,-3-2 1,0 2-2,-4-2 7,-14 2 0,-2 1 4,-3 1 2,-6 1 0,1 5 4,-2 2-8,-3 9 0,-2 4 3,0 5-10,-6 2 0,-1 4 0,-3 3-1,-1 2 1,-2 0-1,2 2 0,-5 10 0,0 1 0,0 3 1,-1 2 2,2 1-3,3 0-20,3 2-49,6 0 17,7-1-27,6 0 13,5 1-52,4-3-105</inkml:trace>
  <inkml:trace contextRef="#ctx0" brushRef="#br0" timeOffset="139356.584">21683 9056 327,'0'0'265,"0"0"-265,0 0-5,0 0-149</inkml:trace>
  <inkml:trace contextRef="#ctx0" brushRef="#br0" timeOffset="221669.3525">21546 9951 30,'0'-12'287,"0"-5"-247,0 3 71,0-1-3,0 0-22,0-2-30,-2 3 2,2 2-13,0 2 11,0 3-8,0 4-6,0 3 3,0 0-24,0 15-17,0 14 1,0 14 28,0 5-10,0-1-8,0 1-1,0-6-4,0-2-5,0-7-3,0-5-1,0-6 1,0-8-2,4-3 1,3-7-1,7-4 2,6 0 1,9-20 7,3-9-3,3-4-5,-2-6-1,-8-4-1,-7-1-5,-3 2 1,-6 9 4,-2 13 0,1 9 2,-7 10-2,2 1-2,-1 7-15,-2 20 14,3 9 3,-2 7 11,1 1-2,-2 0 0,1-5-3,1-2-4,-2-5 1,0-2-3,0-5 0,4-2 0,1-10-136,5-9-117,2-4-418</inkml:trace>
  <inkml:trace contextRef="#ctx0" brushRef="#br0" timeOffset="221910.5531">22061 10048 650,'0'0'13,"0"0"80,0 0-13,0 0-19,0 0-18,0 0-25,25 33-9,-23-33-8,-2 0 7,0 0 0,0 0-8,0-9-17,0-3-65,3-1-55,2 6-177</inkml:trace>
  <inkml:trace contextRef="#ctx0" brushRef="#br0" timeOffset="222395.7215">22397 9794 607,'0'0'84,"0"0"77,0 0-22,0 0-62,0 0-48,0 0 0,0 24 14,0 7-21,-5 5-2,-3 1 2,1-1-8,-3 0-5,1-6-2,4-4-2,-1-5-1,3-6 0,0-6-3,3-3 2,0-1-3,0-1 0,0 1 2,0-2-2,0-1 0,12 1-1,2-3 2,9 0 0,3 0 1,1 0 1,-2-3-3,-7-7-18,-5 1 5,-5-2-4,-5-2 12,-3 3 2,0 0 3,0 3-2,-6 2 2,-4 3-3,-3 2-8,0 0-4,0 4-12,2 6-41,5 1-70,3-5-106,3-3-477</inkml:trace>
  <inkml:trace contextRef="#ctx0" brushRef="#br0" timeOffset="222779.7223">22774 9793 783,'0'0'109,"0"0"80,0 0-86,0 0-56,0 0-32,0 0-15,0 20-1,0 2 1,0 1 2,0-3 0,0 0-1,0-3-1,3-2 0,7-6 0,5-1 0,0-5-10,6-3-6,-1 0-7,3-11 9,-2-6 8,-4-8 6,-3-3 1,-9-3 1,-5-4-2,0 1 0,-3 11-3,-13 8-1,4 10-26,-5 5-52,4 3 30,1 15-51,1 2-82,10-4-334</inkml:trace>
  <inkml:trace contextRef="#ctx0" brushRef="#br0" timeOffset="223199.5701">23154 9651 748,'0'0'38,"0"0"55,0 0 4,0 0-37,0 0-14,0 0-23,90 99-11,-71-80-5,3 1-5,2-5 7,2-4-6,-3-8 2,3-2-3,-4-1-2,-4 0 0,-2-8-10,-2-10 6,-1-6 1,-4-2 2,0-5 1,-2 6 1,-1 6 0,-3 11 2,-3 7 18,0 1 15,4 0-24,0 18-11,2 7 27,1 6-2,4 3-6,2 3-14,4 1 2,2 1-5,-1 2-1,-6 1-2,-3 1-64,-3-5-176,-5-7-279</inkml:trace>
  <inkml:trace contextRef="#ctx0" brushRef="#br0" timeOffset="224024.6622">17270 10799 244,'0'0'450,"0"0"-414,0 0 37,0 0-15,0 0 16,0 0 6,148-14-41,-92-2-10,7 1-18,-2-1-6,-6 2-5,-6 1-10,-11 3-95,-9 1-38,-8-1-166</inkml:trace>
  <inkml:trace contextRef="#ctx0" brushRef="#br0" timeOffset="224854.6816">17956 10457 764,'0'0'7,"0"0"7,0 0 51,0 0-14,0 0-23,0 0-16,14-18-5,-14 18 0,0 0-4,0 0 4,4 0 6,-4 0 11,1-2 22,-1 1-10,2 0-2,-2-2-5,0-1 1,1 1-18,-1 1-6,2 1-3,-1-1 2,-1 1-3,2 0 0,-2 0 0,0-1 0,0 2 0,0 0 0,0 0-1,0 0 0,0 0 1,0 0-2,0 0 0,0 0 0,0 0 0,0 0 0,0 0-5,1 3 0,4 12 3,-1 8 2,-1 5 0,-1 5 1,-2-1 0,0-1 0,0-1-1,0-5 0,0-3-1,0-3 0,0-6-2,0-4-1,0-6-1,0-3 3,0 0-1,11 0 1,6 0 0,5-12-5,4-3 0,0-2-2,1-5-1,-3-2 4,-1-2-4,-5-3 4,-2-1 2,-6-1 3,-4 3 1,-1 5 0,-5 9 1,0 9 0,0 5 2,0 0-3,0 12-5,3 20 5,0 11 3,1 7 12,5 2-2,0-1-2,2-2-5,0-2-4,-1-3 0,-3-2 0,-2-6-2,2-5 0,-4-7-68,1-9-82,1-13-90</inkml:trace>
  <inkml:trace contextRef="#ctx0" brushRef="#br0" timeOffset="225060.6558">18503 10585 714,'0'0'22,"0"0"18,0 0 25,0 0 0,0 0-13,0 0-33,57 32-13,-51-25-3,0-3-3,0 0-24,-1-4-152,3 0-361</inkml:trace>
  <inkml:trace contextRef="#ctx0" brushRef="#br0" timeOffset="225419.0505">18867 10322 789,'0'0'72,"0"0"68,0 0-66,0 0-43,0 0 6,0 0-1,-50 114-18,47-69-5,1 0-5,2-1-2,0-3-2,0-4-3,5-4 0,5-7 1,0-5-2,7-6 0,-4-7 0,5-7-1,-1-1-3,-1-3-8,-1-14 4,-3-1-1,-5-2 1,-4 3-1,-1 5 0,-2 4-2,0 6 3,0 2-19,0 0-59,-5 7-24,-5 5-26,6-1-236</inkml:trace>
  <inkml:trace contextRef="#ctx0" brushRef="#br0" timeOffset="225839.1958">19209 10374 538,'0'0'104,"0"0"33,0 0-47,0 0-28,0 0-30,0 0-22,-21 19-9,14 7 10,1 5 4,6 0-11,0-4-1,0-3-3,9-5 1,5-5-1,3-6 0,1-5 3,1-3-2,-2 0-1,-1-11 0,-3-8 0,-2-5 2,-7-3-1,-4-7 2,0-2-2,-8 0 1,-6 2-2,-2 14 0,1 13 0,-3 7-9,4 0-46,0 20-14,4 6-42,9 0-260</inkml:trace>
  <inkml:trace contextRef="#ctx0" brushRef="#br0" timeOffset="226274.0256">19506 10237 696,'0'0'123,"0"0"26,0 0-44,0 0-82,0 0 23,0 0 0,37 67-11,-34-38-12,0 2-10,3-1-7,-2-2-4,2-6 1,2-2-1,1-11-1,1-2 0,4-7 3,7 0-4,7-10 0,0-13-1,-1-5-6,-10-7 0,-3-2-3,-5 1-10,-4 10 5,-3 6 13,0 12 2,-2 8 0,0 0 0,0 18 0,0 11 3,0 7 8,0 5-1,0 0-4,0 4-3,0 2-3,3-2 0,11 2-3,6-4-85,0-3-70,-1-6-34,-5-8-201</inkml:trace>
  <inkml:trace contextRef="#ctx0" brushRef="#br0" timeOffset="232701.5649">17170 8640 509,'0'0'23,"0"0"-20,0 0 65,0 0-5,0 0-22,0 0-12,0 0 9,0 0 4,0 0-5,0 0-4,0 0 0,0 0-2,0 0-13,0 0-4,0 0-5,0 0-2,0 0-1,0 0 1,0 0-3,0 0 0,0 0 0,0 0 0,0 0-1,0 0 3,0-1 1,0-2 2,0-1-9,0 4 3,0 0-3,0 0 4,0 0-2,0 0 3,0 0-3,-3 0-2,-6 5 2,-9 14 2,-5 6-1,3 1-3,-3 3 0,3-5-2,3-2 2,4-5 0,1-1 0,3-5-1,0-1-48,2-3-69,-1-3-95,-2-4-413</inkml:trace>
  <inkml:trace contextRef="#ctx0" brushRef="#br0" timeOffset="232973.3336">17067 8659 87,'0'0'462,"0"0"-436,0 0 77,0 0 3,0 0-30,0 0-34,-145 163-19,121-133-3,4-4-14,2-1-4,0-1-2,4-4-36,3-3-97,5-9-124</inkml:trace>
  <inkml:trace contextRef="#ctx0" brushRef="#br0" timeOffset="233183.9066">17019 8716 669,'0'0'9,"0"0"30,0 0 38,0 0-26,0 0-25,0 0-15,-111 109-11,105-99 0,6-3-55,0-7-183,0 0-285</inkml:trace>
  <inkml:trace contextRef="#ctx0" brushRef="#br0" timeOffset="233353.6025">17025 8754 144,'0'0'454,"0"0"-447,0 0 65,0 0-31,0 0-38,0 0-3,-54 40-193,59-46-312</inkml:trace>
  <inkml:trace contextRef="#ctx0" brushRef="#br0" timeOffset="233901.2366">17082 8507 633,'0'0'23,"0"0"61,0 0 6,0 0-18,0 0-23,0 0-8,-146-12 1,116 12-10,-1 2-16,-5 12-6,-2 12 0,-2 5 1,-1 7 1,3 5 6,2 4-1,9 1-4,7 2 2,8 0-7,9-1 0,3-2-4,0-1-2,19-3-1,8-2 0,4-7-1,3-7-2,7-6 2,1-7 4,5-6-4,4-8-1,1 0 1,0-10 4,2-10-3,-3-6 2,1-3 0,-4-4-2,-6-4 0,-7-1 1,-6-8 0,-9-5-2,-6-5 0,-11-4 2,-3-1-2,-1 1 0,-19 5 2,-9 8 0,-5 6-2,-6 14 3,-6 9-1,-3 12 7,-6 6-5,-3 0-4,3 19 0,3 12-2,6 11-20,9 6-55,9 10-44,9 1-66,9-1-210</inkml:trace>
  <inkml:trace contextRef="#ctx0" brushRef="#br0" timeOffset="234597.523">17057 8867 455,'0'0'24,"0"0"83,0 0-40,0 0 3,0 0-15,0 0 1,-10 31-23,-3-26-17,-2-5 4,0 0-13,2 0-3,2-2-4,2-13-4,2-7 4,6-2 18,1-5-6,0 3 0,3-1 8,10 9-4,0 7-8,4 6-2,-2 5-2,4 3-4,0 19 0,-4 3 9,-2 0-4,-6 1-2,-3-5 3,-4-1-6,0-3 17,-6-2 8,-9-2-7,2-4-14,-2-4 3,0-5-2,3 0 0,0-2-5,2-11-1,-1-11-8,4-4 9,2-6 19,2-3-18,3 4 4,0 11-5,0 9-5,9 9 2,8 4-3,2 6-5,2 13 9,0 2-1,-5 3 2,-1-4 1,-7 0-6,-4-3 5,-4-2-5,0 2-18,-4-2-84,-12-4-22,2-8-165</inkml:trace>
  <inkml:trace contextRef="#ctx0" brushRef="#br0" timeOffset="234764.9078">17060 8808 7,'0'0'747,"0"0"-736,0 0 104,0 0-49,0 0-40,0 0-26,0 20 0,0-12-98,-2-4-300</inkml:trace>
  <inkml:trace contextRef="#ctx0" brushRef="#br0" timeOffset="234921.3867">17060 8808 717,'52'93'57,"-52"-93"46,0 0-79,0 0-24,0 0-117,0 0-316</inkml:trace>
  <inkml:trace contextRef="#ctx0" brushRef="#br0" timeOffset="236885.3914">7076 16293 398,'0'0'32,"0"0"16,0 0 41,0 0-4,0 0-14,0 0-47,9-2 14,27 2 1,21-3 19,22-2-20,19 1-13,23-6-12,13-3 18,19-2-1,3-1-9,-2-1-8,-11 0-1,-9 0-4,-16 0 2,-8 0 3,-11 5 1,-12 0-6,-12 2-1,-17 3-1,-20-1 6,-18 4-4,-10 4-3,-10 0 2,0 0 29,0-2-8,0-1-11,-5 0-5,-4 0-9,2 2-3,1-1 0,0-1 1,-1 1 3,5 0-4,-1 1 0,2 1-1,-1 0 1,0 0 0,1 0 0,1 0 0,-3 0 0,0 0 0,0 0 0,1 0 0,-1 0-1,2 0 1,-1 0 0,1 0 0,1 0 0,-3 0-1,3 0 1,0 0-2,0 0 1,0 0 1,0 0-4,0 0 4,0 0-2,0 0 0,0 0 2,0 0 0,0 0 1,0 0-1,0-1 0,0 1 0,0 0 0,0-2-1,0 2 1,0 0 0,0 0 1,0 0-1,0-1 0,0-1 0,0 2 0,0 0 0,0 0 1,0 0-2,0 0 2,0 0-1,0 0 0,0 0-3,0 0-1,0 0-6,0 0 0,0 0-1,0 0-1,0-1-2,0 1 0,0 0-4,0-2-5,0 2-9,0 0-30,0 0-24,-6 0 1,-6 9-36,-6 1-160</inkml:trace>
  <inkml:trace contextRef="#ctx0" brushRef="#br0" timeOffset="248750.6119">4202 16702 3,'3'0'7,"-3"0"-7,0 0 4,0 0 20,0 0 2,0 0 2,0 0-4,0 0-2,0 0 0,0 0-7,0 0-6,0 0-6,0 0-3,0 2-17,0 0-37,0-2-2</inkml:trace>
  <inkml:trace contextRef="#ctx0" brushRef="#br0" timeOffset="255200.5283">6029 17129 131,'0'-4'28,"0"2"26,0-5-17,2 3-8,-2-2-14,1 4-8,1 1-6,-2-3-1,0 1-20,0 3-152</inkml:trace>
  <inkml:trace contextRef="#ctx0" brushRef="#br0" timeOffset="258725.3859">5531 17086 494,'0'0'65,"0"0"31,0 0 23,0 0-29,0 0-29,0 0-4,0 0-9,334-72-21,-283 65-9,-5 2-10,-10 2-4,-8 2-4,-10 0-1,-12 1-70,-6 0-51,0 0-26,-16 0-39,-5 1-247</inkml:trace>
  <inkml:trace contextRef="#ctx0" brushRef="#br0" timeOffset="258905.4336">5862 16994 495,'0'0'134,"0"0"-2,0 0-28,0 0-21,0 0 6,0 0-9,-30 143-17,44-87-26,-2-1-19,3-4-10,-5-3-1,1-4-7,2-7-1,-1-4-44,4-8-116,2-11-104,2-11-359</inkml:trace>
  <inkml:trace contextRef="#ctx0" brushRef="#br0" timeOffset="259841.5498">6180 17221 716,'0'0'71,"0"0"5,0 0 56,0 0-17,0 0-65,0 0-22,-33 175-10,33-143-7,0-1-7,0-4-1,6-4 0,2-3-1,3-9-1,-2-3-2,5-8-1,2 0-2,3-9-1,4-18 5,1-2-10,0-7-3,-2-8-11,-2-6-12,0 5 12,0 11 10,-4 15 2,2 12 2,-4 7 10,-1 3 0,-3 9 14,-2 3-2,-1-2-5,-2-2 0,-3-6-3,-2-2-3,2-2 4,-2-1-3,0 0 6,0 0 4,0-1-3,-4-12-5,-8-4-4,0 0-7,0 3-1,2 4 2,2 9 5,0 1-17,-2 11 7,1 14 10,0 8 1,-1-2 4,7-3 9,3-3-8,0-3 7,0-10-9,13 0 0,-2-7-3,6-2-3,2-3 3,1 0 2,5-12 0,-1-8-2,-2-4-6,-3 0-5,-4-1-3,-3-2 1,-6 2 1,-4 11 1,0 5 9,-2 9 1,0 0-12,0 13 11,0 11 2,0 1 19,0 1-5,0 0 0,0-2 0,18-4-5,2-6 7,6-6-14,3-4 0,2-4 0,3 0 2,2-15-4,-5-6-20,-4-9 2,-1-5 11,-7-9 7,-8-8 3,-8-2-2,-3 2 0,0 15 1,0 15 2,-8 14 23,-1 8 1,-6 10-8,2 24-10,-2 10 15,3 11-1,7 1-3,4-1-5,1-8-7,0-4-4,6-8-5,16-5 0,6-3-2,10-6 2,4-9-58,9-9-61,2-3-172,2-12-421</inkml:trace>
  <inkml:trace contextRef="#ctx0" brushRef="#br0" timeOffset="260313.7694">7709 16886 41,'0'0'481,"0"0"-354,0 0 10,0 0-37,0 0-19,0 0 9,-5-85-16,-1 82-17,-4 3-12,-11 1-18,-4 22-11,-7 10-1,1 12 4,6 11 0,4 2 7,4 5 0,8 3 1,5-2-7,4-3-2,0-10-10,3-7-3,15-13-5,8-6 0,11-8-1,6-9 1,7-8-2,0 0-5,-1-10-62,-7-11-33,-3-12-89,-11-3-151</inkml:trace>
  <inkml:trace contextRef="#ctx0" brushRef="#br0" timeOffset="260509.5594">7594 17162 617,'0'0'213,"0"0"-118,0 0 58,0 0-83,0 0-51,0 0-16,194-44-3,-152 34-83,4-2-152,-9 2-298</inkml:trace>
  <inkml:trace contextRef="#ctx0" brushRef="#br0" timeOffset="261035.0986">8553 16747 720,'0'0'68,"0"0"61,0 0-4,0 0-58,0 0-49,0 0 56,-4 158-33,4-95-10,0 2-7,0-2-1,0 4-9,0-3-10,3-3-2,1-6-1,3-15-1,-1-7-11,2-12-69,-1-14-126,3-7-255</inkml:trace>
  <inkml:trace contextRef="#ctx0" brushRef="#br0" timeOffset="261497.887">8442 16874 771,'0'0'110,"0"0"17,0 0-43,0 0-48,0 0-25,0 0-3,232-141-5,-180 131-2,-3 6-1,-4 4-3,-2 0-5,-7 7 8,-13 5-9,-10 3 2,-13 4 5,-5 3 4,-23 0 6,-11 3 2,-4 3-5,3-6-2,0-2-2,4-4 1,10-7 0,7-1 3,6-6-2,5-1 13,4-1-3,4 0 6,0 1 1,0 4-14,15 3-2,8 4 16,6 5-7,2 4 0,1 2-2,0 2 0,-3-2-7,-1 1 1,-3-2 1,2 2-6,3 2 3,-5-2-3,3 1-1,-5-4-53,-1-8-100,1-9-216</inkml:trace>
  <inkml:trace contextRef="#ctx0" brushRef="#br0" timeOffset="261724.4146">9242 16822 685,'0'0'292,"0"0"-112,0 0-78,0 0-56,0 0-3,0 0-19,47 112-13,-36-68-5,-8 1-6,-3 4 1,0 2-1,0-5-47,-3 0-52,-3-12-82,5-15-266</inkml:trace>
  <inkml:trace contextRef="#ctx0" brushRef="#br0" timeOffset="262157.7198">9270 16731 652,'0'0'135,"0"0"36,0 0-37,0 0-54,0 0-43,0 0-22,154-133-6,-117 133-4,-1 0-5,-4 8 0,-9 12 0,-8 3-5,-12 4 4,-3 3-11,-8-3 8,-17 2 3,-6-3 0,-4 1-1,-1-5 0,3-4 2,4-2-4,6-6 4,6-5 0,6-2 1,5-1-1,5-2 4,1 0-1,0 0 24,3 4-8,16 6 3,8 4 6,5 4-4,1 6-11,-2 2 0,0 5-6,1-1-5,-4 1 7,-1-4-6,-5 4-1,-7-2-2,-2 0-7,-5 0-55,-2-9-75,0-10-240</inkml:trace>
  <inkml:trace contextRef="#ctx0" brushRef="#br0" timeOffset="262295.3879">9737 17072 837,'0'0'115,"0"0"108,0 0-146,0 0-66,0 0-11,0 0-101,78-48-250</inkml:trace>
  <inkml:trace contextRef="#ctx0" brushRef="#br0" timeOffset="263036.6266">10246 16634 850,'0'0'192,"0"0"-41,0 0-78,0 0-47,0 0-12,0 0 2,-133 106 0,121-65-2,8-2-6,4-1-7,0-5 1,7-5-2,14-6 0,4-5-1,7-8 0,4-9-21,-4 0-12,4-13 9,-4-12-26,-6-6-20,-3-3 9,-8-6-8,-6-3 10,-5-2 21,-2 6 19,-2 10 20,0 10 10,-2 14 42,-6 5 17,-2 1-37,0 17-20,2 6-1,5 1-7,3-4 2,0-2-5,3-5-1,17-3-3,13-9 3,8-2 10,3 0-10,0-21-47,-5-6-62,-8-2 40,-4-3 15,-8-2 49,-8-4 5,-7 1 10,-4-1 44,0 10 24,0 13 16,-1 15-5,-5 2-43,-2 31-41,0 17 13,3 14-2,5 11 0,0 6 9,21 5 5,4 1 1,-3-2-11,3 0-9,-11-8-8,-8-5-2,-6-11 0,0-16 0,-11-15 1,-15-13 1,-5-11 2,-6-6-1,2-13 5,6-16-3,5-21-5,10-14-1,11-6-11,3-3-22,12 5-29,17 10-17,11 10-65,0 5-54,8 4-183</inkml:trace>
  <inkml:trace contextRef="#ctx0" brushRef="#br0" timeOffset="263268.4473">11300 16501 789,'0'0'178,"0"0"-5,0 0-96,0 0-26,0 0-21,0 0-6,-29 278-13,29-239-7,0-5-4,0-5 0,0-5-8,0-7-56,0-12-83,1-5-126,10-5-208</inkml:trace>
  <inkml:trace contextRef="#ctx0" brushRef="#br0" timeOffset="263597.521">11302 16685 613,'0'0'82,"0"0"56,0 0-23,0 0-39,0 0-28,0 0-15,75-9-17,-49-1-10,3-2-1,-4-4 0,-4-1-2,-4-1 3,-1-4-4,-6 2-2,-1-6 0,-4 2 12,-1 6 19,-3 6 1,-1 8-2,0 4-2,0 2-19,0 20-9,-1 14 6,-6 8 20,4 4-7,1-1-5,2 0-6,0-2-7,6 0-2,11 3-1,3-9-83,1-8-171,3-9-272</inkml:trace>
  <inkml:trace contextRef="#ctx0" brushRef="#br0" timeOffset="263875.5141">11726 16841 701,'0'0'82,"0"0"142,0 0-98,0 0-58,0 0-41,0 0-13,16 103-7,3-93-4,7-3 1,6-7 1,1 0 1,0 0-1,-5-17-5,-11-3-9,-5-2-13,-9-6 10,-3-2-6,0 2-8,-22 3-12,-8 13-17,-8 5-53,-7 7-38,1 0-260</inkml:trace>
  <inkml:trace contextRef="#ctx0" brushRef="#br0" timeOffset="267695.3462">14707 14166 957,'0'0'0,"0"0"0,0 0 10,0 0 46,0 0 10,0 0-15,-20 317-24,20-271-6,-2 0-13,0-5-6,2-5 1,0-6-3,0-7-87,0-11-108,0-12-205</inkml:trace>
  <inkml:trace contextRef="#ctx0" brushRef="#br0" timeOffset="268023.8361">14687 14483 643,'0'0'6,"0"0"26,0 0 24,0 0-10,0 0-17,0 0-18,156-65-6,-137 41 3,-4 2-6,-4 0 2,-2-3 0,-3 2 6,-2 5 13,-2 6 13,-2 10 10,4 2-7,-1 24-39,0 17 34,0 10 15,-1 0-28,1 1-7,1-5-4,4-4-9,2-2-1,4-4-4,2-5-100,3-10-130,5-15-260</inkml:trace>
  <inkml:trace contextRef="#ctx0" brushRef="#br0" timeOffset="268315.9058">15201 14595 665,'0'0'26,"0"0"82,0 0-26,0 0-38,0 0 5,0 0-4,55 63-16,-27-63-11,4-6-13,-2-10 8,-4-5-12,-5-1 8,-9 1-8,-7-1 2,-5-2-3,-2 3 1,-18-1 5,-9 5-6,-4 8-2,4 9-4,0 0-6,8 12-46,8 8-44,9 0-91,4-6-366</inkml:trace>
  <inkml:trace contextRef="#ctx0" brushRef="#br0" timeOffset="269710.9869">16050 14523 581,'0'0'41,"0"0"104,0 0-6,0 0-50,0 0-33,0 0-33,62-86-2,-51 52 4,-7-7-8,-4-7-4,0-11-6,-6-8-2,-13-3-3,0 5 0,2 20 0,4 21-2,3 20-8,3 4 2,1 21 6,-1 11 2,5 5-2,2-3 0,2-4 0,17-5-1,2-7 0,5-7 1,4-6-3,5-5 2,2-1-10,4-16-24,-2-4 2,-1 4 3,-5 0 16,-3 6 14,-8 3-4,-5 5 2,-7 3-7,-4 2-3,-3 18 12,-3 7 26,0 5 5,0 1-9,0-4 1,3 0-3,5-5-2,6-2-4,3-5 17,4-3-20,0-9-9,9-5 3,2 0-3,4-17 5,0-7 1,0-7-7,-2-8-1,-6-1-4,-5-7-2,-11 0-2,-9 2-10,-3 8 7,-2 10 11,-11 13 0,-2 14 0,-3 0 11,3 13-4,0 13 0,7 7 5,4 4-2,4 4-1,0-2-4,12-3-3,7-6-1,2-4 0,5-5 1,3-7-2,3-7 1,1-7-2,-1 0-8,0-16-2,-2-7-1,-4-7 12,0-7 2,-8-5-1,-5-4 1,-4 2 0,-6 5-1,0 13 0,-3 14 1,0 7 9,0 5 9,2 5-15,3 21-3,1 10 2,3 14 16,6 5 1,-1 5-5,0 4 3,0 0-4,-5-3-7,-2-5-2,-5-6-6,-2-7 3,-6-9-3,-14-10 0,-6-10-7,-6-13-34,-2-1-22,-2-26-33,-4-16-64,1-15 69,3-18 40,6-22 15,8-15 16,12-5 20,10 7 21,0 21 62,9 25 23,10 25-16,2 16-28,6 15-45,6 8-17,3 0 0,1 20-41,-6 5-193,-4 8-223</inkml:trace>
  <inkml:trace contextRef="#ctx0" brushRef="#br0" timeOffset="270595.3926">17300 14130 648,'0'0'113,"0"0"43,0 0-47,0 0-7,0 0-55,0 0-13,153-25-10,-129 3-8,-3-2-9,-6 1-5,-3-4 0,-6-1 1,-3-6 0,-3 1-2,0 2 0,0 11-1,-15 12 0,-1 8-3,-5 21 1,-2 17 1,4 12 1,5 4-1,6-1 1,8 1 0,0-6-1,0-3 1,11-8 0,8-6 0,6-9 0,3-9 0,2-10 0,3-3 0,2-11-5,1-12-8,3-9 0,-6-7-15,-6-5-7,-6-9-17,-4 2-1,-4 10-3,-2 12 44,-5 15 12,0 8 1,-1 6 5,1 0-3,3 6 6,-2 5 16,1-1-5,-2-2-11,-1-3-4,1-1-3,-4-3 2,-1-1-2,1 0 4,-2 0 8,0-3 3,0-6-15,0-4 0,0 1-2,0 3 0,-2 1-2,-4 7 1,-4 1-6,1 9-4,-1 15 8,-1 8 1,7 3 2,4 4 10,0 2 7,0 0-2,16-8-5,6-3-6,4-10-1,5-8-2,6-8-1,1-4 7,2-7-10,-3-17 3,-1-7-23,-5-6 13,-7-8 7,-4-6 3,-4-15 3,-5-11-2,-8-12-1,0 4 3,-3 15 1,0 24 16,0 24 37,-3 16-5,3 6-17,0 18-33,0 20 2,0 18 18,6 9-9,4 3-3,-3-2-6,1-4-1,-2-3-3,-3-3 0,-1-4-38,-1-9-88,-1-12-105,0-15-85</inkml:trace>
  <inkml:trace contextRef="#ctx0" brushRef="#br0" timeOffset="271443.1429">18159 13975 703,'0'0'31,"0"0"87,0 0-32,0 0-30,0 0-36,0 0-14,191 12-1,-154-12-3,-3 0 2,-4-12-1,-6-2 2,-6-3-1,-3-2-1,-8-4 1,-5-4-3,-2 2-1,0 0-4,-2 5 2,-7 13 1,0 7 0,-2 2-2,0 20 1,3 8 1,4 3-2,4-2 2,0-3-2,0-2 1,11-5 2,8-4 0,8-4-2,5-6 1,4-5 1,-1-2 5,-3 0-5,-2-14-5,0-1-27,0 1 1,-3 4 8,0 3-14,-5 1 31,-1 6 0,-3 0 3,-4 0 3,2 0 2,-3 0 1,-1 0 20,1 0 9,-5 0 10,-2-3-15,0-3-10,-6-1-4,0 0-7,0-1-5,-3 1-1,-9 0-2,-3 2-1,-4 2-7,1 3 6,1 0 1,0 1 3,0 18 6,1 8 1,2 4 8,2 6 6,9-1 7,3-5-2,0 1-10,2-6-12,14-4 3,5-7-5,2-8 3,3-7-3,3 0-1,-3-13-2,1-10-7,-1-4-10,-5-4 12,-1-6-1,-2-9 4,-1-17-16,-1-14-4,-2-8 0,-1 2-8,-8 16 15,-1 27 16,-4 21 26,0 19 48,0 6-45,0 27-23,0 16 57,0 16-16,0 10-18,3 1-17,0-2-8,5-4 0,-1-6-4,5-6-22,1-10-116,7-11-176</inkml:trace>
  <inkml:trace contextRef="#ctx0" brushRef="#br0" timeOffset="272050.7681">19649 13847 545,'0'0'44,"0"0"27,0 0-20,0 0 63,0 0-12,0 0-31,24 153-23,-24-114-16,0-2-20,0-4-6,-8-2-6,5-3-45,3-9-145,0-13-251</inkml:trace>
  <inkml:trace contextRef="#ctx0" brushRef="#br0" timeOffset="272620.3529">20513 13765 794,'0'0'33,"0"0"14,0 0 10,0 0 9,0 0-3,0 0-21,-199 0-14,147-10 3,3-2-13,5-5-13,10-5 3,10-6 2,7-5-7,11-9-3,6-8-8,0-4 8,7 2 15,12 8-15,5 13-8,-3 14 2,-2 10-20,-4 7 12,-9 18-18,-6 23-11,-6 18 40,-24 14-2,-10 4 5,3 2 0,4-4 0,8-9 0,14-12 0,7-12 4,4-11 0,0-10 7,7-6 0,14-11-3,12-4 0,12-9 6,11-18-14,7-7-15,0-6-81,-4-5-91,-3-3-210</inkml:trace>
  <inkml:trace contextRef="#ctx0" brushRef="#br0" timeOffset="272861.628">20818 13314 678,'0'0'47,"0"0"79,0 0-7,0 0-24,0 0-25,0 0-14,5-14-30,-5 11 3,0 0-5,0 2-12,0-1-9,0 2-3,0 0-26,0 0-114,0 18-240,-3 11-256</inkml:trace>
  <inkml:trace contextRef="#ctx0" brushRef="#br0" timeOffset="273125.3904">20968 13892 711,'0'0'40,"0"0"35,0 0-24,0 0-36,0 0-9,0 0-5,0-37 0,0 36 0,0 1-1,0-2 1,0 1-2,0 0-1,0 0-44,0-2-42,1-2-49,2-3-198</inkml:trace>
  <inkml:trace contextRef="#ctx0" brushRef="#br0" timeOffset="273447.6022">21126 13422 0,'0'0'928,"0"0"-908,0 0 118,0 0-51,0 0-63,0 0-9,22 93 34,-20-37-12,-1-1-18,-1-1-9,0-5-5,0-2-4,0-1 0,0-7-1,0-6-20,0-10-79,0-13-103,6-10-125</inkml:trace>
  <inkml:trace contextRef="#ctx0" brushRef="#br0" timeOffset="273784.6732">21227 13643 716,'0'0'14,"0"0"8,0 0 51,0 0 4,0 0 12,0 0-51,89-6-22,-59-10-9,-2-2 1,-2-3-2,-5-5-6,-5-2 0,-5-2-8,-7-2 0,-2-1 8,-2 8 1,0 9 2,0 11 18,0 5 9,0 10-26,0 21-4,0 13 57,-2 6-21,2 1-15,0-1-8,0-3-7,0-4-4,0 3-2,5 3-10,6-2-119,5-8-98,7-14-150</inkml:trace>
  <inkml:trace contextRef="#ctx0" brushRef="#br0" timeOffset="273987.5207">21779 13675 882,'0'0'23,"0"0"115,0 0-11,0 0-60,0 0-23,0 0-26,63 186-6,-46-158-8,-5-3-4,0-1-13,-1-4-81,-2-8-192,1-11-318</inkml:trace>
  <inkml:trace contextRef="#ctx0" brushRef="#br0" timeOffset="275949.0673">22111 13522 644,'0'0'60,"0"0"74,0 0-31,0 0-35,0 0-27,0 0-21,0-21-7,0 20-8,0 1-3,0 0-2,0 0 0,0 0-5,3 0-26,4 0-21,0-2 24,2-2 0,-2-1 7,-1-3 16,-1-3 5,-2 0 4,-3-3 10,0-1 19,0-2 4,-11 0-11,-4 5-1,-4 5 1,-2 7 5,2 0-12,-2 22 1,0 9-8,4 12 2,1 6 3,6-3-3,7-5-9,3-4 1,0-6-6,13-4 0,5-10 3,2-5-2,5-12 0,3 0 0,2-7 4,-2-15-5,1-3-7,-6-4-5,0-6-2,-5-7 4,-4-5 5,-1 2-11,-4 7-6,-2 16 22,-6 10 1,1 12 0,-1 0-1,4 21 2,4 8 4,2 9 9,5-1-9,3-3 1,4-2-6,2-3 1,0-8 0,-1-8-1,-3-3 0,-5-10-1,2 0-6,0-3-18,2-14 5,-4-5 11,3-6-4,-2-7-2,2-7 5,-1-7-5,0-2-7,0 6 2,-7 13 8,0 11 11,-2 12 3,-1 9 2,3 0 5,0 0 1,1 13-5,1 2 4,-2 0-5,-1-2-2,-2-5 0,-2-2-3,-3-1 0,-2-2 1,-1-3 1,0 0 5,0 0 6,0-3 0,0-8-13,-3-3-4,-4-2-9,-5 4-2,0 1 4,-2 10 6,-3 1-7,-3 10 7,1 15 0,1 8 4,6 3 1,3 4 9,6-2 0,3-4 2,0-4-1,7-5-2,13-7 1,4-3 0,3-8-3,-1-7-2,3 0-2,2-7-2,-1-11-13,1-4 8,2-6 2,-3-11-1,1-6-6,-1-10-5,0-4-14,1 4 10,-3 11-1,-4 13 17,-3 16 3,-1 11 1,-4 4 10,3 0 12,-2 7-4,-4 4-8,2 0-6,-4-3-2,-2-3 4,-3-2-6,-5-3 1,1 0-1,-2 0 4,0 0 4,0 0 7,0-8-8,0-3-8,0-1 1,0 1-1,-2-2-1,-5 7-7,-4 5 1,-4 1-8,-3 11 8,-3 16 4,1 8 1,2 5 2,6 4 8,7 2 8,5-5 1,0-5-6,11-3-2,11-6-6,11-6 1,7-7 1,4-8-2,2-6 2,-1 0-5,-1-6-26,-2-11-23,-3-5 16,-5-7 25,-2-6-2,-7-5 5,-6-9-30,-10 1 15,-6 9 5,-3 13 15,-3 13 8,-15 13 35,-3 0-14,1 16-21,1 10-2,6 6 2,6 2 1,5 0 4,2-4-2,0-1-6,21-9-1,3-2 15,7-7 3,1-7-20,2-4 6,-3 0-8,-3-9-1,-2-8-11,-5-5 3,-2-2 5,-4-7-4,-2-1-8,-2 2 9,-5 8 4,-4 8 3,0 14 0,-2 0 0,0 18-5,0 15 5,0 7 19,0 5 14,0 4-18,6-3 13,0-4-13,0-3-5,-3-8-4,-3-5-3,0-7 3,0-8-6,0-5-1,0-6-6,0 0 4,0-15 0,0-7-11,0-7-1,2-9 9,14-10-2,3-15-16,8-12-14,6-5-34,2 2-34,-2 15 57,-4 20 49,-6 21 13,-4 19 35,-7 3 2,3 22-3,-9 15 3,-6 8-14,0 2-14,-2-1-6,-17-1-10,-1-3 2,-2-7-8,3-7-21,4-9-59,6-10-28,9-9-18,0 0-144</inkml:trace>
  <inkml:trace contextRef="#ctx0" brushRef="#br0" timeOffset="276146.4881">24292 13003 762,'0'0'179,"0"0"-8,0 0-93,0 0 26,0 0-52,0 0-24,-13 215-10,11-169-12,0 1-1,0-3-3,-4 1-2,0-5-34,-1-4-44,4-11-81,3-12-188</inkml:trace>
  <inkml:trace contextRef="#ctx0" brushRef="#br0" timeOffset="276947.482">24207 13339 685,'0'0'19,"0"0"119,0 0-54,0 0-18,0 0-37,0 0-3,196 23-16,-159-23-3,-3-7-4,-3-5-3,-1-2-1,-7-1-28,-5-2-10,-6 0-13,-5 3 2,-3 2 19,-2 2 25,-2 5 1,0 5 4,0 0-8,0 0 0,0 12 9,0 1 3,5-2 6,5 1 2,3-4-2,2-1 7,3-2 2,4-3-3,3 0-10,3-2-2,2 0 0,0 0-6,0 0-6,-1 0-4,-4 0 4,-4 0 6,-9 0 3,-6-4 2,-4-6 2,-2 1-2,0-4 0,-6 2-2,-8 1 1,-2-1 1,-2 5 13,-3 5 16,-3 1 10,-2 5-14,1 17 21,0 5-11,4 4 8,4 1-13,4 4-13,7-4-5,6-1 0,0-4-10,2-1 4,15-9-4,0-7 3,4-5-6,2-5 2,2 0 7,2-11-10,0-10-2,-2-3-6,-1-7-3,-3-6 6,-2-12 3,0-8 1,-4-13 0,5-8 1,-4-3 1,-1 7 0,-6 20 0,-4 20 5,-5 21 33,0 13 6,0 0-32,0 30-11,-2 17 12,-5 12 22,-1 6-21,3 5-3,0-1 0,2 0-5,-2 0-5,-2 0-2,-5-4-4,-3-1-55,-6-8-72,0-7-212</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16:07.398"/>
    </inkml:context>
    <inkml:brush xml:id="br0">
      <inkml:brushProperty name="width" value="0.05292" units="cm"/>
      <inkml:brushProperty name="height" value="0.05292" units="cm"/>
      <inkml:brushProperty name="color" value="#1F497D"/>
    </inkml:brush>
  </inkml:definitions>
  <inkml:trace contextRef="#ctx0" brushRef="#br0">4086 755 251,'4'-33'0,"2"2"-35,-4 6 35,-2 7 9,0 5 33,0 7 33,-3 3-39,-6 3 6,0 0-42,-6 4-6,-2 14-60,-8 3-91</inkml:trace>
  <inkml:trace contextRef="#ctx0" brushRef="#br0" timeOffset="3195.7089">20448 1204 29,'0'0'35,"0"0"-13,0 0-8,0 0 3,0 0 40,0 0-22,5-17-24,-5 15 2,1 2 28,-1 0-3,0-1-7,0 1 9,0-2-3,0 0-15,0 2-2,0 0 0,0 0-8,2 0-11,-2-3-1,2 3-1,-1-2-11,-1 1 6,1 1-2,2 0 3,-1 0 0,-1 0-12,2-2-14,0 1-9,0 0-25,0-1-41,-1-1-93</inkml:trace>
  <inkml:trace contextRef="#ctx0" brushRef="#br0" timeOffset="17292.9979">20243 2744 69,'0'0'49,"0"0"-39,0 0 17,0 0 5,0 0-9,0 0 4,1 0-10,-1 0-8,0 0-3,0 0 1,0 0-7,0 0-2,0 0-5,0 0-2,0 0-2,0 0-7,0 0-2,0 0 9,0 0 4,0 0-4,2 0-2,-1 0 10,2 0 3,0 0-1,-2 0 0,2 0 1,-1 0 2,-1 0-2,-1 0 2,0 0-2,0 0 0,0 0-9,0 2-20,0-2-32,0 0 18,0 0 19,0 1 24</inkml:trace>
  <inkml:trace contextRef="#ctx0" brushRef="#br0" timeOffset="19203.7643">21218 1562 63,'0'0'182,"0"0"-164,0 0 8,0 0 33,0 0-6,0 0 4,45 0-29,-38 0 1,2 0 11,2 0-10,1 0-10,-1 0-5,0 0-6,3 0-3,-3 0 1,3 0-3,-3 0 1,2 0 1,-3 0-5,2 0 6,-5 0 1,-2 0 0,-2 0-2,-3 0-5,2 0 4,-2 0 1,1 0-3,1 7 2,2 5 6,-3 8 3,-1 2 1,3 4 18,-1 1-22,1-1-6,-2 3-2,0 0 1,-1 3 14,0 0 4,0 4-3,0 0-12,0 2 2,0 1 8,0 0 3,0 0-5,-2-5-4,0 0 5,1-4-11,-1-3 2,1-1 5,-1-1-1,-2-1 2,3-2-6,-1-1-1,2 1-3,0-2 2,0 0-2,0 0 5,0-4-4,0-2 0,0 0 1,0-3-3,0-1 0,0-1 1,0-3-1,0 0-1,0-1 2,0-1-1,0-2 1,-3 3 1,3-2 5,-2 0-6,2-1 5,0-2 0,0 0-3,0 0 0,-1 0 2,1 2-2,-2-2 2,1 0 0,-3 0 2,-1 0 4,-8 0-8,-1 0-4,-2 0 4,2 0-4,1 0 0,2 0 0,-1 0-1,-1 0 1,3 0 1,0 0-4,3 0 2,6 0 0,1 0 0,0 0 0,0 0 0,0 0-1,0 0 1,0 0-6,-2 0 6,2 0-5,0 0 5,-1 0 0,-1 0-5,-2 0-2,-1 0-3,1 0 4,1 0 5,3 0-1,0 0-3,0 0-4,0 0-2,0 0 8,0 0-4,0 0-4,0 0 2,0 0-18,0 0-25,0-7-17,0-3-28,0-10-90,4-5-440</inkml:trace>
  <inkml:trace contextRef="#ctx0" brushRef="#br0" timeOffset="21093.8151">21286 1598 195,'0'0'38,"0"0"-5,0 0 18,0 0 25,0 0-11,0 0-29,0 3-33,0-3 39,0 0 4,0 0-32,2 0-8,7 0-3,2 0 5,0 0-5,1 0 4,0 0-4,-1 0-3,2 0 5,1 0-4,-5 0 2,-2 0 0,0 0-2,-2 0 2,-2 0 1,1 0-4,-1 0 3,0 0-2,-3 0 2,4 0-3,-1 2 0,2-1 3,-2-1-2,0 2 3,-1-1-3,0-1 1,2 1 1,-3-1-2,1 2 2,1-2 0,0 3-2,0-3 2,1 2 1,-1 3-1,-2-1-3,2-1 5,0 5 0,1 1-4,-1 1 1,0 2 27,-3 4-14,0 2-7,3 4 7,-3 4-5,1 1 5,-1 1-3,0 0-6,0-1 2,0-1-1,0-1 0,0-1-1,0-1 1,0-3-1,0 2-2,0 0 2,0 1-1,-1-1 6,-2 2-2,1-2-3,-2-2 1,0 0-4,1-2 1,2-3 1,-1 3 1,2-2-4,-1 0 2,-2-3-2,0 1-1,-1-1 1,1-2-2,1 4 0,-1-4 0,0 2 2,0-1-2,2 1 0,-1-2 3,2-1-3,0 0 1,0-3-1,0-2 0,0-1 0,0-1 1,0 0-1,0-1 1,0 0-1,0 1 1,-1-3-1,-1 4 1,-1-1 0,-1 0 4,-2 1-1,0-1 4,-3 2 1,-3-2 3,-3-2-8,-1-1-1,1 0-2,-1 0 3,2 0-1,-2 0-3,4 0 2,-2 0-2,4 0 2,1 0-4,3 0 4,-1 0-4,2 0 2,2-1 0,0 1 1,0 0-1,3-1 0,0 1 0,0 0 5,-2 0-5,2-2 0,-1 2 2,-2-1-2,0 1 0,-4 0 0,1-2-7,-2 0 3,2 2 0,-4 0-5,2 0 7,2 0-2,2 0 1,1 0 3,0 0-1,3 0 1,0 0-4,0 0 1,0 0-4,0 0 5,0 0 2,0 0 0,0-3-1,0 3 1,0 0-1,0 0 0,0 0 1,0 0-3,0 0 2,0 0-4,0 0 1,0 0 3,0 0-1,0 0-1,0 0 2,0 0 1,0 0 0,0 0 0,0 0-1,0 0 0,0 0 0,0 0 0,0 0 0,0 0 1,0 0-3,0 0 3,0 0-2,0 0-2,0 0-3,0 0 0,0 0-8,0 0-5,0 0 4,0 0 9,0 0-5,0-2-34,0-5-24,0-4-82,4-6-230</inkml:trace>
  <inkml:trace contextRef="#ctx0" brushRef="#br0" timeOffset="22597.9393">20869 962 122,'0'0'21,"0"0"-17,0 0 22,0 0 19,0 0-28,0 0-14,0 3 1,0-3-2,0 0-1,0 0 2,0 2-2,0 0 4,0-2-5,0 1 2,0-1-2,0 0 0,0 0 0,0 0 1,0 0 0,0 0-1,0 2 0,0-2 0,0 0 0,0 0 2,0 0-4,0 0 6,0 0-4,0 0 12,0 0 0,0 0-6,0 1-6,0-1 2,0 2-1,0-1 0,0-1 1,0 2-2,0-1 1,0 1-1,0-2-1,0 0-1,0 0 1,0 0 1,0 0 0,0 3 0,0-3 3,0 0-3,0 0-2,0 0 2,0 0 2,0 0-2,0 0 1,0 0 0,0 0-1,0 1 1,0-1-1,0 0 0,0 0 0,0 0 5,0 0 1,0 0 14,0 0-1,0 0-7,0 0-6,0 0-5,0 0 1,0 0 0,0 0-1,0 0-1,0 0-1,0 0 1,0 0 0,0 0 1,0 0-2,0 0 2,0 0 0,0 0-1,0 0-4,0 0-3,0 0-19,0 0-22,0 0-56,0 1-8</inkml:trace>
  <inkml:trace contextRef="#ctx0" brushRef="#br0" timeOffset="41673.4528">591 7444 107,'0'0'50,"0"0"-27,0-2 46,0-3-8,0 1-9,0 2 5,0 0-15,0 1-5,0 1 3,0-1-23,0 1-10,0 0-4,0 0-2,0 0 0,0 0-1,0 0 0,0 0 0,0 0 0,0 0 5,0 0-1,0 0-4,0 0 0,0 0 0,6 0-4,12 0 4,7 0 4,8 0 0,4 0 1,5-5-3,0 3 5,1-1-3,-4 3-2,1 0 0,-7-2-1,-5 1 1,-7 1-1,-6-1-1,-4 1 1,-7 0-1,-1 0 0,0 0 2,-3 0 3,0 0 19,0 0 7,0 0-6,0 0 2,0 0-11,0 0-7,0 0-3,0 0-2,0 0 1,0 0-4,0 0-1,0 0 0,0 0-1,1 0-52,5-2-65,3-1-104</inkml:trace>
  <inkml:trace contextRef="#ctx0" brushRef="#br0" timeOffset="42381.1789">2572 7354 95,'0'0'12,"0"0"7,0 0 18,0 0-14,0 0-5,0 0-11,13 0-2,-13 0-3,3 0-2,2 0-20,-2 0-165</inkml:trace>
  <inkml:trace contextRef="#ctx0" brushRef="#br0" timeOffset="67045.5429">24000 846 6,'0'0'472,"0"0"-455,0 0 7,0 0 71,0 0-18,0 0-37,0 0-8,-117-131 10,92 115-23,-2 5-5,-7-1 10,0 1-7,-4 2-14,-5-1 4,-6 2-4,-5 0 4,-3 4 2,-2 1-3,-1 3 5,1 0 4,-4 0-10,-1 6 8,-3 8-11,-2 5 0,3 0-1,2 4 3,3 0-2,1 5 0,4 5-2,-1 3 0,-1 5 0,6 4-2,2 3 2,3 3 2,5 1-1,2 4-1,2 2 1,0 6 0,2 7-1,0 4 0,6 4 0,3 4 0,5-3 0,3 0 3,4-2-3,3-5 1,4-3-1,1-1 1,2-3-1,2-1 1,3 3 1,0-1 0,0 2-1,0 5 0,2 4-1,8 2 3,1 2-2,4-7 2,2-3-3,6-2 0,4-2 7,3 1-4,7-6 6,6-1-3,2-4 1,7-2 5,6-3-7,9-2-1,7-3 1,2-8 4,4-3 13,2-7-4,5-3-5,2-2-7,2-2 7,0-1-8,-1-5-5,-4 0 3,-1-3 1,-6-2-1,2-5-2,1-5 5,-1-2-2,5 0 0,-3-12-3,-6-2-1,-2-6 0,-1 3 3,-3-2-3,-4 0 0,-3-2-2,-5-4 2,-6 1 0,-2-3 3,-3-6-1,0-4-1,0-4 1,2-7-1,-4-4 0,-1-1 2,-5-5 0,-4-2 0,-5-6-2,-2-2 3,-5-1-3,-2-6 0,-4-4 1,1-8 0,-8-6-1,2-2 0,-4-2 0,-3 5 0,0 3 0,-4 4-1,-2 5 2,0 7 0,-3 1-1,-13 2-1,-1 5 2,-3 2-2,-1 3 0,1-4 0,-2-1 0,3-1 0,1 2 0,0 11 1,-1 8-1,0 5-5,-2 5 5,-3 2 5,-1 4-2,-5 1-3,-3 3-2,-3-2-3,-4 4 5,-3-1-10,-4 1 8,-2 3 1,0 1 0,-2 2-2,-3 5-1,-2-2-9,-4 6 13,1 1 3,2-2-3,2 4-2,4 0 2,-3 0 3,2 0-2,0 2-1,1-3 0,1 0 0,6 2-1,0 0 0,2 1 0,1 3 1,-3 0-5,-1 0 5,3 0 1,0 0-1,0 0-1,4 0 1,4 5-2,2-1 1,5 4-2,1-2-11,3 0-2,1 0-3,2 0 6,6 1-37,5 0-20,3 5-44,1-5-51,5-2-122</inkml:trace>
  <inkml:trace contextRef="#ctx0" brushRef="#br0" timeOffset="75193.6205">22919 1714 617,'0'0'69,"0"0"-40,0 0 47,0 0-4,0 0-29,0 0-2,0 0-7,41-130 18,-33 86-6,-2-9-11,-3-9-10,-2-4-15,-1 5-1,0 13-7,0 11 4,0 16 9,0 11 16,0 5 14,0 5-34,0 0-11,-1 15-11,-1 16-10,2 12 21,0 4 5,0-4-1,0-5 0,0-6-4,7-3 0,1-8 0,6-5 0,-3-8 0,0-4 1,2-4-1,5 0-1,6-17 1,3-14 11,0-8-9,-5-7-2,-1 2 4,-7 2-4,-3 12-1,-3 13 1,-8 8 0,3 9-1,-3 0-1,1 1-8,2 24-14,3 9 21,-1 10 3,2 3 3,1 1-2,-1-1-1,5-5-58,-4-6-30,6-8-35,0-8-59,3-13-101</inkml:trace>
  <inkml:trace contextRef="#ctx0" brushRef="#br0" timeOffset="75369.5393">23494 1317 487,'0'0'373,"0"0"-373,0 0 5,0 0 46,0 0 1,0 0-34,0 192-10,0-145-6,11 3-2,-4-2-33,1-5-206</inkml:trace>
  <inkml:trace contextRef="#ctx0" brushRef="#br0" timeOffset="76011.4406">23153 2884 745,'0'0'32,"0"0"-8,0 0 65,0 0-29,0 0-29,0 0 3,33-177 19,-20 127-13,-3-12 0,-2-5-21,-4 8-7,-1 16-4,-3 20 7,0 14 3,0 9-1,0 0-17,0 6-7,0 22-16,1 13 23,3 8 6,2-3 0,0-8 1,4-11-7,2-8 0,0-4-5,0-8-8,0-7-8,5 0 20,5-15 2,5-14-5,-1-10-5,1-6 7,-6-2-2,-5 0-1,-2 8-1,-8 10-1,-2 12 7,-4 12 6,0 5-6,0 2-7,0 22-36,0 15 43,0 10 23,0 4-12,2-2-1,2-3-8,3-2 3,2-6-1,2-6-4,3-4-42,2-10-104,5-9-101,-3-11-248</inkml:trace>
  <inkml:trace contextRef="#ctx0" brushRef="#br0" timeOffset="76439.6198">23715 2663 324,'0'0'486,"0"0"-391,0 0 55,0 0-67,0 0-69,0 0 4,15-12-18,-3 12-6,-1 9 2,-1 8-2,-6 3 0,-4 4 2,0 7 4,-7 1 10,-11 0 8,-5 1-8,4-5 1,7-5-7,2-6-4,5-6 1,5-5-2,0-6-6,0 0-8,0 0 4,12 0 11,5 0 7,8 0 4,3 0-3,5-8-3,0-1-3,-3 0 0,-8 6-2,-8 0-2,-9 3-3,-5 0 0,0 0-6,0 0-1,0 0-3,0 0 15,0 7 7,0-2-7,-2 2 0,-1-3-66,-2-1-61,1-2 6,-4-1-154</inkml:trace>
  <inkml:trace contextRef="#ctx0" brushRef="#br0" timeOffset="81575.4148">23141 940 151,'0'0'12,"0"0"16,0 0 19,0 0 13,0 0-15,0 0-17,0 0-5,-68-2 15,48-1 10,-3 1-27,-2 0 23,2 2-14,0 0 1,0 0-17,3 0-7,0 0-3,1 3 0,-2 3-3,4 4-1,-3 2 0,6 2 0,-2 2 0,1 2-2,0 2-1,5 1 3,-1 4 0,1 1-2,4 1 4,-2 2 2,3 1 1,-2 1-4,3 2 4,1 3-5,1 3 0,2-2 0,0 4 0,0 2 7,2-2-3,5-2-8,3-3 8,1-2-3,4 2 3,-2-2-2,1-2-2,2 2-2,-1-2 2,5 1 0,-1-4-10,2 0-9,4-5 19,4-2 13,5 0 6,4-5-8,0 0-6,4-3 1,1-3 6,-3-3-10,1-2-2,0-2 0,2-3 17,2-1-5,0 0 13,4 0-11,-1 0-7,1-5-1,-3-4-1,-2 0-4,-7-3 5,-3 0-6,-2 0 0,-4-2 3,-3-3 2,0-4-5,1-2 2,-4-2-1,5-5 1,-1-1-2,-4-4-3,-6-1-5,-1-3 7,-7-4-6,-7-3-4,-1-6 9,0-4 2,-3-1 0,-10-1 7,-2 7-7,-6 5 11,0 5 1,-3 5-10,-1 0 16,-2 5 1,-1 3-7,5 4-1,-2 4 3,3 3-8,-2 3 10,0 2-4,-2 2-24,-4 3 21,-5 0-9,-2 4 12,-4 1-12,-2 1 0,1-1 0,0 2 3,-1 0-2,3 0-1,1 0 0,1 0-1,2 0 2,0 0-2,0 0 0,2 0 0,1 0 2,0 5 1,5-2 0,-1 4-2,4-2-1,3 0 1,-2 3 0,4-2 0,3 2-1,1-2 0,0 0 0,4-1 1,-1 0 0,8-2 0,0 0-4,3 0 4,-1 0-5,0-1 5,1 1-1,1-3 1,-3 2 0,2-1 0,1-1 1,1 0-2,0 2 2,0-2-3,0 0 2,0 0-14,0 0-10,0 0-19,0 0-48,0 0-176</inkml:trace>
  <inkml:trace contextRef="#ctx0" brushRef="#br0" timeOffset="82064.6069">23501 1620 180,'0'0'9,"0"0"2,0 0 12,0 0-23,0 0-106</inkml:trace>
  <inkml:trace contextRef="#ctx0" brushRef="#br0" timeOffset="83879.5025">23505 2196 204,'0'0'140,"0"0"-128,0 0 54,0 0 50,0 0-52,0 0-33,-65-44-6,54 38 6,-1 2 5,-4 0-9,2 1 1,-2 1 19,-3 1-32,-2 1-14,-2 0 4,0 0-3,-1 6 0,1 7-2,-4-1 1,3 2-1,1 3 0,0 2-1,-3 5 0,1 2 0,0 4-3,0 1 3,5 1-3,5 1 2,0 4 2,2-1-1,4 3-3,1-1 4,4 2-4,2-2 2,2 0 0,0-1-8,0 0 10,0 0-1,2-4-3,8 4 4,2 0-3,3-2-4,2-1 5,3-4-11,3-4 12,2-1 1,0-3 4,2 0 0,6-2-2,-4-3 2,3 0-2,-5-1-2,3-2 0,-2-2 6,-1 1-5,-2-1 1,-1-1 0,0 0 2,-1-2-3,-1 1 1,2-2 0,3-1-2,-1-3-4,3 0 4,-1-1 4,-1 1-1,-2 0-1,1-1 0,-1-3 2,0 2-4,4-2-6,0 0 5,4 0 1,2 0-1,1-5 1,-2-6-3,0 3 15,-4-2-17,-3-2 13,-2 3-6,0-2 1,-1-3-3,0 2 1,2-2 3,1-2-3,-2 0 2,-1 2-3,-3-4 2,0 1-1,-1 0 2,-5-2-3,0 0 0,-3-2 5,1-1-5,-5-2-1,-2-1-3,-1-2 4,-2-2 0,0 0-1,-3-2 0,0-2-6,0 3 4,0-2 3,-10 3-1,-3-2 4,-2 2-2,-1 0 0,-2-5 1,1 2 0,-2-4-2,0 2 1,2 0-1,-4 3 0,1 3 0,-2 3-7,-1 4 3,-3 2-2,0 4 6,-1 0 0,-2 2-18,1 0 18,3 0 8,-2 1 5,0-3-10,0 4-3,0 0 0,2 2-3,1 2 2,1 1-12,1 1 13,1 1 14,0-3-14,2 4-1,-2 0 1,3 0 5,-1-1-5,1 0 1,0 1-2,-1 0 1,1 2-5,-2 1-1,1-2-27,-1 1 33,1-1 4,0-3-4,1 5-4,2 0 4,1-2 3,0 2-3,3 0 0,-1 0-15,2 0 15,2 0-3,-4 7-10,3-1 11,0 0-4,-2 2-24,2-2 25,1-1 3,-1 1 4,1 0-1,2-1 0,1 0-1,1-2-1,2 3-42,0-1-89,1-4-82</inkml:trace>
  <inkml:trace contextRef="#ctx0" brushRef="#br0" timeOffset="84525.3995">23637 1556 54,'0'0'7,"0"0"37,0 0 19,0 0-12,0 0-15,0 0 1,7 0 32,-7 0-24,1 0-5,-1-1 3,2-1-23,-2 1-12,0 1-5,0 0-3,0 0 0,0 0-22,0 0-61,2 0-20,0 0-56</inkml:trace>
  <inkml:trace contextRef="#ctx0" brushRef="#br0" timeOffset="86731.461">23870 2875 101,'0'0'128,"0"0"-120,0 0 15,0 0 36,0 0-33,0 0-14,0 0-5,0 0-1,0 0 4,0 0-7,0 0-3,0 0-1,0 0-63,0 0 7,-2-2-135</inkml:trace>
  <inkml:trace contextRef="#ctx0" brushRef="#br0" timeOffset="87052.8085">23455 1613 210,'0'0'9,"0"0"-8,0 0-1,0 0 11,0 0-10,0 0 18,33 77-16,-23-57-6,-3-1-94</inkml:trace>
  <inkml:trace contextRef="#ctx0" brushRef="#br0" timeOffset="87429.16">23576 1610 245,'0'0'0,"0"0"-56,0 0 55,0 0-56</inkml:trace>
  <inkml:trace contextRef="#ctx0" brushRef="#br0" timeOffset="88155.7119">23725 2528 326,'0'0'12,"0"0"-6,0 0 34,0 0-11,0 0-26,0 0 43,-2 0 25,2 0-45,0 0-3,0 0-4,0 0 3,0 0-2,0 0-15,0 0-5,0 0-2,0 0 0,0 0 1,0 0 0,0 0 1,0 0 0,0 0 1,0 0 2,0 0 1,0 0 3,0 0 2,0 0 2,0 0-1,0 0 5,0 0 0,0 0-6,0 0-3,0 0 0,0 0-1,0 0 0,0 0 2,0 0-1,0 0-2,0 0 3,0 0 0,0 0 2,0 0-2,0 0 3,0 0 1,0 0 0,0 0-4,0 0-2,0 0 2,0 0-7,-1 0 0,-2 0-2,0 0 0,0 0-10,-2 0 6,-1-1-50,1 0 34,-4 0-37,-3-6 8,-3-1-159</inkml:trace>
  <inkml:trace contextRef="#ctx0" brushRef="#br0" timeOffset="94912.002">22956 1618 293,'0'0'32,"0"0"-19,0 0 71,0 0-12,0 0-24,0 0-1,0 0-5,-5-3-9,3 3-6,0 0 3,0 0 0,-4 0-9,-4 0-15,-12 9-6,-16 16-1,-12 14-1,-15 8-2,-8 4-80,-4 1-44,5-9-206</inkml:trace>
  <inkml:trace contextRef="#ctx0" brushRef="#br0" timeOffset="95783.4939">23160 2839 390,'0'0'115,"0"0"-69,0 0 48,0 0 13,0 0-60,0 0-41,-79 50-6,24-18-2,-9 3-23,-8-2-101,-4-5-389</inkml:trace>
  <inkml:trace contextRef="#ctx0" brushRef="#br0" timeOffset="112471.4352">691 8933 70,'-3'0'117,"3"0"-87,0 0 45,0 0 9,0 0-17,0 0-50,0 0-2,0 0 28,0 0-43,0 0-3,5 0 2,5 0-2,5 0-1,1 0-37,5 0-12,0 0 6,7 0 15,2 0 6,3 0 17,6 0 5,2-1 4,1-1 1,0 0 1,1-1 0,-3 3-1,-2-2 2,0 2-2,-3 0 0,-1 0 4,-1-1 15,-3-1 10,1 0 9,-1-1-19,0 1 1,3-1 4,-3-4 14,8 4 3,1-4-13,1 0-3,1-2 2,-1 1-1,-3 3-7,-1 1-2,-3 2-2,-3 1-9,-5 1-3,0-2-2,0 2 4,0 0-4,0 0 2,3 0-2,1 0-1,-3 0 1,1 0 0,-3 0 0,2 0 0,-1 0 3,0 0 2,-1 0-2,6 0-1,0-5 5,0-1 2,5 1-2,-3-3-5,-1 3 0,0 0-1,-1 0-1,0 3 3,-2-1-3,-1 3-1,0 0 2,1 0 0,-1 0-2,1 0 0,-2 0 1,-1 0-2,2 0 2,-2 3-2,2-1 0,-3 1 2,4-1-1,-5 1 0,4-1 0,-2 0 0,0 1-1,-1 1 1,3-4-1,0 0 0,2 0 2,1 0 2,4 0-3,-2 0 0,2-4 1,-1 1-2,-3 1 0,0 1 0,-5 1 0,-2 0 1,1 0-1,-2 0 0,-4 0 2,3 0-1,0-1 2,2-1 2,0-1 1,4 0 0,-2 2-1,-3-3-2,-3 4-2,-5-2 0,-2 2 0,-1 0-1,-2 0 1,0 0 1,-3 0-1,-1 0 0,-2 0-1,-1 0 0,-1 0 1,-1 0-1,0 0 0,0 0 1,0 0-1,0 0 0,-1 0-21,-17 0-45,-9 2-136,-10-2-188</inkml:trace>
  <inkml:trace contextRef="#ctx0" brushRef="#br0" timeOffset="115322.5001">1576 8995 122,'0'0'84,"0"0"-73,0 0 33,0 0 45,0 0-27,0 0-42,0 0-13,0 0 3,0 0 6,0 0-10,0 2-6,0-1-13,0-1-82,0 0-32,5 0-109</inkml:trace>
  <inkml:trace contextRef="#ctx0" brushRef="#br0" timeOffset="115743.1127">3124 8772 164,'0'0'105,"0"0"-82,0 0 36,0 0 17,0 0-34,0 0-22,0 0-1,0 2-15,-5-1-4,-7 2-47,-4-1-33,-4-2-42</inkml:trace>
  <inkml:trace contextRef="#ctx0" brushRef="#br0" timeOffset="116194.725">1838 8935 414,'0'0'0,"0"0"0,0 0 40,0 0 38,0 0-58,0 0 11,0 0-20,0 0 9,0 0-6,0 0-8,0 0-4,0 0 0,0 0 0,0 0 0,0 0-2,0 0 0,0 0 0,0 0-6,0 0-34,0 0-16,0 1-25,0 0-35,0-1-32</inkml:trace>
  <inkml:trace contextRef="#ctx0" brushRef="#br0" timeOffset="116711.5531">3404 9000 239,'0'0'71,"0"0"-63,0 0 39,0 0 30,0 0-18,0 0-18,0 0 2,-2 0-8,0 0-7,0 0-7,1-2-13,-1 1-1,-1-2-6,2 2-1,1 0 0,0 1-7,-2-2-26,1 1-26,-4-4-60,-4 2-100</inkml:trace>
  <inkml:trace contextRef="#ctx0" brushRef="#br0" timeOffset="117252.0975">2172 9048 119,'0'0'76,"0"0"-68,0 0 27,0 0 42,0 0-30,0 0-20,0-3 1,0 3 1,0 0-3,0 0-1,0 0-2,0 0-4,-3 0-9,3 0-5,0 0-3,0 0 0,0 0-2,0 0-6,0 0-48,0 0-18,0 0-6,0 0-22,0 0-41</inkml:trace>
  <inkml:trace contextRef="#ctx0" brushRef="#br0" timeOffset="124006.1563">23597 1746 0,'0'3'0,"0"0"1,0 3-1,0-1-1</inkml:trace>
  <inkml:trace contextRef="#ctx0" brushRef="#br0" timeOffset="124261.2921">23548 3062 294,'0'0'0,"0"0"-27,0 0-3,0 0 29,0 0-12,0 0-100</inkml:trace>
  <inkml:trace contextRef="#ctx0" brushRef="#br0" timeOffset="124740.3369">23591 2955 129,'0'0'65,"0"0"39,0 0-8,0 0-83,0 0 0,0 0 33,0-96-46,2 62-36,1-7-87,0-8-117</inkml:trace>
  <inkml:trace contextRef="#ctx0" brushRef="#br0" timeOffset="124975.4685">23530 1785 93,'0'0'2,"0"0"-2,0 0-2,0 0 2,0 0 0,0 0-18,51 384-57</inkml:trace>
  <inkml:trace contextRef="#ctx0" brushRef="#br0" timeOffset="125221.5152">23723 2900 185,'0'0'75,"0"0"-58,0 0 80,0 0-59,0 0 44,0 0-30,25-70-23,-21 56-4,-1 4 1,-1 2 6,-2 4-32,0 1-20,0 1-15,0 2-90,0 0-9,0 0-21,0 0 84,0 0-47</inkml:trace>
  <inkml:trace contextRef="#ctx0" brushRef="#br0" timeOffset="174003.5707">12049 4973 37,'128'85'20,"26"-8"-21,13-8 1</inkml:trace>
  <inkml:trace contextRef="#ctx0" brushRef="#br0" timeOffset="218643.0516">16754 10519 0,'0'0'56,"0"0"-19,0 0 1,0 0-3,0 0 3,0 0-22,0 0-4,0 0-2,0 0 2,0 0 2,0 0 1,0 0-3,0 0-6,0 0-5,0 0-1,0 0-2,0 0-15,0 0 14,0 0 2,0 0 1,0 0 0,0 0 0,0 0-3,0 0-1,0 0-5,0 0 3,0 0-2,0 0-10,0 0 3,0 0-6,0 3-18,0-3-17,0 3-44</inkml:trace>
  <inkml:trace contextRef="#ctx0" brushRef="#br0" timeOffset="223937.4153">22998 10436 111,'0'0'55,"0"0"-40,0 0 24,0 0 5,0 0 0,0 0-22,-5-4-13,5 2-2,0 2 0,0 0-4,0 0-3,0 0-1,-3 0-4,3 0 3,0 0-2,0 0 0,0 0 1,0 0 3,0 0 1,0 0-1,0 0 2,0 0-2,0 0-1,0 0-15,0-2-19,0 1-61,0-1-73</inkml:trace>
  <inkml:trace contextRef="#ctx0" brushRef="#br0" timeOffset="225857.0758">16755 11335 97,'0'0'23,"0"0"17,0 0 10,0 0-16,0 0 2,0 0 7,3 0-9,-3 0-14,0 0-7,0 0-3,0 0-8,0 0-1,0 0 0,0 0-1,0 0-7,0 0-20,0 0-4,0 0 7,0 0 2,0 0 4,0 0-3,0 0-13,0 0-24,-3 0 15,2 0 14,-1 0-14,2 0-4</inkml:trace>
  <inkml:trace contextRef="#ctx0" brushRef="#br0" timeOffset="227154.7268">19060 11243 69,'0'0'43,"0"0"-38,0 0 14,0 0 36,0 0 1,0 0-11,0 0-7,0 0 9,0 0 4,0 0-17,0 0-11,0 0-14,0 0-4,0 0-5,0 0-2,0 0-30,0 0-58,0 3-25,0 0-52</inkml:trace>
  <inkml:trace contextRef="#ctx0" brushRef="#br0" timeOffset="228393.2866">23231 11238 332,'0'0'13,"0"0"-13,0 0 0,0 0 8,0 0 30,0 0 7,0-2-12,0 2-4,0 0 10,0 0-7,0-1-6,0 1-2,0 0-5,0 0 1,0 0 0,0 0 0,0 0-3,0 0-3,0 0-5,0 0-4,0 0-2,0 0 0,0 0 0,0 0-3,0 0 1,0 0-1,0 0 1,0 0 0,0 0-1,0 0 6,0-2-3,0 2 3,0 0 0,0 0 1,0-1-2,0-1-1,0 1 0,0 1-3,0 0 2,0 0 0,0 0-1,0 0-2,0 0 0,0 0 0,0 0-1,0-3 1,0 3-1,0 0 0,0 0-2,0 0-1,0 0-5,0 0 7,0 0 0,0 0-3,0 0-3,0 0-4,0 0 3,2 0-2,-2 0 3,0 0-3,0 0-1,0 0-1,0 0 2,0 0 6,0 0 5,0 0-8,0 0-15,0 0-14,0 0 13,0 0-12,0 0-68,0 0-59</inkml:trace>
  <inkml:trace contextRef="#ctx0" brushRef="#br0" timeOffset="230730.3138">16906 11923 118,'0'0'10,"0"0"-9,0 0 9,0 0 18,0 0 6,0 0-10,0 5-4,0-5 4,0 0-2,0 0-6,0 0-2,0 0-5,0 0-2,0 2 2,0-2 4,0 0 4,0 0 3,0 0 6,0 0-6,0 0-4,0 0 2,0 0-2,0 0-4,0 0-7,0 0 0,0 0-4,0 0-1,0 0-2,0 3-40,6 0 0,7-2-132</inkml:trace>
  <inkml:trace contextRef="#ctx0" brushRef="#br0" timeOffset="231115.1033">18893 12037 394,'0'0'9,"0"0"-8,0 0 3,0 0 17,0 0 44,0 0-10,0 0-17,-14 8-25,14-7-11,0-1-2,-1 2-1,-3 1-46,-3 0-97,-6-2-34</inkml:trace>
  <inkml:trace contextRef="#ctx0" brushRef="#br0" timeOffset="239305.0735">22262 17737 61,'-4'0'51,"-1"3"-12,1-3-11,1 0-12,0 3-10,0 1 4,0 1-8,0-1 1,3 0 48,0-4-44,0 1-6,0-1 3,0 0 15,0 0 25,-2 0-8,2 0 16,0 0-3,0 0 3,0 0-4,0 0-6,0 0-6,0 0-2,0 0 5,0 0-8,0 0-8,0 0 2,0 0-10,11 0 4,7 0 8,5 0-8,9 0-8,7-1 0,6 1 7,8 0 8,4 0-19,2 0-4,4 0-3,1 0 3,-4 1-2,-3-1 1,-8 0-1,-7 0 0,-8 0 0,-7 0 1,-7 0-4,-9 0 5,-5 0-3,-3 0 0,-3 0 0,0 0 0,0 0 0,0 0 2,0 0 0,0 0-1,0 0 3,0 0 3,-7 0-2,-9 0-5,-3 0-6,-4 0 2,-4 2-7,-6 1 8,-7 2-10,-4 0 8,-1-1-10,-1-3 12,3 1 2,2-2-4,9 0 1,2 0 2,6 0 2,6 0 1,5 0-1,5 0 0,0 0-1,4 3 2,3-3-2,-1 0 1,2 0-1,0 0-2,0 0 0,0 0 0,0 4-4,0-3-1,3 3-4,17 1 12,3 0 2,7-3-2,8 1 0,2-3-1,11 0 1,4 0-2,3 0-4,-3 0 6,-2-5-5,-7 2 5,-9 1 8,-3 2-8,-11 0-6,-10 0-1,-5 0 2,-8 0-6,0 0 8,0 0 3,0 0 9,-2 0-3,-7 0-3,3 0-1,0 0 2,0 0 0,0 0-2,2 0 2,-2 0-1,0 0-1,3 0-2,-3 0 1,5 0 3,-2 0 4,-1 0-7,3 0-1,-2 0 4,3 0-2,0 0 1,0 0-2,0 0 1,0 0 1,-2 0-3,2 0 0,0 0 0,0 0 1,0 0-1,0 0 0,0 0 0,0 0 0,0 0 0,0 0 0,0 0 0,0 0 0,0 0 0,0 0 0,0 0 0,0 0 4,0 0-3,0 0-1,0 0 1,0 0-1,0 0 2,0 0-2,0 0 5,0 0-5,0 0 2,0 0 1,0 0-3,0 0 1,0 0 5,0 0-5,0 0 0,0 0 0,0 0-1,0 0 0,0 0-1,0 0 4,0 0-3,0 0 0,0 0 0,0 0 1,0 0-1,0 0 0,0 0 0,0 0 5,0 0-2,0 0-1,0 0-2,0 0 3,0 0-1,0 0-2,0 0 1,0 0-1,0 0 0,0 0 2,0 0-4,0 0 0,0 0-23,0 0-8,0 0-14,0 0-39,0 0-9,-4 0-124,1 0-163</inkml:trace>
  <inkml:trace contextRef="#ctx0" brushRef="#br0" timeOffset="241071.3766">400 12533 90,'0'2'21,"0"-2"-20,0 0 7,0 0 59,0 0-22,0 0-33,0 1-8,0 0-3,0 0 0,0 3-1,0 1-11,0-2-61,0 0-95</inkml:trace>
  <inkml:trace contextRef="#ctx0" brushRef="#br0" timeOffset="249741.2515">4028 12501 277,'0'-3'3,"0"2"4,0-2 18,0 3 41,0-2-2,0 1-11,0 1-17,0 0-7,0 0 1,0-2-5,0 2-9,0 0 2,0 0-5,0 0-4,7 0 2,11 0 36,7 0-7,5 0-13,12 0 10,7 0-10,9 0 0,5-8-2,-2-1-5,3 1-2,-4 2-5,-5-2-3,-7 2 2,-4 3-6,-8-2 0,-6 3-1,-9-1-3,-9 3-1,-4-1 0,-4 1 0,-1 0 0,-3 0 0,0 0 1,0 0-1,0 0 5,0 0-3,0 0 5,0 0-8,0 0 0,0 0 0,0 0-6,-12-1-37,-3 1-27,-6 0-7,-4 0-61,-8 0-147</inkml:trace>
  <inkml:trace contextRef="#ctx0" brushRef="#br0" timeOffset="255825.2647">4730 12280 0,'0'0'0,"0"0"0,0 0 0,0 0 0,0 0 0</inkml:trace>
  <inkml:trace contextRef="#ctx0" brushRef="#br0" timeOffset="259678.725">4872 12431 0,'0'0'0,"0"0"0,0 0 4,0 0 10,0 0 10,0 0-23,0 0-1,-3-2 0,3 2 0,0 0-1,0 0 0,0 0-1,0 0-1,0 0 3,0 0-1,0 0-4,0 0 1,3 0 4,0 0 0,0 0 3,0 0-3,0 0 3,0 0-3,0 0-1,1 0-12,-4 0 4,3 0 0,-3 0 9</inkml:trace>
  <inkml:trace contextRef="#ctx0" brushRef="#br0" timeOffset="260375.9065">4845 12448 0,'-3'0'0,"0"0"10,0 0 30,1 2-26,1-2-11,1 0-1,0 0 4,0 0 3,0 0-5,0 0 0,0 0 7,0 0-1,0 0-3,0 0-7,0 0 0,0 0 0,0 0 3,0 0 0,0 0-3,0 0 0,0 1-1,0 1 0,0-2 0,0 2 1,0-2-1,0 0 1,0 0 0,0 0 0,0 0 0,0 3 0,0-3 0,0 0-2,0 0-2,0 0 4,0 0 0,0 0-1,0 0 1,0 0 3,0 0 1,0 0-2,0 0 2,0 0-3,0 0 5,0 0-4,0 0-1,0 0 0,0 0 1,0 0-2,-3 0 0,0 0 1,0 0-1,-2 0-16,1 0-61</inkml:trace>
  <inkml:trace contextRef="#ctx0" brushRef="#br0" timeOffset="260535.3306">4757 12401 115,'0'0'2,"0"0"5,0 0 1,0 0-8,0 0-3,0 0-42,76 93-39</inkml:trace>
  <inkml:trace contextRef="#ctx0" brushRef="#br0" timeOffset="277631.1393">6020 1656 141,'-10'-5'540,"-2"0"-517,-6 3 35,-6 2-2,-13 0-20,-9 0-14,-2 2-12,0 8-3,2-1-2,3 3-5,0 4 0,2 5-15,7 0-88,6-3-230</inkml:trace>
  <inkml:trace contextRef="#ctx0" brushRef="#br0" timeOffset="278597.2334">5994 2552 376,'0'0'12,"0"0"-12,0 0 7,0 0 20,0 0 0,0 0 4,-221 27-4,189-24 17,-2-1-28,3 1-11,7 3-5,1 4-8,10-3-133,6 0-237</inkml:trace>
  <inkml:trace contextRef="#ctx0" brushRef="#br0" timeOffset="291031.0329">22538 10515 0,'0'0'24,"0"0"16,0 0-1,0 0 5,0 0-4,0 0 1,0 0-14,0 0-7,0 0-9,0 0-5,0 0 2,0 0 6,0 0-8,0 0-6,0 0-15,0 0-49,0 0-59</inkml:trace>
  <inkml:trace contextRef="#ctx0" brushRef="#br0" timeOffset="292215.0406">4357 12283 67,'0'0'11,"0"0"5,2 0 38,-2 0-8,1 0-9,-1 0-5,2 0 3,-1 0-13,-1 0-8,0 0-3,0 0-7,2 0-3,-2 0-1,0 0 0,0 0 0,0 0 0,1 0-1,-1 0 1,1 0 0,-1 0 0,0 0-1,2 0 1,0 0-4,2 0-39,-3 0-36,1 0-36</inkml:trace>
  <inkml:trace contextRef="#ctx0" brushRef="#br0" timeOffset="294173.1089">6274 13830 0,'0'0'0,"0"0"0,0 0 10,0 0 2,0 0 1,0 0-7,30 3-4,-24-3-2,-2 0-5,0 0 4,-2 0 1,-2 0 0,0 0 25,0 0-2,0 0-23,0 1-7,0-1-45</inkml:trace>
  <inkml:trace contextRef="#ctx0" brushRef="#br0" timeOffset="294645.2717">6696 13459 0,'0'0'36,"0"0"10,0 0-35,0 0-7,0 0-4,0 0-3,-66 83-50,57-79 12</inkml:trace>
  <inkml:trace contextRef="#ctx0" brushRef="#br0" timeOffset="297364.0432">22580 11263 184,'0'0'58,"0"0"-5,0 0 27,0 0-15,0 0-21,0 0-24,0 0 2,0 0 7,0 0-3,0 0-1,0 0-7,0 0-1,0 0-8,0 0-3,0 0-3,0 0-3,0 0 0,0 0 0,0 0 0,0 0-2,0 0-2,0 0 1,0 0-2,0 0 4,0 0-3,0 0-2,0 0-6,0 0-44,0 0-63,0 0-47,0-1-115</inkml:trace>
  <inkml:trace contextRef="#ctx0" brushRef="#br0" timeOffset="299071.1758">4216 12300 175,'0'0'67,"0"0"-35,0 0 49,0 0-10,0 0-31,0 0-8,0 0-2,7 0 14,-6 0-16,-1 0-8,2 0-3,-2 0-5,0 0-2,0 0-3,0 0 1,0 0-1,0 0-3,0 0-1,0 0 0,0 0 0,0 0 3,0 0-2,0 0 2,0 0 2,0 0-3,0 0-2,0 0 2,0 0-3,0 0 3,1 0-2,-1 0-1,0 0 0,0 0-1,0 0 2,0 0 0,0 0-1,0 0 0,2 0-1,-2 0 1,0 0-2,0 0 0,0 0 1,0 0 0,0 0-1,1 0 0,-1 0 0,2-1 0,-1 1 0,-1-2-1,3 2 1,-2 0 0,3-1-1,-1 1-1,0 0 1,0 0-6,3 0-22,-3 0-17,1 0-38,0 0-44,0 0-67</inkml:trace>
  <inkml:trace contextRef="#ctx0" brushRef="#br0" timeOffset="302559.1692">22559 12114 173,'0'0'19,"0"0"5,0 0 39,0 0-5,0 0 9,0 0-2,0 0 0,-13-27-3,13 25-14,0 2-14,0 0-17,0 0-5,0 0-5,0 0-5,0 0-1,0 0 2,0 0-3,0 0-3,0 0 3,0 0-1,0 0-4,-2 0-11,1 0-26,-1 0-35,-1 0 0,0 0-44,-3 0-48,0 0-40</inkml:trace>
  <inkml:trace contextRef="#ctx0" brushRef="#br0" timeOffset="303918.1951">4536 12310 237,'0'0'95,"0"0"-55,0 0 55,-1 0-20,1 0-36,0 0-18,0 0 4,0 0-9,0 0-6,0 0-5,0 0 1,-2 0-5,2 0 0,0 0-1,0 0 3,0 0-3,0 0 0,0 0 2,0 0-2,0 0 0,0 0 2,0 0 2,0 0-4,0 0 0,0 0 3,0 0-2,0 0 0,0 0-1,0 0 2,0 0-1,0 0 1,0 0-2,0 0 0,0 0 1,0 0-1,0 0 0,0 0 0,0 0-1,0 0 1,0 0 0,0 0 0,0 0 1,0 0-1,0 0 0,0 0 0,0 0 0,0 0 1,0 0-1,0 0-1,0 0 1,0 0 4,0 0-4,0 0 0,0 0 0,0 0-1,0 0 1,0 0 1,0 0-1,0 0-5,0 0-47,0 0-90,0 2-17,0-2-159</inkml:trace>
  <inkml:trace contextRef="#ctx0" brushRef="#br0" timeOffset="308937.1981">5206 12100 128,'0'0'0,"0"0"-10,0 0-1,0 0 5,0 0-2,0 0 8,0 0-8,-236 67-8,196-57-42,-3 0 47,-1-1 11</inkml:trace>
  <inkml:trace contextRef="#ctx0" brushRef="#br0" timeOffset="309858.9093">4387 12317 122,'0'0'39,"0"0"-3,0 0 9,0 0-5,0 0 1,0 0-9,3 0-2,-1 0 2,-2 0-13,0 0-10,0 0-7,0 0-2,0 0 0,0 0-1,3 0-11,-1 0-57,3 0-77,1 0 28</inkml:trace>
  <inkml:trace contextRef="#ctx0" brushRef="#br0" timeOffset="312514.1059">10419 13925 66,'0'0'87,"0"0"-67,0-1 35,0-1-10,0 2-20,0-1-9,0 1 6,0-2-8,0 2-1,0 0-13,0 0-4,0 0-51,0 0-40,0 0 4,0 0-27</inkml:trace>
  <inkml:trace contextRef="#ctx0" brushRef="#br0" timeOffset="313332.5312">7604 15104 587,'0'0'0,"0"0"-269,0 0 263,0 0-184</inkml:trace>
  <inkml:trace contextRef="#ctx0" brushRef="#br0" timeOffset="318752.4797">7163 14589 3,'0'0'207,"0"0"-194,0 0 6,0 0 5,0 0-15,0 0-9,0 0-3,3 0 3,-3 0 11,0 0-5,0 0 3,0 0-8,0 0-1,0 0-70,0 0-141</inkml:trace>
  <inkml:trace contextRef="#ctx0" brushRef="#br0" timeOffset="323551.1377">11162 14377 30,'0'0'134,"0"0"-99,0 0 62,0 0 20,0 0-39,0 0-20,0 0-12,0 0-14,0-3-2,0 0-8,0-2 1,0 3 0,0 0 3,0 1 1,0 1 0,0-2-5,0 2-4,0-2 7,9 0-10,6-1-11,4 1-2,0-1 0,7 3-2,2 0 4,3 0-3,4 0 0,2 0 0,0 0 4,-3 0-1,-1 0 1,-3 0 1,0 0 0,0 0 0,-2 0-2,-1 0 7,-3 0-6,1 0 4,2 0-4,0 0 0,-2-3 3,1 0-3,-2 0 0,6 2-1,4 1 12,1 0 3,1 0-16,2 0 0,-2 0-1,2 0-2,-5 0 3,1 0-3,-2 1 0,-6 2 2,1-2-2,-1 2 1,2-1-1,1-2 0,-1 0 2,2 0-1,-1 0-1,4 0 0,-1 0 1,-2 0-1,-1 0 2,-2 0 0,-2 0-2,-1 0-3,-6 0 3,2 0 4,-3-2-4,-3 2 0,4-1 0,-2-2 0,3 2 0,-3-1-1,-2 2 1,-5 0 0,-4 0-2,-4 0 1,-1 0-26,0 0-38,-12 0-51,-22 0 7,-18 2-195</inkml:trace>
  <inkml:trace contextRef="#ctx0" brushRef="#br0" timeOffset="327030.9423">197 14489 313,'0'0'29,"0"0"13,0 0 60,0 0-1,0 0-45,0 0-54,0 0 13,30 0 29,-8 0-5,5 0-12,3 0-6,3 0 5,6-2-1,4-2-9,0 0-6,2 0 7,-5-1-9,-7 1-2,-6 2-3,-9 1 2,-5-1-4,-7 2-1,0 0 2,-5 0-2,1 0 2,-2 0 0,0 0 2,0 0-4,0 0 1,0 0 0,0 0-1,0 0-1,0 0-9,0 0-18,0 11-52,0 9-5,-3 0-162</inkml:trace>
  <inkml:trace contextRef="#ctx0" brushRef="#br0" timeOffset="330480.2858">6047 15574 231,'0'0'48,"0"0"28,0 0 31,0 0 7,0 0-38,0 0-19,0 0 2,-21-12 0,21 12-15,0 0-27,0 0 1,0 0 3,0 0-20,3 0 0,15 0 18,13-3 16,7 0-13,8-5 10,12-3-14,11-2-1,5 0-8,5-1-3,1 1 1,-2 2-6,3 2 2,-5 3 4,-7-2-2,-11 3-2,-18 1-2,-14 4 0,-13-4-1,-10 4 0,-3 0 4,0 0 4,0 0 15,0 0 10,0 0-11,0 0-12,0 0 2,0 0-4,0 0-8,-2-3 3,-2 2-8,-5 0-39,0 1-68,-3 0-63,-6 0-178</inkml:trace>
  <inkml:trace contextRef="#ctx0" brushRef="#br0" timeOffset="345393.3546">4726 12411 126,'-8'1'172,"7"1"-150,-1-2 27,2 0 27,0 0-24,0 0-23,0 0 7,0 0 9,0 0-17,0 0-15,0 0 1,0 0-5,0 0-2,0 0-1,0 0-3,0 0-2,0 0-1,0 0-26,0 0-49,0 0-116,-6 0-127</inkml:trace>
  <inkml:trace contextRef="#ctx0" brushRef="#br0" timeOffset="433598.9737">749 8819 0,'-12'0'76,"0"0"-53,0 0 57,2 0 3,-5 0-6,0 0-13,3 0-40,0 0 43,6 0 12,-1-1-38,1-1-15,3 1-10,-1 0 4,3-2-10,1 3-1,0 0-1,0 0 4,0 0-1,0 0 2,0 0 2,0 0-1,0 0-6,0 0 0,0 0 4,0 0 12,9 0 3,9 4 14,4 3-10,0-1 5,8 1-14,2 0-2,7-2 2,4 1 23,6-2-17,1 0-14,2-1 2,-2-3-5,1 0-1,1 0-3,2 0-1,1 0-2,-4 0-1,1-3-3,-3 0 0,-5 2 0,0-1 0,-3-1 0,-1-1 0,0 2 1,0-1-1,1 0 2,-1 1-1,-1-1-1,0-1 1,-2 1 1,3 1 2,-1 0-2,-2-1-1,1 1 3,-3 1-4,4 1 1,-3 0 1,-2 0-2,1 0 1,-4 0-1,0 0 4,-1 0 0,-3 0 0,-2-2 1,1 1-3,0-3 3,1 2-2,4-2 2,-1 0-2,0 0 3,3 1-2,0-2-3,1 1 1,-1 1-2,4 1 3,-5 0 1,-1 2-3,-3 0-1,1 0 0,-4 0 0,0 0 1,-1 0-1,-1 2 0,2 0 1,-1-2-1,-2 0 1,6 0 0,1 0-1,2 0 1,2-2 2,0-1-2,-2 0-1,3 1 0,-2 1 1,-4 1-1,2 0 0,-5 0 0,0 0 0,0 0 1,0 0-1,-1 0 1,1 0-1,-1 0 0,3 0 1,-2 1-1,-1 1 1,0-2-1,1 0 0,-4 0 1,0 0-1,-2 0 1,-5 0-1,2 0 0,-2 0 0,-5-2 1,-1-2 0,0 1 0,-5-2 1,5-4 2,-3-2 2,-2-5 0,2-3-3,-4-5-2,-1-5 0,0-3-1,0-3 1,-6-2-3,-7 0 2,-2-1-2,-1 4-1,-1 0 3,2-2 0,2 2 0,-5-2 0,4-3 0,0-2-3,0 1 3,1 1 4,1 3-4,-1 2-1,2 1 1,0 8 0,0 2 0,0 6 1,-2 2-1,-1 3-2,-2 3-6,-2 1 6,-1 2-2,-1 1-1,-2 4 1,-2 1 4,0 0 0,-3 0 5,-3 0 2,-4 0-5,-3 0 0,-2 1-2,-3 4 0,-2 1 1,0-1 1,0-1-2,3 2 0,2-2 1,-1 2 0,1-2-1,-1 0 0,-3 2 0,-5-1 4,-7 0-4,-2 0-2,2 2-7,5-2 9,6 1-1,7 0-3,2 1 4,-3 0-1,4-1 2,-1 0-2,-2 1 1,1 0-2,-4 1-1,1 1 3,-3-1 0,-2 2-2,-1-4 1,-1 0 1,2-2-1,-2-1 2,1-1-1,-4 0 0,1 1-2,-1 2 0,4 0-5,2-2 6,3 1 1,-5 1 2,-2-1-2,-1 1 0,-5-2 0,3 0-2,2-1 4,3 1-3,1-3 1,1 0 0,2 0-2,1 0 2,2 0-2,6 0 2,6 0 0,1-1 0,6-4 0,-1 1-2,2 0 2,2-2 3,-2 3-2,4 1-1,-3-1 0,0 0-4,1 2 1,-2 1-21,0 0 22,3 0 2,0 0-1,-1 0-2,2 0 1,1 0-3,-3 0 4,5 0-2,-4 1-15,0 5 17,0 3 0,0-1 1,-1 2-3,5-1 3,0-1-1,2 3 1,1 0 0,2 0-1,-1 3-2,2 4 2,1 6 0,1 5-1,0 3 2,1 2-3,2 2 3,0-2-1,0 1-5,0-2 6,0 1 2,5-1-1,2 2-1,2-1 0,-3-3 0,5-2 2,-5-2-2,1 0 2,-3-2-2,-1-5 1,0 2 1,-1-4-1,-2-1-1,2-2 0,-2 0 0,4-4 0,2-3-13,0-2 7,-1-2 6,3 1 6,3-5-5,2 2 0,4-2 0,4 0 3,1 0-3,-3 0 0,2 0-1,0 0 3,-4 0-3,2 0 0,-3 0-5,2 0-15,0 0-55,0 0-24,4 0-36,-2 0-130,-1 0-162</inkml:trace>
  <inkml:trace contextRef="#ctx0" brushRef="#br0" timeOffset="437139.0978">13578 8333 0,'0'0'197,"0"0"-130,0 0 47,0 0 16,0 0-26,0 0-35,0 0 10,-12-36-19,12 36 12,0 0-13,0 0-8,15 6-7,7 14 31,8 9-16,4 5-19,7 2-10,1 1-11,1-1-4,0-3-7,0-1-8,-5-6 2,-5-3-1,-8-8-1,-9-2-6,-5-6-22,-8-4-14,0-1-37,-3-2-87,0 0-11,-8-7-186</inkml:trace>
  <inkml:trace contextRef="#ctx0" brushRef="#br0" timeOffset="437628.5488">13761 8269 706,'0'0'26,"0"0"-1,0 0 34,0 0 18,0 0-10,0 0 17,-94 100-11,68-52-20,-3 2-14,0-3-7,5-4-6,3-4-7,4-6-6,3-5-3,5-7-3,1-4-3,3-5-2,1-4 1,0-4 1,2-2-2,2-2 0,0 1-1,0-1-1,0 0 5,0 0-4,0 0-1,0 0-2,0 0-2,0-1 2,0 1 1,0 0-1,0 0-2,0 0-1,0-2 0,0 2-2,0 0-7,0-1-15,0 1-16,0 0-36,0 0-72,0 0-32,-3 0-135</inkml:trace>
  <inkml:trace contextRef="#ctx0" brushRef="#br0" timeOffset="439989.1001">11641 9719 722,'0'0'0,"0"0"0,0 0 0,0 0 62,0 0-4,0 0-9,10 133-15,0-104 0,2-4-3,5-4-1,-1-4-7,8-5-8,3-6 1,9-6 2,10 0-6,14-11 6,11-10-11,8-9-2,8-2-4,2-4 3,-1 3-4,-3 0 4,-7 3 1,-11 9 8,-16 5 6,-15 7-4,-17 4-12,-10 2 1,-7 3 4,-2-2 13,0 2-7,0 0-8,0 0-1,-10 0-5,-2 0-4,-2 0-29,-2 0-18,-3 5-47,0 4-46,-11-2-46,0 1-137</inkml:trace>
  <inkml:trace contextRef="#ctx0" brushRef="#br0" timeOffset="442411.871">12579 9614 0,'0'0'0,"0"0"38,0 0-8,0 0-18,0 0-4,0 0-4,0 0 1,0-4-5,0 4 0,0-3-15,0 3-28,0 0 4,0 0 39</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21:42.286"/>
    </inkml:context>
    <inkml:brush xml:id="br0">
      <inkml:brushProperty name="width" value="0.05292" units="cm"/>
      <inkml:brushProperty name="height" value="0.05292" units="cm"/>
      <inkml:brushProperty name="color" value="#1F497D"/>
    </inkml:brush>
  </inkml:definitions>
  <inkml:trace contextRef="#ctx0" brushRef="#br0">6169 1953 134,'-20'39'2,"-5"-5"-1,8-6 21,2-10 7,6-9-5,3-5-14,-1-4-7,-2 0-3,-2-4-15,-2-12-27</inkml:trace>
  <inkml:trace contextRef="#ctx0" brushRef="#br0" timeOffset="1796.9799">5885 1763 540,'0'0'11,"0"0"11,0 0 68,0 0 14,0 0-34,0 0-48,-9-17-22,9 36-5,0 19 5,-3 20 7,3 15 9,0 15-7,0 16 4,0 17 7,0 24-8,0 5 19,-5 4 0,-1-6-10,0-15-5,0-10 0,-3-18 4,1-14-4,-2-16 1,3-15-6,2-8-1,2-12-6,3-6-3,0-7 1,0-9-2,0-5 1,5-3-1,4-3 1,6-4-1,4 0-8,11-3-4,12 0 0,9 0 10,8 0-1,13-6-3,7 0 5,9 1 1,13-1 1,4 3-1,6-3-2,3 4 0,5-1 2,4 3-1,-1 0 0,-1 0-13,-2 0 2,5 0 9,2 0-1,0 0 3,-1 0-1,-4 0 2,-8 0-1,-5 0 1,-11 0 0,-5-2 0,-10-1 0,-10 3-9,-2-1 2,-8-2-5,0 3 6,-3-3 2,-1-1-24,-4 1 24,-3 1 3,-10-3 0,-2 3 0,-9-1 1,-6 1 0,-6 1 0,-2 1 0,-2 0-1,1 0 0,-3 0 1,1-1 1,2 1 0,-1-2-1,0 1 0,0 0 0,-2-1 0,-2 1 0,1-1 0,-1-2 1,0-4 0,0-3 1,6-3 3,-2-4 10,0-6-13,2-4-1,3-8 0,-2-7 2,-3-5-3,-2-9 0,-3-4 1,1-2 0,-2-5-1,2-1 0,1-2 0,-1 1 0,5 5 1,-3 4-1,0 5 0,-2 1 1,-2-4-1,-4 1 1,-2 0-1,-2 0 2,0 3-2,-2 4 0,-8-2 1,1 2 2,-5 2-1,1 1-2,-2 1 2,-2-1-1,-2 0-1,4 2 0,-3 0 0,5-3 0,0 2 0,2 0 0,-1-2 0,3 2 0,-1 1 0,-3 2 0,-1 1 2,-2 1-2,-1 1-1,-1 3-9,2 6 10,-4 7 1,1 3-1,-2 2 0,-4 1 0,-5-1 2,-4 4-2,-8 0 0,2 2 0,-2 2 0,-3 2 5,3-2-5,-5 2 1,0 0 0,0 4 0,0-2-1,-3 3 1,-5 2-1,-5 0-1,-1 0 1,-2 2 0,2 1 0,-3 0-1,0 0-2,-3 0 3,1 0 0,1 3 1,5 3-1,4 0 1,0 2 1,-3-3-2,3 4 1,1-3-2,0 3 2,-2 0-2,4 1-1,-3 1 2,-4 0 0,-4 3 0,1 0 0,-5 0-2,2 0 2,5 0 0,6 0 0,6-3 1,3-2-1,4 1 0,-3 4 0,0-2 0,-3 2-2,2 0 1,0 3 1,0 0 0,-2 4 0,0-3-2,-4-2 0,3 1 1,1-4 0,-3 0 1,6 2-5,-1-3 1,6-1 4,7 1 0,-4 0 0,4-2-1,-1 3 0,3 1 1,1-4 0,5 3-1,1-2 1,1 1 0,-1 0 0,0 0-2,4-1 4,2 0-3,0 1 1,3-4 0,4 1 0,2-5-1,5 0 1,1-3-1,3 2-3,0 1-67,0 2-29,0 0-50,11-4-63</inkml:trace>
  <inkml:trace contextRef="#ctx0" brushRef="#br0" timeOffset="7821.4976">11760 2387 63,'0'0'122,"0"0"-107,0 0-4,0 0 35,0 0-5,0 0-19,0 0-4,1 0-1,-1 0 2,0 0-6,0 0 0,0 0-9,0 0-1,0 0-3,0 0-3,0 0 0,0 0-5,0 0-8,0 0-3,0 0 4,0 0-3,0 0 0,0 0 0,0 0-4,0 0-33,0 0-33,0 0-11</inkml:trace>
  <inkml:trace contextRef="#ctx0" brushRef="#br0" timeOffset="19384.8804">14060 3003 218,'0'0'276,"0"0"-269,0 0 11,0 0 89,0 0-34,0 0-28,0 0-9,0 0 9,0 0-2,7 0-20,5 0-5,5 0-8,2 0-2,8 0-1,6 0-2,7 0 1,1-3-2,9-3 0,-4 0-1,3 2-2,7 3 0,3 1 0,7 0 64,1 0-49,-4 2-12,-5 0-2,-1-1 2,-2-1-2,0 0-1,-4 0 3,-2 0-2,-3 0 0,-4 0 0,-5 0-2,-4-1 1,-3-2 0,-2 0-1,-1 0 0,-3 0 0,-5 3 1,1-3-1,-7 1 0,-1 0 0,-5 1 0,1 1 0,-3-2 1,0 1 0,-3 1-1,-2 0 1,0 0 1,0 0-1,0 0 1,0 0-2,0 0-6,0-1-50,-9 0-7,-9 1-59,-10-2-31,-7 0-114</inkml:trace>
  <inkml:trace contextRef="#ctx0" brushRef="#br0" timeOffset="20209.8587">14813 2788 143,'0'0'0,"0"0"-5,0 0 5,0 0 0,0 0-16,0 0-59</inkml:trace>
  <inkml:trace contextRef="#ctx0" brushRef="#br0" timeOffset="21251.8744">15477 2746 0,'0'0'312,"0"0"-299,0 0 21,0 0 34,0 0-27,0 0-24,0 0-3,-3 0 13,3 0-8,0 0-13,0 0 15,0 0-6,0 0 1,0 0-7,0 0-4,0 0 0,0 0-4,0 0 0,0 0-1,0 0 0,0 0 0,0 0 3,0 0-3,0 0 1,0 0 0,0 0 0,0 0 0,0 0-1,0 0 3,0 0-2,0 0-1,0 0 0,0 0 0,0 0 1,0 0-1,0 0 2,0 0-2,0 0 3,0 0 0,-1 0 5,1 0-1,0 0-2,0 0-4,0 0 1,0 0 0,0 0-2,0 0 0,0 0-3,0 0-37,0 0-119,-2 1-17,0-1-16</inkml:trace>
  <inkml:trace contextRef="#ctx0" brushRef="#br0" timeOffset="21994.9129">15856 2409 566,'0'0'63,"0"0"-59,0 0 57,0 0 30,0 0-16,0 0-7,85 0-25,-51-5-9,0-3-14,-4-1-14,-6 2-6,-4 2-13,-12 2-123,-8 0-147</inkml:trace>
  <inkml:trace contextRef="#ctx0" brushRef="#br0" timeOffset="22172.8784">15787 2597 782,'0'0'38,"0"0"-5,0 0 100,0 0-52,0 0-55,0 0-20,164-42-2,-109 29-4,2-3-58,-1 2-109,-7 0-177</inkml:trace>
  <inkml:trace contextRef="#ctx0" brushRef="#br0" timeOffset="22960.7545">16648 1927 786,'0'0'9,"0"0"6,0 0 9,0 0 6,0 0 12,0 0-2,0 0 3,-90 291-4,76-215 4,5 3-6,2-2 4,4-5 0,2-9-23,1-13-6,0-10 0,7-10-12,11-8 4,0-9-4,6-6 0,0-7-62,1-1-60,-7-19-79,-6-10-384</inkml:trace>
  <inkml:trace contextRef="#ctx0" brushRef="#br0" timeOffset="23150.772">16360 2439 820,'0'0'39,"0"0"-24,0 0 85,0 0-47,0 0-35,0 0-11,178-19-7,-111 5-62,6 4-107,-6-2-395</inkml:trace>
  <inkml:trace contextRef="#ctx0" brushRef="#br0" timeOffset="23539.112">17188 2584 620,'0'0'18,"0"0"61,0 0 21,0 0-56,0 0 7,0 0-7,-5-70 6,-7 57 11,-1 1-22,-3 4-16,-5 8-2,-3 0 1,-6 15-15,-5 16-1,-1 10-1,1 8-3,5 2 1,7 0 3,9-1-5,8-4 0,6-2 0,0-5-1,25-3-15,14-8-79,16-10-55,14-13 68,6-5-143,4-10-289</inkml:trace>
  <inkml:trace contextRef="#ctx0" brushRef="#br0" timeOffset="24206.9173">17561 2660 424,'0'0'249,"0"0"-218,0 0 160,0 0-50,0 0-37,0 0-38,-97-48-33,79 48-10,0 0-12,-6 11-11,-2 12 4,0 8 2,-1 10 8,0 1-6,6 0-3,2-2 3,9-7-8,8-6-2,2-5 2,0-5 1,15-8-1,10-4-12,7-5-27,5 0 2,2-18 18,1-8 3,-5-7 11,-1-6-39,-5-4 11,-5-1 8,-11 6 20,-3 12 5,-8 11 0,-2 10 13,0 5 30,0 0-11,0 17-30,-5 10 8,2 7-1,3 1 10,0 0-16,3-2 2,13-8-2,3-4-3,5-8 0,6-7-1,4-6-13,1 0-5,-3-7 3,1-16 16,-3-8 4,-2-6-2,-2-8-2,-5-13-1,-5-12-7,-7-11-5,-3 3 13,-6 15 0,0 24 1,0 20 20,0 19 22,0 0-7,-13 26-27,-7 19-8,-3 16 15,4 5 0,6 0-14,9-4 3,4-5 1,0-5-6,4-8-1,17-6 1,6-9 0,6-7-36,9-12-42,7-10-145,3 0-40,1-16-177</inkml:trace>
  <inkml:trace contextRef="#ctx0" brushRef="#br0" timeOffset="24312.8915">18274 2832 738,'0'0'220,"0"0"-67,0 0-23,0 0-50,0 0-43,0 0-25,-12-7-12,12 7-12,0-3-228</inkml:trace>
  <inkml:trace contextRef="#ctx0" brushRef="#br0" timeOffset="25820.8663">16210 3146 396,'0'0'166,"0"0"-163,0 0 14,0 0 49,0 0-23,0 0-2,0 0 32,150 16-27,-59-16-25,18 0-5,15-11-5,14-2 4,17-2-4,10 2 44,-7 1-44,-12 5-1,-24 3-3,-26 1 5,-23 0 14,-25 1-1,-19-1-7,-14 1-1,-9 1 6,-6-1 11,0 2 8,0 0-9,0 0-2,0 0-7,0 0-12,0 0-7,0 0-5,0 0-6,-5 0-31,-8 0-58,-6 0-136,-11 0-234</inkml:trace>
  <inkml:trace contextRef="#ctx0" brushRef="#br0" timeOffset="25980.0654">17413 3260 529,'0'0'17,"0"0"-17</inkml:trace>
  <inkml:trace contextRef="#ctx0" brushRef="#br0" timeOffset="27339.0623">19908 1223 569,'0'-13'36,"2"4"29,0 2 57,-2 2-32,0 5-13,0 0-10,0 0-13,0 0-3,0 20-24,0 21-22,-6 19 7,-5 13 8,-2 4-7,1-2 3,0-3 2,3-6-1,1-10-7,4-8 2,4-6-6,0-9-4,3-5 1,15-7-3,6-8 4,6-5-4,5-8-5,-1 0-26,-1-13-49,-8-12-68,-11-7-176</inkml:trace>
  <inkml:trace contextRef="#ctx0" brushRef="#br0" timeOffset="27550.5507">19604 1690 926,'0'0'22,"0"0"14,0 0 68,0 0-49,0 0-44,0 0-5,169-34-2,-111 23-4,-2 5-33,-2 2-126,-5-1-135</inkml:trace>
  <inkml:trace contextRef="#ctx0" brushRef="#br0" timeOffset="28651.0358">20319 1765 276,'0'0'34,"0"0"28,0 0 57,0 0-30,0 0-25,0 0 1,0-44-5,0 42 3,0 2-18,0 0 8,0 0-16,0 0-1,0 2-13,0 21-20,-2 13 4,-5 10 11,-1 5-6,2-1 8,2-1-6,1-8-1,1-7-9,2-5-1,0-7 1,0-5-4,14-5 0,4-8-35,5-4-69,2 0-22,0-12-118,-4-5-208</inkml:trace>
  <inkml:trace contextRef="#ctx0" brushRef="#br0" timeOffset="28900.8567">20211 1959 695,'0'0'69,"0"0"-63,0 0 74,0 0-28,0 0-40,0 0-10,104-12 1,-65 4-3,3-1-48,0-3-153,-5 3-357</inkml:trace>
  <inkml:trace contextRef="#ctx0" brushRef="#br0" timeOffset="29799.4477">20679 1862 692,'0'0'30,"0"0"75,0 0 6,0 0-47,0 0-23,0 0-5,-38-14-11,24 14-5,-3 0-10,-3 2-2,-4 15-3,0 7-4,2 3 1,4 5 0,5-2-2,4-3 0,9-3 0,0-4-1,0-4-2,9-5-6,10-5-29,4-6-12,5 0-9,1-4 5,0-13-2,-1-6 7,-4-3 13,-2-4 3,-2-1 0,-7 1 13,-6 8 13,0 7 7,-6 10 28,-1 5 29,0 0 7,0 11-39,0 7-4,0 5 14,0-2-17,0-2-13,9-3-2,4-4-1,4-3 1,2-5-1,4-4-4,5 0 3,1-2-1,-1-13 4,-4-6 0,-4-5-4,-3-6 4,-2-6-3,-6-11 1,-7-5 0,0 3-1,-2 10 0,0 14 2,0 15 36,0 10 11,0 2-7,0 5-14,0 22-29,0 11 2,0 6 3,0 1-1,0-3 0,0-6-2,2 0-1,7-5 0,1-6 0,-3-9-1,0-4 1,-4-7 1,-3-4-2,3-1 1,1 0 2,2-6 7,4-15 3,7-8-9,-1-4 0,4 3-3,-2 4-1,-1 11-1,0 6-2,-2 9 0,1 0-5,-2 7 5,2 15 2,-4 3 1,-3 1 3,-4 2 10,-5-6-3,0-2-2,0-5 4,-14-1 5,-7-4-1,-8-3-4,-6-2-6,-5-5-6,-6 0-10,2-8-80,-2-14-138,1-4-346</inkml:trace>
  <inkml:trace contextRef="#ctx0" brushRef="#br0" timeOffset="31234.8145">20759 1211 481,'-2'2'56,"2"-2"-42,0 1 86,0-1-42,0 4-21,0-1-15,6 3 36,11-2-4,3 0 3,7-1-23,6-3 1,7 0-2,4 0-24,2 0 2,-4 0-7,-2 0-2,-11 0-2,-10 0-38,-12 0-69,-7 0-30,0 8-80,-9 1-168</inkml:trace>
  <inkml:trace contextRef="#ctx0" brushRef="#br0" timeOffset="31541.8905">20805 1431 635,'0'0'8,"0"0"4,0 0 62,0 0 2,0 0-17,0 0-21,91 11-5,-55-11-10,6 0 1,-1 0-12,-4 0-4,-2-3-3,-5 0 2,-10 1 13,-7-1-6,-7 1-12,-5 1 2,-1 1-4,0 0 5,0 0-5,0 0-34,0 0-22,-1 1-89,-5 4-185</inkml:trace>
  <inkml:trace contextRef="#ctx0" brushRef="#br0" timeOffset="33444.3078">22227 903 378,'0'0'103,"0"0"-82,0 0 89,0 0-38,0 0 1,0 0-36,2-76-1,-2 68-12,-3 3 3,-1 2 3,1 2-12,1 1 13,-2 1-31,-7 21-1,-5 11 1,-7 11 17,-3-1-7,-1 5 6,-1-7-9,-1-2 1,1-4 3,-1-5 1,-1-6-5,4-3-1,-1-7 1,6-5 0,0-2-2,4-5 1,-2-2 0,2 0-2,2-5 3,0-11-5,4-2-2,4-3 0,1-1-1,5 0-7,1 1-2,0 2 4,0 4 4,8 0 0,3 5 0,1-1-1,3 3-2,-3 1 0,1 3 4,-1 0-4,0 2 5,-2 0 0,2 2 7,4 0-6,1 0 3,2 0-3,2 5 6,-1 6-4,1 4 10,1 2 1,-2 5-5,3 2 12,-3 0-8,-3 1-6,1-1-1,-1-1-2,-4-3-1,-1-1-1,2-2 0,-5-5 1,-1-2-3,0-5 2,-2-2-2,-2 0 2,1-2 0,-2 1 0,-1-1 0,0 0 2,0 0 1,-2-1-1,3 0 1,-3 0-2,1 0 2,-1 0-1,0 0 0,0 0 1,0 0-1,0 0 1,0 0-1,0 0 0,0 0 1,0 0-4,0 0 3,0 0-1,0 0 0,0 0-3,3-6-30,2-5-53,1 1-74,3-3-120,3 2-425</inkml:trace>
  <inkml:trace contextRef="#ctx0" brushRef="#br0" timeOffset="33738.6222">22471 1160 596,'0'0'91,"0"0"-90,0 0 29,0 0 6,0 0 17,0 0-8,0 0-25,-10 142 8,1-105 8,-2-2-26,-4-3-7,0-2-3,-1-4-4,2-8-145,0-6-239</inkml:trace>
  <inkml:trace contextRef="#ctx0" brushRef="#br0" timeOffset="34787.7295">23124 889 540,'0'0'35,"0"0"41,0 0-33,0 0-6,0 0 7,0 0-9,0 163-4,0-117 7,0-6-18,0-3-14,0-4-2,0-3-4,-3-4-76,-3-7-158</inkml:trace>
  <inkml:trace contextRef="#ctx0" brushRef="#br0" timeOffset="35574.6912">23139 969 566,'0'0'29,"0"0"4,0 0 57,0 0-36,0 0-11,0 0-7,-1-27-11,1 20-5,3-2 10,6 0-8,0-2 11,2-1-5,5-1-7,-2 2 6,4 1-21,2 2 5,-1 2-7,-1 6 1,1 0-1,-2 5-3,5 16 5,-1 8 10,-4 7 0,-4 3-3,-5 0-8,-4 2 1,-4-5 1,0-4 5,0-5-7,0-4 7,0-5 3,-5-4-9,2-4 4,2-5-1,1-2-4,0-3 1,0 0-3,0 0-2,0 0 4,0 0 1,0 0 1,0 0-5,0 0 1,0 0 3,0 0-3,0 0-3,0 0 0,0 0 5,0 0-5,0 0-4,0 0 4,0 0 2,0 0-2,0 0 1,0 0-1,0 0 0,0 0 2,0 0-1,0 0 0,0 0-1,0 0-2,0 0 2,0 0 0,0 0 0,0 0 0,0 0 1,0 0-1,0 0 0,0 0 1,0 0-2,0 0 1,0 0 0,0 0-1,0 0-38,0 0-18,0 0-49,-5 0-33,-1-1-100,-1-4-192</inkml:trace>
  <inkml:trace contextRef="#ctx0" brushRef="#br0" timeOffset="36070.7673">23208 931 193,'0'0'83,"0"0"-27,0 0 38,0 0-62,0 0-19,0 0 20,-9-14-12,6 13-14,-1-1 0,2 1-2,1-1-2,-1 2 1,2 0 1,0 0 4,-1 0-5,-1 0-1,-4 5-3,-1 9 14,2 8 14,-4 2-1,3 6-27,0 3 12,2-3-12,1 2-47,-2-6-151,-1-2-103</inkml:trace>
  <inkml:trace contextRef="#ctx0" brushRef="#br0" timeOffset="37294.8438">22028 1172 95,'0'0'102,"0"0"-100,0 0 5,0 0-7,0 0-78,0 0-50</inkml:trace>
  <inkml:trace contextRef="#ctx0" brushRef="#br0" timeOffset="38146.9747">22011 1697 492,'0'0'77,"0"0"-75,0 0 49,0 0 12,0 0-12,0 0-10,0 148-7,-1-115 6,-5-5-15,3-6-12,0-3 6,1-5 7,1-4-12,0-5-4,1-3-3,0-2-2,0 0 4,0 0 2,0 0 5,0 0 24,0 0 2,0 0-5,0-8-20,1-3-8,7-2-6,0 0 1,1 0-2,1 1-2,3 0 1,-1 0-1,1 3 0,1 1 0,-2 3 3,1 3 1,1 0-2,-1 2 0,-1 0-2,0 4 4,1 14 11,-2 0 8,-1 9-5,-6-1-6,-4 3 0,0-2-7,0 0 2,-16-1-1,-6-4 0,-5-2-6,-3-6-1,-3-9-35,1-5-55,6-2-131,1-25-319</inkml:trace>
  <inkml:trace contextRef="#ctx0" brushRef="#br0" timeOffset="38353.0112">22077 1663 912,'0'0'51,"0"0"-36,0 0 60,0 0-39,0 0-26,0 0-4,170-29 0,-120 27-6,1 2-87,-6 0-125,-6 0-255</inkml:trace>
  <inkml:trace contextRef="#ctx0" brushRef="#br0" timeOffset="38600.0509">22719 1700 733,'0'0'62,"0"0"3,0 0 78,0 0-60,0 0-30,0 0-12,-106 181-1,97-144-8,0 1-10,-3 1-9,1-3-8,-2 0-3,1-2 1,-2-3-3,-1-4-9,2-9-80,-4-8-110,1-10-156</inkml:trace>
  <inkml:trace contextRef="#ctx0" brushRef="#br0" timeOffset="38786.3572">22456 1763 937,'0'0'2,"0"0"89,0 0-32,0 0-55,0 0-2,0 0-2,66 33-54,-44-20-120,-4-1-360</inkml:trace>
  <inkml:trace contextRef="#ctx0" brushRef="#br0" timeOffset="38986.6184">22830 2026 615,'0'0'114,"0"0"-79,0 0 84,0 0-57,0 0-42,0 0-11,0 14-4,0-14 5,0 0-10,0 0-13,0-11-128,-2-1-338</inkml:trace>
  <inkml:trace contextRef="#ctx0" brushRef="#br0" timeOffset="40472.7836">23211 623 184,'0'0'47,"0"0"7,0 0-10,0 0 2,0 0 6,0 0-16,-60 0-12,50 3-10,-2 0 6,-6 3 1,-1 7-9,-7 2 5,-2 7-7,-2 6 5,4 3-1,3 2 4,2 4 3,2 2-10,2 5 6,1 1-13,4 2 16,3 6-7,2-3-10,5 4 23,2-3-14,0 1-12,10-2-9,8 0 9,5-4-2,3-3 10,6-5-16,1-8 16,4-6 2,6-4-3,2-6-4,3-5 1,2-5 7,3-4-5,-1 0-5,1-6 4,-3-8-3,-1-3-1,-5 0 5,0-5-2,-5-1-3,-5-2 2,-4-4-2,-2-7 0,-3-3 1,-1-5-1,-3-1 2,-1-1-1,-3-1-1,-5-4 2,-3-1-3,-3 0 4,-6-1-3,0 4 2,0 2 1,-13 5 5,-6 4 29,-6 2-1,-3 6-14,-3 1 4,-4 4-22,-3 4 4,-2 2-9,-1 6 0,0 4-13,0 3 7,-3 5 3,-1 1-31,-1 2 10,-1 17 3,3 6-47,2 1-12,10 6-42,7-3-172</inkml:trace>
  <inkml:trace contextRef="#ctx0" brushRef="#br0" timeOffset="43496.9331">23962 1012 498,'0'0'80,"0"0"16,0 0 33,0 0-54,0 0-37,0 0-13,0 0 7,12-2 20,18 0-19,8-3 6,5 0-18,0-3-7,2 4-6,-6-1 0,-6 3-4,-8 1-3,-12-1-1,-5 2-6,-8 0-89,0 0-54,0-1-119,0-5-367</inkml:trace>
  <inkml:trace contextRef="#ctx0" brushRef="#br0" timeOffset="43824.7554">24435 738 739,'0'0'62,"0"0"-27,0 0 81,0 0-39,0 0-49,0 0-8,3-2-3,-1 2 3,-2 2-9,4 11 0,2 10 27,2 10-7,3 8-10,-4 5 0,2 2-8,-5 5-4,-2 0-9,-2 0-14,0 0-69,0-1-153,0-8-374</inkml:trace>
  <inkml:trace contextRef="#ctx0" brushRef="#br0" timeOffset="45296.8932">23322 1772 0,'0'0'34,"0"0"-14,0 0 45,0 0-18,0 0-14,0 0-16,0 0-15,11 34 3,-8-31-5,-1-3-9,-1 0-21,-1 0 0,2 0 4,-2 0-21,3 0-34</inkml:trace>
  <inkml:trace contextRef="#ctx0" brushRef="#br0" timeOffset="45530.6213">23322 1772 256</inkml:trace>
  <inkml:trace contextRef="#ctx0" brushRef="#br0" timeOffset="45736.8317">23322 1772 256,'-4'42'65,"4"-42"-8,0 0 104,0 0-40,0 0-37,0 0-7,-3-45-1,3 45-13,0 0-17,0 0-14,0 3-17,0 16-8,0 6 34,1 9 10,5 0-30,-1 4-11,-3-1 0,0-4-1,-2-3-1,0-4-5,2-4 0,-2-5-3,2-6-40,1-3-81,3-8-45,7 0-49,1-5-135</inkml:trace>
  <inkml:trace contextRef="#ctx0" brushRef="#br0" timeOffset="46246.8347">23560 1816 680,'0'0'12,"0"0"56,0 0 19,0 0-53,0 0-18,0 0-5,0-2 7,0 11-9,0 6-6,0 8 8,0 0-1,-2 2 2,2-3 5,0-2-7,0-1-4,5-5-5,4-3-1,8-3 1,0-2 2,2-5 0,1-1-2,2 0-1,-1-5 0,-4-8-2,1-3 2,-5-1-4,-1-3 3,-8-1 1,-3-1-2,-1-2 4,0 0-1,-7 2 1,-6 2 1,-1 5 4,0 4 10,2 3 7,-1 5-12,-1 3-4,0 0-8,-5 2-2,5 10-25,-3 6-42,3 2-87,2-3-241</inkml:trace>
  <inkml:trace contextRef="#ctx0" brushRef="#br0" timeOffset="47006.9454">24075 1845 445,'0'0'106,"0"0"-26,0 0 32,0 0-69,0 0-43,0 0 39,-1 0-12,4 0 11,9 0-16,8-1 31,1-3-13,4-1-2,0 0-9,-2 1-3,-5-1-11,-4 3-10,-1 1-1,-7 1 0,-1-2-4,-2 2-46,-1 0-73,-1 0-55,1 0-144</inkml:trace>
  <inkml:trace contextRef="#ctx0" brushRef="#br0" timeOffset="47364.5814">24446 1635 626,'0'0'58,"0"0"5,0 0 54,0 0-60,0 0-36,0 0-7,6 7-7,-3 14 61,0 11-19,1 3-20,-2 4-13,-1 3-9,3 5-7,-1 1-53,-1-3-104,-2-7-428</inkml:trace>
  <inkml:trace contextRef="#ctx0" brushRef="#br0" timeOffset="48428.4387">24024 2389 495,'0'0'23,"0"0"38,0 0 33,0 0-36,0 0 0,0 0-4,-9-43-7,1 40 0,1-4 1,-4 3 1,-5 2-31,-4 2-9,-3 0-5,-4 0 5,3 0 0,0 13 1,3 4-10,2 6-1,3 3 1,4 0 14,6 0-11,2-3-3,4-6 0,0 0-1,0-5-1,4-3 0,8-6-1,4-3 3,0 0 0,5 0 0,1-8 1,0-8 0,1-4 1,0 0 1,-6-6-3,-3 0-2,-3-3 0,-3 1 2,-3 4-2,-4 5 2,-1 6 0,0 2 3,0 7 6,0 2 13,0 0 2,0 2 0,0 0-4,0 0-13,0 0 1,0 0-1,0 16-4,0 8 0,0 15 1,0 5-1,0 3 0,0 4 4,-3-2 1,2-6-1,-1-4 1,2-8 0,0-4-3,0-7 4,0-4-3,0-6-1,0-5 0,0-5-4,0 0 2,0 0 0,0 0 2,0 0 1,0 0 1,0 0 19,0-3-16,0-3-8,5-2-2,-2-1 0,1 1-13,-2 0-7,1-1-20,-3-1-32,0 1-82,-2 1-112,-18 1-349</inkml:trace>
  <inkml:trace contextRef="#ctx0" brushRef="#br0" timeOffset="51364.8482">23807 2945 619,'0'0'22,"0"0"-3,0 0-19,0 0 74,0 0-43,0 0-25,0 0-2,262-67 3,-216 57 10,-9 1 10,-7 0-10,-9 5-14,-9 0-1,-9 4-2,-3 0-35,0 0-61,-15 0-21,-13 11-208</inkml:trace>
  <inkml:trace contextRef="#ctx0" brushRef="#br0" timeOffset="51940.5762">23819 3107 538,'0'0'11,"0"0"14,0 0 9,0 0 67,0 0-61,0 0-24,121-34-4,-77 21-4,0 3-5,-6-1 12,-6 3 23,-3 2 3,-9 1-6,-4 2 6,-8 1-3,-4 2-15,-2-1-4,-2 1 4,0 0 8,0 0-11,0 0-3,0 0-9,0 0 0,0 0-6,0 0-2,0 0 0,0 0 1,0 0-1,0 0 1,0 0-1,0 0 0,0 0 0,0 0-11,0 0-1,0 0 4,0 0-2,0 0 5,0 0 3,0 0-4,0 0 6,0 0 0,0 0-1,0 0-4,0 0 4,0 0-2,0 0 1,0 0-7,0 0 6,0 0-5,0 0-1,0 0 6,0 0-2,0 0-3,0 0-3,0 0 7,2 0-7,-1 0-4,2 0-14,-1 0-5,1 0 5,0 0-23,0 0-22,1 0-46,-4 0-183</inkml:trace>
  <inkml:trace contextRef="#ctx0" brushRef="#br0" timeOffset="66654.3976">17240 7620 383,'-3'1'6,"3"1"8,0-1 38,0 0-9,0-1-20,0 0-9,0 0 0,0 2 9,0-2 7,-1 1-3,-1 0-6,2 1-12,-1-1-6,-2 1 0,1 0-3,2 2-53,-1-4-185</inkml:trace>
  <inkml:trace contextRef="#ctx0" brushRef="#br0" timeOffset="67404.7512">21118 7853 498,'0'0'34,"0"0"-26,0 0 11,0 0 51,0 0-18,0 0-16,-1 0-24,1 0 3,0 0 6,0 0-11,0 0-8,0 0-2,0 0-53,-4 0-48,-6 0-154</inkml:trace>
  <inkml:trace contextRef="#ctx0" brushRef="#br0" timeOffset="67860.7991">16894 7654 0,'0'0'263,"0"0"-247,0 0-7,0 0 49,0 0 24,0 0-39,8 3-27,-8-3-9,0 0-4,3 0-3,2 0-47,4 0-82,3-11-192</inkml:trace>
  <inkml:trace contextRef="#ctx0" brushRef="#br0" timeOffset="68888.4688">21073 7824 357,'0'0'31,"0"0"-10,0 0 52,0 0 17,0 0-26,0 0-31,9 0 9,-9 0-10,0 0-7,0 0-6,0 0-11,0 0 0,0 0-4,0 0 2,0 0-4,0 0 6,0 0-7,0 0 2,0 0 4,0 0-7,0 0 1,0 0 1,0 0-2,0 0 1,0 0 0,0 0-1,0 0 0,0 0 0,0 0 3,0 0-2,0 0 1,0 0 0,0 0 2,0 0-1,0 0 3,0 0-4,0 0 4,0 0 0,0 0 0,0 0-1,0 0-3,0 0-1,0 0 1,0 0-2,0 0 1,0 0 0,0 0-1,0 0 0,0 0 0,0 0 0,0 0 0,0 0 4,0 0-3,0 0 2,0 0-2,0 0-1,0 0 1,0 0-1,0 0 0,0 0 0,0 0 0,0 0 0,1 0 0,-1 0 0,0 0 0,0 0 0,0 0 0,0 0 0,0 0 0,0 0-2,0 0 4,0 0-1,0 0-1,0 0 0,0 0-2,0 0-21,0 0-96,-1 0-81,-9 0-23</inkml:trace>
  <inkml:trace contextRef="#ctx0" brushRef="#br0" timeOffset="69398.4404">20271 8799 0,'0'0'0</inkml:trace>
  <inkml:trace contextRef="#ctx0" brushRef="#br0" timeOffset="73186.6194">22010 6929 0,'0'0'0,"0"0"0,0 0 0,0 0 1,0 0 12,0 0-9,0 0 0,0 0-2,0 0-1,0 0 2,0 0 4,0 0-5,-4 0 2,4 2-3,-2-2 0,2 2 0,0-2 0,0 0 1,0 0 5,0 0-1,0 0-5,0 1-1,-1 1-7,-1 0-47</inkml:trace>
  <inkml:trace contextRef="#ctx0" brushRef="#br0" timeOffset="83273.4348">14391 2881 0,'0'0'50,"0"0"-44,0 0-1,0 0 8,0 0 45,0 0 4,0 0-15,-10 3-9,10-3 12,0 0-16,0 0-15,0 0-4,0 0-8,0 0-7,0 0 0,0 0 2,0 0-4,0 0-1,0 0-30,0 0-21,0 1-43,0-1-22</inkml:trace>
  <inkml:trace contextRef="#ctx0" brushRef="#br0" timeOffset="84352.8538">14861 2755 0,'0'0'5,"0"0"29,0 0-13,0 0-17,0 0-4,0 0 2,0 0-1,0 0 4,0 0-4,0 0 1,0 0-2,0 0 0,0 2-2,0-2-2,0 2 2,0-1-2,0 1-15,0-1-25</inkml:trace>
  <inkml:trace contextRef="#ctx0" brushRef="#br0" timeOffset="87118.188">21200 7802 12,'0'0'437,"0"0"-432,0 8 26,0 6 65,0 3-49,0 0-17,0-3 8,0-1 3,0-3-9,0-3 1,0-3-7,2-3-10,-2 0-2,0-1 1,0 0 2,0 0-1,0 0 14,3-1-3,0-11-5,0-6-13,1-3-5,2-4-1,-3 4-2,1 7-1,-2 6 4,-1 6-4,-1 2 0,0 0-6,0 6-5,0 12 11,0 5 16,0 1-7,0-2 5,0-2-8,0-4 5,0-6-3,0-3-1,0-3-3,0-4-1,0 0-1,0 0 7,0 0-3,5-13 23,2-4-14,2-7-13,-3 0 0,2 2-1,-5 2-1,0 7 0,-3 7-1,0 6-1,0 0-15,0 13 0,0 8 17,0 6 7,-5-3-2,1-4 1,2-5 2,-1-4 3,2 0-9,1-8 1,0 0 2,0-3-4,0 0 5,0 0-5,0-9-1,0-11 26,6-6-26,1 0 0,-1-5-2,0 5-6,-2 4-1,-2 8 6,-2 9 3,0 5-9,0 6-15,0 14 16,0 7 8,-2 1 2,-2-5 6,1-3-4,2-4 5,1-6-7,0-3 2,0-5-3,0-2-1,0 0-4,1 0 4,11-10 10,2-10 4,3-5-14,-4 1-4,-2-5-5,-3 4-2,-5 5-10,0 8 15,-3 9 6,0 3-14,0 11-13,0 13 27,-8 4 2,-2 1 3,-1-4 4,4-4 2,1-2 0,0-8-3,3 0 2,0-7-5,3-1-3,0-3 1,0 0 7,0 0-10,0-8-2,0-11-1,0-2-14,6-4 15,-2-4-13,-1 2 9,0 6 1,-1 9 4,-2 8 1,0 4-2,0 11-30,0 14 29,0 8 3,-5 0 9,-1-5 0,-2-2 5,3-5-2,2-6 1,0-5-8,3-6 2,0-1-7,0-3 2,0 0-2,0-4 0,5-14 9,8-6-9,-1-5-18,-1-4 10,-2-2-16,-4 2 16,0 5-10,-5 11 6,0 10 10,0 7-6,0 11-33,0 19 41,-8 7 3,-5 1 6,2-5-2,3-3 5,2-6 3,3-6-9,1-5-5,2-7-1,0-5 0,0-1-13,0 0-38,0-7 2,3-11-33,9-4-32,-3-5-25,0-1-110</inkml:trace>
  <inkml:trace contextRef="#ctx0" brushRef="#br0" timeOffset="87472.8831">21390 7735 695,'0'0'48,"0"0"-43,0 0 60,0 0-31,0 0-28,0 0-6,-3 9-6,3-8-48,4-1-54,2 0-108,-3-4-253</inkml:trace>
  <inkml:trace contextRef="#ctx0" brushRef="#br0" timeOffset="87681.3915">21444 7752 147,'0'0'597,"0"0"-589,0 0 33,0 0 4,0 0-40,0 0-5,-26 25-90,32-25-130,-3-5-293</inkml:trace>
  <inkml:trace contextRef="#ctx0" brushRef="#br0" timeOffset="87916.6896">21397 7745 791,'0'0'5,"0"0"25,0 0 31,0 0-48,0 0-13,0 0-46,2 10-48,8-13-166</inkml:trace>
  <inkml:trace contextRef="#ctx0" brushRef="#br0" timeOffset="88130.7639">21465 7674 739,'0'0'26,"0"0"-15,0 0 72,0 0-36,0 0-37,0 0-10,-16 16 0,16-16-91,0 0-93,0-1-203</inkml:trace>
  <inkml:trace contextRef="#ctx0" brushRef="#br0" timeOffset="90488.1994">21370 7620 289,'0'0'93,"0"0"-81,0 0 7,0 0 28,0 0-7,0 0-12,0 0-7,0 0-3,0 1 0,0 1-15,0-1-1,0-1-2,0 1-17,4-1-90,1 0-8,0 0-66</inkml:trace>
  <inkml:trace contextRef="#ctx0" brushRef="#br0" timeOffset="114006.7769">3474 14938 0,'0'0'30,"0"0"1,0 0-1,0-2 11,0-1-19,0 3-20,0-4 1,0 4-3,0-1 1,0-1-1,0 2 0,0 0-13,0 0 1,0 0 6,0 0 2,0 0-1,0 0 4,0 0-7,0 0 7,0-1 1,0 1 0,0 0-5,0-2-37,0 2-21</inkml:trace>
  <inkml:trace contextRef="#ctx0" brushRef="#br0" timeOffset="122273.6782">24491 2479 72,'-2'-7'32,"2"2"-32,0 5-26,5 0 26,2 0 8,-2 0-7,0 2 0,0 2-1,1 2 2,3-1-2,1 0-33</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47:17.732"/>
    </inkml:context>
    <inkml:brush xml:id="br0">
      <inkml:brushProperty name="width" value="0.05292" units="cm"/>
      <inkml:brushProperty name="height" value="0.05292" units="cm"/>
      <inkml:brushProperty name="color" value="#1F497D"/>
    </inkml:brush>
  </inkml:definitions>
  <inkml:trace contextRef="#ctx0" brushRef="#br0">5907 3372 0,'0'0'211,"0"0"-202,0 0 20,0 0 32,0 0-13,3 0-5,-3 0 1,0 0-7,0 0 0,3 2-4,2-1 1,0 1 13,3 1-21,1-2 4,4 2 1,5-3-4,5 0-6,6 0-1,4 0 2,3 0-8,3 0-4,-1 0-1,-5 0-6,-6 0-3,-7 0 1,-6 0-1,-5 0-1,-4 3-3,-2 2-11,4 2-13,-1 0-15,3-1-31,3-4-91,6-2-163</inkml:trace>
  <inkml:trace contextRef="#ctx0" brushRef="#br0" timeOffset="1070.3038">8086 3364 182,'0'0'46,"0"0"-29,0 0 38,0 0-11,0 0 6,0 0-14,3 0-4,-1 0 6,2 0-6,2 0 2,4 0 6,1 0-11,9 0-8,2 0-5,3 0 0,5 0 3,1 0-4,1 0 7,5 0-6,-5 0 1,-2 0-2,-2 0 4,-5-2-7,-2 1-3,-3 0 1,-8 1-6,-2 0 1,-4 0-3,-2 0-1,-2 0 4,3 0-3,-3 0 0,6-2 2,-2 2-3,-1 0 0,-1 0 0,-1 0 1,-1 0 0,2 0 0,-2 0-2,0 0 1,0 0 2,0 0-2,0 0 0,0 0-2,1 0-1,10 0-73,5 0-38,6 0-177</inkml:trace>
  <inkml:trace contextRef="#ctx0" brushRef="#br0" timeOffset="2024.9036">10200 3442 203,'0'0'55,"0"0"-8,0 0 44,0 0 14,0 0-34,0 0-35,-2-3-22,2 3-8,15-2-6,10 1 83,8-1-39,8-1-2,5 2-15,5 1 13,4 0-12,2 0-4,1 0-10,-8 0-3,-7 0 6,-5 0 3,-6 0-6,-4 0-3,-6 0 1,-1 0-3,-5 0 5,-4 0 2,-3 0-3,-3 0-2,-1 0-3,-2 0-5,0 0 1,1 0-4,0 0 0,2 0-1,0 0-1,5 0 1,2 0-38,6 0-58,9 0-24,12 0-84,9 0-422</inkml:trace>
  <inkml:trace contextRef="#ctx0" brushRef="#br0" timeOffset="2803.9417">12468 3436 223,'0'0'172,"0"0"-133,0 0 54,0 0-5,0 0-38,0 0-22,-6-3-28,12 3 0,15 0 43,14 0-7,11 4-4,11-2-6,9-2 9,6 0-1,3 0-15,2 0-7,2 0-2,-2 0-3,-9 0 7,-8 0-4,-9-5 8,-4 1-2,-13-1 8,-7 5-11,-12-2-9,-9 2-2,-5 0-2,-1 0 0,0 0-4,0 0-1,4 0-21,6 0-52,6 7 22,12 0-48,10-2-223</inkml:trace>
  <inkml:trace contextRef="#ctx0" brushRef="#br0" timeOffset="3238.1991">15428 3545 180,'0'0'93,"0"0"-70,0 0 4,0 0 8,0 0-21,0 0 10,513-56-18,-416 52-6,1 0 0,-1 1-65,-4-2-177</inkml:trace>
  <inkml:trace contextRef="#ctx0" brushRef="#br0" timeOffset="3659.8047">18867 3564 308,'0'0'23,"0"0"46,0 0 13,0 0-46,0 0-13,0 0-4,132-30-5,-82 26-14,11-1-27,14 0-132,15-2-110</inkml:trace>
  <inkml:trace contextRef="#ctx0" brushRef="#br0" timeOffset="4028.3061">21527 3476 311,'0'0'0,"0"0"-42,0 0 10,0 0-10,0 0 42,0 0 22,385-5-21,-312 5-1,4-1-40,1-1-138</inkml:trace>
  <inkml:trace contextRef="#ctx0" brushRef="#br0" timeOffset="4252.319">23068 3442 449,'0'0'16,"0"0"-16,0 0 6,0 0-6,0 0 0,0 0 9,303 17-9,-234-10-30,-3-2-102</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49:29.766"/>
    </inkml:context>
    <inkml:brush xml:id="br0">
      <inkml:brushProperty name="width" value="0.05292" units="cm"/>
      <inkml:brushProperty name="height" value="0.05292" units="cm"/>
      <inkml:brushProperty name="color" value="#1F497D"/>
    </inkml:brush>
  </inkml:definitions>
  <inkml:trace contextRef="#ctx0" brushRef="#br0">5033 4400 384,'-9'0'13,"1"0"35,4 0 44,0-3 4,1 0-42,1 1-2,1-1-4,1 3-3,0 0-23,0 0-12,0 0-10,17 0 4,12 0 2,8 0 1,5 0-2,9 3-1,2 2 4,5-4 2,8 1 3,0-2 1,-1 5-9,-5-3 0,-8 0-2,-5 1-3,-4-1 3,-3 1-2,-3 1 3,1-1-3,0 0 1,0-1 1,6 0 2,6-2-1,5 0 32,6 0-17,-1 0-14,-2 0-2,-2 0 0,-2 0-2,-6 0 0,2 0-1,-3 0 0,-1 0 0,-1 1-1,2-1 0,4 2 1,3-2 0,4 0 1,0 0-1,-2 0 0,2 0 1,-5 0 0,-2 0-1,0 0 0,-2 2 0,-1-1 0,1-1 2,-3 0-2,1 0 1,0 0-1,-2 0 3,-3 0-3,4 0 0,3 0 0,3-3 1,2 1-1,-5-1 0,1 1-1,-3-1-1,0 0 2,-1-1 0,0 1-1,3 1 1,-1-2 0,-3 3 0,1-1 0,-3 0 1,2-1-1,1 3 0,-1-2 1,-2 1-1,-1-2 0,1 1 0,0-1 0,-2 2 1,0-3-1,-6 3 1,-5-3-1,2 3 1,-4 0 2,2-1-3,-1 1 0,-1 1 0,3-1 0,1-1 0,2 1 1,2-1-2,0 0 1,-1 0 0,0 1 0,-4-2-1,3 2-1,-4-2 4,3-1-1,1 1 1,0-1 0,0 1-2,-3 2 4,-1-2-2,-2 0 0,0 1-2,1 1 2,-4-1-2,-1 2 1,-3-2 1,0-1-2,-4 3 0,-1 0 2,-4 0-1,-2 0 0,-4-2-1,-2 2 1,1 0 0,-5 0 4,3 0-5,-1 0 5,2 0-2,-2 0 0,0 0 0,1 0-2,-1 0 0,-2 0 2,0 0-3,0 0 1,1 0-1,1 0 1,1 0-1,1 0 0,-2 0 1,2 0-2,2 0 3,-3 0-2,0 0 1,-2 0-1,1 0 1,-2 0 3,0 0-4,0 0 1,0 0-1,0 0 0,0 0 0,0 0 0,0 0 0,2 0 1,-2 0-1,0 0-1,0 0 1,0 0 3,0 0-2,0 0-1,0 0 0,0 0-33,0 0-41,0 0-31,0 0-93,0 0-243</inkml:trace>
  <inkml:trace contextRef="#ctx0" brushRef="#br0" timeOffset="34801.1158">11060 4556 0,'-19'-8'75,"4"1"-65,-1-1-4,2-1 0,-2-3 4,2 1 21,0-2-12,0 0 17,-1-1-5,2 1-24,-2-1-7,0 1-42,-3-1-147</inkml:trace>
  <inkml:trace contextRef="#ctx0" brushRef="#br0" timeOffset="83519.9102">11991 7011 78,'0'0'3,"-4"3"6,4 0 33,0 0-11,-2 1-13,1 0-2,1-1 25,0 0-4,-3 0-7,-1 0-9,-1 4-9,-3 0-7,-4 3-5,-1 0-11,-2 0-58,3-2-127</inkml:trace>
  <inkml:trace contextRef="#ctx0" brushRef="#br0" timeOffset="85243.8416">11860 7170 356,'0'0'58,"0"0"-5,0 0 62,0 0-33,0 0-29,0 0-21,1 4-1,13-1 13,2-2-5,5 0-10,3-1-4,2 0 4,6 0 1,1-2-9,0-7-5,-1 2-2,-3 2-3,-2 2-2,-6-1-5,-2 1-1,-1 3-3,-6 0 1,1 0 2,2 0-2,-3 0 0,1 0 0,1 0-1,-2 0 2,1 0-2,1 0 1,1 0-1,-2 0 1,3 0-1,5 0 0,2 6 2,4 1-1,6-3 1,-2 3 0,0-2-2,1-1 5,2-1-3,-2 0-1,1-1 2,-2-1-2,-2-1 5,-3 0-4,-4 0-1,-1 0 0,-2 0 0,-6 0 0,1 0 0,-1 0-1,-2 0 2,0-1-1,-2-5-1,1 0 2,-4-1-1,7-1 0,-6-3 0,2 1-1,3-5 1,0-3 2,1-3-2,2-3 0,0-3-1,0-3 1,-1 1-1,-4-2 1,-1-1-2,-3 2 1,1-2-1,-4 3 0,-3-1 0,0 1 1,0-3-1,0 1-1,0-1 1,0 1-1,2-1-2,1 1 3,-2 0 0,2 1-2,-3 4 1,0-1-3,0 4 2,0 1-2,0 3-3,-9 1-5,-4 1 13,1 1-4,-3 0-7,-1 2 7,0 4 2,-1-1-1,1 5 2,1-1 0,-6 4 0,-1 1 1,-5 1-4,-3 1-5,-1 0 7,-5 0 2,-2 0 0,-2 0 0,-2 0 0,1 0-3,-4 0 3,3 0 0,2 0 0,-2 0-1,3 0 2,0 0-2,3 0 1,0 0 0,0 0 0,0 0-3,-2 1-1,3 2-3,2-1-1,0 3 1,6-1 3,-3 0-10,-1-1 4,1 1-4,2 0 9,4-1 5,5 1-1,3-1 0,3 0-2,3 1 1,1 1 1,3-3 1,2 3-3,-1 0 0,1 3 2,-1 1-1,0 2 2,1 2-1,-2 2 1,2 2 0,-2 0-1,3 2 1,0 5 0,0 8 0,-2 4 0,-1 4 1,2 9 1,1 0 4,0 2 0,0 0 7,3-5 0,0-2 5,0-4-5,0-2 3,0-3 4,7-3-7,-1-1 2,3-9-3,-3-3-2,-1-2-2,-1-5 1,-1-5-4,0-2 0,-1-3-2,0-2 4,-2 0-1,2 0 2,-2 0-3,0 0 1,0 0 0,0 0-1,0 0-2,0 0-1,1 0 1,1 0-1,-2 0 0,0 0 0,0 0-2,0 0 0,0 0 0,0 0 0,0 0 0,1 0-1,0 0-2,-1 0-2,4 0-6,-1 0-1,3 0-1,2 0 0,1 0 7,2 0 5,0 0-3,2 0 3,-2 0-3,-3 0 2,0 0-9,-4 0-5,0 0 3,-1 3 0,-3-1-9,0-2 1,0 3 4,0 0-6,0 1-10,0 1 1,0 2-12,0-2-4,0-3-7,0 0-42,4-2-118,5 0-106</inkml:trace>
  <inkml:trace contextRef="#ctx0" brushRef="#br0" timeOffset="91469.037">14318 7140 312,'0'0'8,"0"0"1,0 0 43,0 0 17,0 0-12,0 0-31,0 0-4,0 0 8,0 0-3,5 0-5,5 0-4,3 0 4,11 0-1,3 0-6,7 1 0,4 2-7,0-1-3,4 1 1,-2 1-4,-2-1 3,2 1-3,-6-1 1,-2-1-2,-4-1 1,-1-1 0,-3 0 0,1 0 3,-1 0-3,1 0 3,2 0-1,4 0 11,4 0 25,7 0-26,1 0-9,2 0-4,-1 0 0,0 0-1,-2 0 1,-1 0-2,-1 0 4,-2 0-5,-3 0 4,-2 0-1,-2 0-1,1 0 0,-4 0 1,0-1 0,-3-1 0,-2-1 1,0 0 3,-1 0 0,-4 1-1,0-1 0,-1 0-3,2 3 1,-2 0-1,3 0 1,1 0-1,1 0-1,-1 0 0,0 0 1,3 0-1,-5 0 0,2 0 1,-4 0-1,0 0 0,-4 0 1,0 0-1,-3 0 0,0 0 0,0 0 1,-1 0-1,2 3 0,1-3 0,5 0 2,-2 0-2,4 0 0,-2 0 1,0 0-1,-1 0 1,0 0-1,-3 0 1,0 0 1,-3 0-2,-3 0 0,2 0-1,-5 0 1,2 0 2,-1 0-2,1 0 0,3 0-1,0 0 2,-2 0-1,2 0 2,0 0-2,-1 0 0,-1 0 2,0 0 0,-1 0-1,-1 0 2,2-3 2,-2 1-1,2-1-2,-1 2 2,-1 0-2,2-1-1,-1 2-1,1-3 0,-1 1 0,0 2 0,-2 0 1,0-3 0,-2 3-1,-1 0 1,-1 0-2,0 0 2,0 0-1,0 0 2,2 0-1,-2 0-1,0 0 0,0 0 1,0 0 0,0 0-1,0 0 0,0 0 1,0 0-1,0 0 0,0 0 0,0 0 0,-5 0-6,-3 0-10,-1 0 2,-2 0-3,-1 3-1,-2 2-30,2 1-6,0-3-23,-1 4-39,2-4-60,1 0-50</inkml:trace>
  <inkml:trace contextRef="#ctx0" brushRef="#br0" timeOffset="102223.7356">16012 7132 192,'-4'0'0,"-1"0"-33,2 0 33,3 0 16,0 0-11,0 0-5,-1 0-7,1 0 6,-4 0-10,-1 0-50</inkml:trace>
  <inkml:trace contextRef="#ctx0" brushRef="#br0" timeOffset="109039.7839">7282 9494 442,'24'-12'32,"4"-3"-30,4 1 46,4-1 18,-5 0-29,2 3-22,-5 4-4,-4 4-1,-6-3-1,-5 4 3,-7 2-7,-2-1 2,-4 2 7,0 0 20,-1 0 4,-14 0-23,-7 0 4,-3 6-15,-5 5-4,0 2 1,-1-1 4,-1 3-4,4-2-1,5-4 5,3 0-2,6-4 5,4 0 0,7-3 8,3-2-6,0 0-7,0 0 4,16 0 11,11-4-7,4-6-3,3-2-4,-1-1-2,2 4-2,-1-1 0,-4 1 1,-6 1 0,-8 3-1,-6 4 0,-5-1 2,-5 2-2,0 0 0,0 0 0,-2 0 0,-12 0 0,0 5-4,-2 1-6,4 2-11,0-2-8,0-1-8,6-2-17,3 0-39,1-3-61,1 0-102</inkml:trace>
  <inkml:trace contextRef="#ctx0" brushRef="#br0" timeOffset="121978.1974">12468 6870 99,'0'0'54,"0"0"-20,0 0 12,0 0-11,0 0-11,0 0-8,0 0-10,0 0 10,0 2-10,0-1-4,5 4-2,5-5-14,4 0-240</inkml:trace>
  <inkml:trace contextRef="#ctx0" brushRef="#br0" timeOffset="122450.8092">14909 7250 173,'0'0'14,"0"0"-1,0 0 26,0 0-21,0 0-12,0 0-6,-23-1-13,14-2-25,-7 0-8,-8-2-101</inkml:trace>
  <inkml:trace contextRef="#ctx0" brushRef="#br0" timeOffset="148883.707">11393 8824 701,'-6'0'35,"6"0"49,0 0-5,13 0-11,20 0 9,15 0-3,10 0-30,8-6-18,5-1-6,-1-2-12,-3 1-7,-11 1-1,-13 0-14,-13-1-63,-10 4-57,-12-4-35,-8 1-153</inkml:trace>
  <inkml:trace contextRef="#ctx0" brushRef="#br0" timeOffset="149107.1702">11787 8603 669,'0'0'25,"0"0"57,0 0-40,0 0 11,0 0-7,0 0-1,77 175-26,-77-129-4,-17-4-6,-17-5 3,-6-3-6,2-1-6,5-8-64,10-6-134,13-11-563</inkml:trace>
  <inkml:trace contextRef="#ctx0" brushRef="#br0" timeOffset="149759.7054">12455 8715 725,'0'0'11,"0"0"44,0 0 14,0 0-23,0 0 18,0 0-11,92-264-13,-65 205-7,-3 0-5,-4 8-13,-6 9 2,-3 16 13,-8 13-3,-2 13-6,-1 2-21,0 28-6,0 23 6,0 19 5,-4 21-1,-12 16 4,-4 7 4,-4 0-6,-1-7-1,-2-13 4,2-15 3,2-15 4,-1-9-3,1-11-5,2-8-1,3-9-5,5-7 1,3-11 0,5-9-2,3-2-1,0-15-17,2-19-51,0-9-70,11-11-79,16-4-41,4-5-345</inkml:trace>
  <inkml:trace contextRef="#ctx0" brushRef="#br0" timeOffset="150081.8536">12920 8232 521,'0'0'138,"0"0"-82,0 0 36,0 0-47,0 0-23,0 0 23,-56 146 5,29-63-4,-1 12 6,-4 8-5,-2 3-10,-2-4-8,-1-5-7,5-16-6,7-12-5,7-12-4,8-15-1,7-6-1,3-10-2,0-7-3,7-6 2,9-7 1,3-6-3,7-3 0,7-22-39,7-11-69,2-7-104,0-12-139</inkml:trace>
  <inkml:trace contextRef="#ctx0" brushRef="#br0" timeOffset="150456.2869">13029 7991 702,'0'0'19,"0"0"24,0 0 13,0 0-3,0 0-9,0 0-14,118-141-11,-88 141-16,-3 17-2,-5 13 0,-9 6-1,-10 6 5,-3 5-1,-3 1-2,-16 2 0,-2-5 3,2-4 1,1-7 8,6-11 10,3-6-3,6-3-8,3-2-6,0-4-3,3-1-2,18-3 1,7-1-1,11-3-2,6 0-59,1 0-84,-1 0-112</inkml:trace>
  <inkml:trace contextRef="#ctx0" brushRef="#br0" timeOffset="151775.8296">13363 8956 205,'0'0'438,"0"0"-358,0 0 38,0 0-51,0 0-23,0 0-16,-153 106-6,127-53-3,9 1 1,6-5-1,6-3-9,5-3-3,0-7-6,6-9 1,10-5-2,3-9 0,5-9-2,2-4 2,3-6-3,2-20 2,2-15-9,-2-10-8,-1-10-4,-3 3-8,-7 9 25,-4 14 0,-6 18 10,-4 10-2,0 7 9,0 0-11,0 0 2,2 12 8,-1 0-4,2-2-1,-3-3-2,-2-2-3,-1 0 0,-1-5 1,-1 0 0,-1 0 7,0 0 6,0-12-6,0 0-6,0-3-1,0 7-2,-4 4 1,-5 4-1,-3 1-2,-3 18-7,-5 5 8,4 6 1,2 4 4,6-2 3,6-3 0,2-4-5,0-3 1,13-3-3,7-9 1,4-6-4,4-4 6,1 0 2,0-13-3,-3-7-2,-7-5-17,-1-4 4,-6-2-6,-3 2 0,-3 7 15,-5 12 4,-1 10 0,0 0-12,0 16 12,0 11 8,-3 5 11,2 0-8,1-3 3,0-3-11,1-5 4,15-6-3,3-5-3,11-10-1,5 0 0,7-9 9,3-13-2,-8-8-5,-2-7-1,-8-5-1,-8-9-3,-7-9-7,-8-3 3,-2 5 5,-2 13 2,0 19 2,-5 16 26,-7 10 16,-4 7-22,-1 26-17,0 13 0,2 7 1,12 1-4,3-2-1,0-3-1,6-5 1,7-1 0,6-4 1,5-8-2,3-7-5,3-12-29,-1-9 2,2-3 10,0-12 8,2-18-4,-3-11 11,0-8-2,-9-6-3,-1 4 5,-8 9 7,-4 14 0,-2 16 1,-3 5 1,-3 7-2,1 0 0,1 7-1,-1 5 1,1-1 5,-2-2 2,0 2-3,0-6-1,0 1 1,0-3-3,0-2 0,0-1 2,0 0 1,0 0-4,0 0-67,-5-5-143,-5-4-307</inkml:trace>
  <inkml:trace contextRef="#ctx0" brushRef="#br0" timeOffset="154807.695">20480 9140 730,'0'0'35,"0"0"-29,0-12 121,0-17-44,3-11-35,1-13-10,6-9-1,6-8-16,4-13-1,6-13-5,5-13-6,3-10-4,5-6-2,3 16 0,-5 24 1,-7 27 8,-9 33 5,-6 25-11,-6 13-6,1 44-4,-5 34 4,-2 30 4,-3 22-2,-11 10 2,-11 1-4,0-11 1,-7-15-1,-4-20 1,-4-20-1,3-16 1,-3-16-1,7-17 2,6-14-1,6-12-1,9-8 0,6-5-54,3-17-75,4-20-197</inkml:trace>
  <inkml:trace contextRef="#ctx0" brushRef="#br0" timeOffset="155138.6977">21062 8342 833,'0'0'5,"0"0"38,0 0 14,0 0-13,0 0-24,0 0-1,-102 184 24,74-87-4,4 7-14,0 2 5,4-7-5,6-10-9,6-13-3,8-11-6,0-12-5,0-10 2,15-8-1,3-15-3,4-9 0,7-11-44,3-8-57,9-23-54,2-14-55,0-9 21</inkml:trace>
  <inkml:trace contextRef="#ctx0" brushRef="#br0" timeOffset="155551.9865">21258 7892 728,'0'0'133,"0"0"-114,0 0 27,0 0-9,0 0-5,0 0-6,45-193-22,-12 193-4,-3 19-7,-5 20 7,-7 8 1,-14 7 5,-4 2-2,-13-5 0,-14-1-4,-3 0 5,1-3-1,3-3 4,5-7 3,8-7 5,7-10-6,5-6-1,1-4-4,0-3-3,13-7 6,9 0-4,9 0 3,7 0 1,4 0 9,-2-5-14,-6 5-3,-4 0-54,-7 0-86,-3 16-102</inkml:trace>
  <inkml:trace contextRef="#ctx0" brushRef="#br0" timeOffset="157561.5216">22358 8468 336,'0'0'33,"0"0"51,0 0 28,0 0-39,0 0-35,0 0-16,7-11-12,-7 40 42,-15 13 5,-7 6-3,-9 6-1,-1 1-12,-2-4-2,-1-5-10,-2-4-4,4-9-5,-1-4-2,1-5-2,0-7-8,2-5 4,4-7-2,5-2 1,4-3 5,5-3-4,2-13-2,3-9-3,6-3-2,2-5-5,0-2-5,7 2 4,8 8-1,5 5-4,3 7 4,1 7 2,3 6 7,4 0-7,1 0-2,2 12 0,3 6 1,-1 5-2,-1-1 2,-1 4 1,-3-4 0,-1 2 2,0-6-2,-3 0 1,-4-5 1,-2-2 4,-6-3-1,-3-3 2,-6-3 2,-2-2 1,-2 0-4,1 1 4,-1-1-3,-1 0-1,1 0-4,-2 0 1,0 0-1,4 0-1,0 2 3,-2-2-4,1 1 0,-2-1 1,1 0 4,-2 0-5,0 0 2,0 0-2,0 0 1,0 0 3,0 0-4,0 0 1,0 0 4,0 0-4,0 0-1,1 0-16,-1 0-21,5 0-72,1 0-126,2-8-209</inkml:trace>
  <inkml:trace contextRef="#ctx0" brushRef="#br0" timeOffset="157884.721">22890 8815 684,'0'0'5,"0"0"21,0 0 77,0 0-41,0 0-5,0 0-8,-54 231-9,32-195-23,-3 0-9,3-3-2,-3-3-6,0-5-31,0-7-110,1-5-117</inkml:trace>
  <inkml:trace contextRef="#ctx0" brushRef="#br0" timeOffset="159135.6862">23420 8727 385,'0'0'127,"0"0"-57,0 0 24,0 0-15,0 0-13,0 0-23,13-62 10,-13 46 4,0 3-17,0 0-11,-11 5-5,-8 6-18,-2 2-1,-4 10-5,-1 16-3,3 6 1,6 3 0,4-1 0,9-4 1,4-6-2,0-3 3,4-6-2,9-5 0,4-3-2,4-7 1,4 0 1,2-14 2,-2-8-1,-2-5-3,-6-7 4,-3-7-2,-2-9 4,-2-10 1,2-11-1,-1 0-2,-1 6 2,-3 15 2,-1 20 9,-4 16 16,-2 13 19,0 1-33,0 21-15,0 17 0,0 13 20,0 9-10,0 0-6,0 2-4,4-5 4,-1-8-3,-1-8-1,-1-7 1,-1-9-1,2-5-46,6-9-79,3-11-69,7 0-132</inkml:trace>
  <inkml:trace contextRef="#ctx0" brushRef="#br0" timeOffset="159451.3941">23742 8560 694,'0'0'24,"0"0"82,0 0-59,0 0-20,0 0-5,0 0-3,-21 133-3,31-119-1,5-2-5,5-7 1,5-3 4,5-2-2,0 0 11,-3-13-10,-2-5 1,-8-8-9,-3-6 3,-5-4-7,-4 0 7,-5 8-6,0 8 8,-2 10-9,-11 9 3,-5 1-5,0 5-4,-3 12-52,3 3-75,11 2-60,7-6-299</inkml:trace>
  <inkml:trace contextRef="#ctx0" brushRef="#br0" timeOffset="159872.5417">24252 8504 702,'0'0'73,"0"0"-27,0 0 29,0 0-13,0 0-5,0 0-18,18 179-10,-13-140 5,0-5-4,-3-3-22,-2-7-2,0-4-3,0-8 1,0-7-1,0-3 0,0-2 4,-2-7 15,-3-17 11,3-10-29,2-16 1,0-11-1,0-15-4,10-11 3,8-5-3,1 1 1,3 13 1,-5 18-1,-2 21-1,-1 14 2,-2 19-2,4 6 1,6 6-2,1 22 1,-1 11-1,-4 8 0,-11-1-27,-7 1-74,0-2-109,-11-6-62</inkml:trace>
  <inkml:trace contextRef="#ctx0" brushRef="#br0" timeOffset="160323.6486">24222 8577 626,'0'0'47,"0"0"90,0 0-64,0 0-31,0 0-22,0 0-8,156 0-3,-126 0-4,-4 0 3,-7 0 7,-5 0 5,-7 0 4,-5 0-7,-2 0-4,0 0-4,0 0-9,0 0 7,0 0-3,0 0 2,0 0-3,0 0-2,0 0 1,0 0-1,0 0 1,0 0 1,0 0 0,0 0-3,0 0 0,0 0 0,0 0-1,0 0 1,0 0-3,0 0-1,0 0 3,0 0 0,0 0 1,0 0-2,0 0 0,0 0-18,0 0-11,0 0-10,0 0-24,0 0 1,0 2-22,-4 1-50,-7 0-255</inkml:trace>
  <inkml:trace contextRef="#ctx0" brushRef="#br0" timeOffset="161581.7396">23475 9137 160,'0'0'83,"0"0"37,0 0-15,0 0 7,0 0-35,0 0-2,-12-9-8,12 9 4,0-2-3,0 0 1,18-4-33,19 1 0,21-2-20,19-2-7,18 4-2,14 0-4,4 3 3,-6-1-6,-13 1 0,-20-2 0,-16-2 0,-19 1 4,-16 0-2,-14 1 2,-8 1 0,-1-1 10,-11 1 8,-24 3-22,-15 0-4,-14 0 4,-10 7-2,-6 2-1,-7 2 2,5-2 1,6 2-3,13-2 3,13 2 1,10-5-1,13 3-1,12-6 1,8-2 4,7 1-3,0-2-1,5 0 0,23 0 0,18-8 0,21-5 7,15 1-3,7 1-4,4 3 2,-2 4-2,-6-1-4,-11 1 2,-13 0-1,-16 1 0,-21 0 2,-14 2-8,-10 1 3,-17 0-2,-27 0 8,-17 7-21,-18 7-17,-10 1 9,-4-2-17,-2 1-9,7-3 46,16 0 9,23-2 1,21-4 10,14-2 13,12 1-9,2-4-12,10 0-1,22 0 21,16 0 1,12-7-17,4 1-1,5-2-6,-5 3 0,-9 1-27,-9 1 0,-10 1 21,-15 1 5,-8 1 1,-9 0-1,-4 0-14,0 0-3,0 0 6,-8 0-4,-9 4 1,4 1-9,-2 1 2,4-2 19,0-3 3,3 0 0,1-1 2,2 0 0,0 0 2,3 0 5,2 0 4,-2 0-1,2 0-4,0 0 0,-1 0-8,1 0 1,0 0 0,0 0-1,0 0 2,0 0 1,0 0-3,0 0 0,0 0-1,0 0-1,0 2 2,0-1-3,-2 1 2,2-1 1,-1 1 0,-2 1-9,3-1-36,-5 1-47,1-2-130</inkml:trace>
  <inkml:trace contextRef="#ctx0" brushRef="#br0" timeOffset="162294.1501">24022 9155 515,'0'0'26,"0"0"40,0 0-3,0 0-1,0 0 1,0 0 12,-206 223-9,139-136-1,-13 9-13,-11 4-4,-5-1 18,2-12-36,9-12-6,12-10-4,10-9-8,10-10 3,14-9-1,11-7-2,7-12-10,13-7 4,4-6-3,4-5 0,0 0-3,6-2-4,18-15-36,8-5 5,10-1-70,4-2-71,1-2-15,2-2-256</inkml:trace>
  <inkml:trace contextRef="#ctx0" brushRef="#br0" timeOffset="163066.3531">24179 9186 378,'0'0'84,"0"0"39,0 0-45,0 0-2,0 0-31,0 0 6,-12-29-9,12 29-7,-2 0-5,2 15-14,0 20 2,5 18 34,17 13-3,10 8-8,12 5-4,3 3-1,5-2-2,-5-2-25,-9-3-3,-7-8 0,-4-6-2,-2-8-3,-2-11 0,1-8 3,-5-9-1,-1-9 4,-5-7 8,-4-4-1,-1-5-1,-1 0 2,-2 0-2,-1 0-2,-2 0-5,1-5-2,0 0-1,-2 2 0,-1-1-3,2 2 1,-2 1-1,0 1 1,0 0-1,0 0 0,0 0-1,0 0 1,0 0 0,0 0 0,0 0 0,0 0 1,0 0-1,0 0 0,0 0 0,0-2 1,0 0-1,0 1-3,0-3-3,0 4-4,0-1-8,0-1 3,0 0-8,0 1-11,0-2-21,-6 3-35,-3-1-63,-6-1-36,3-3-248</inkml:trace>
  <inkml:trace contextRef="#ctx0" brushRef="#br0" timeOffset="166186.2777">23873 10335 375,'0'0'26,"0"0"82,0 0-5,0 0-27,0 0-20,0 0-26,0-17-4,0 15-3,8 2 0,3 0-7,6 3 1,4 17-6,0 10-5,4 9 3,-1 6 1,-5 4 0,-5-6-1,-5-3-6,-6-6-3,-3-4 3,0-5 2,0-3-5,-6-5 1,-6-6 1,1-7 1,-2-4 13,-2 0 32,-1-8-35,0-11-7,4-8 0,7-8 9,3-7 0,2-7-6,11-6 0,14 2 2,5 7-7,3 7 2,0 10-6,-1 8 3,-2 7-3,-1 5-3,-4 7-51,0 2-73,-4 0-65,-7 0-262</inkml:trace>
  <inkml:trace contextRef="#ctx0" brushRef="#br0" timeOffset="166388.6693">24309 10497 574,'0'0'204,"0"0"-199,0 0 31,0 0-3,0 0-25,0 0-6,110-10-2,-86 4-38,-5-1-123,1-1-342</inkml:trace>
  <inkml:trace contextRef="#ctx0" brushRef="#br0" timeOffset="166592.6619">24615 10324 764,'0'0'22,"0"0"20,0 0 22,0 0 5,0 0-25,0 0-26,-33 231-12,33-196-2,0-6-4,0-3-39,0-7-60,0-9-34,0-8-155</inkml:trace>
  <inkml:trace contextRef="#ctx0" brushRef="#br0" timeOffset="166817.1887">24747 10340 860,'0'0'3,"0"0"41,0 0 34,0 0-23,0 0-14,0 0-9,45 281-20,-45-223-7,0-5 0,-11-2-5,-13-7 0,-8-8-70,-9-8-97,-5-11-60</inkml:trace>
  <inkml:trace contextRef="#ctx0" brushRef="#br0" timeOffset="167085.9603">23881 10164 848,'0'0'0,"0"0"3,0 0 24,0 0 27,0 0-6,0 0-26,-165 464-15,165-372-2,0-7-5,9-5-67,14-10-78,2-8-146</inkml:trace>
  <inkml:trace contextRef="#ctx0" brushRef="#br0" timeOffset="167393.4678">24180 11202 116,'0'0'753,"0"0"-748,0 0 90,0 0-18,0 0-14,0 0-32,-164 81-15,145-46 0,6 1-12,5-1 1,8-2-3,0-4 0,3 0-2,16-5-2,7 1-28,6-6-18,6-7-65,3-7-27,-1-5-57,-2-7-188</inkml:trace>
  <inkml:trace contextRef="#ctx0" brushRef="#br0" timeOffset="167612.6699">24389 11260 685,'0'0'25,"0"0"80,0 0-14,0 0-25,0 0-24,0 0-18,-79 125-11,79-109-9,18-2 1,6-4-5,4-5-31,3-5-27,4 0-40,-2-8-36,-6-7-130,-2-3-211</inkml:trace>
  <inkml:trace contextRef="#ctx0" brushRef="#br0" timeOffset="167737.3235">24595 11266 478,'0'0'17,"0"0"22,0 0-27,0 0-12,0 0-119,0 0-282</inkml:trace>
  <inkml:trace contextRef="#ctx0" brushRef="#br0" timeOffset="167910.6676">24807 11193 511,'0'0'88,"0"0"30,0 0-41,0 0 18,0 0-4,0 0-43,-7 90-23,4-62-14,3-1-7,0-1-1,0-2-3,0-2-44,3-4-101,4-4-87,-1-11-418</inkml:trace>
  <inkml:trace contextRef="#ctx0" brushRef="#br0" timeOffset="168120.6651">25015 11135 844,'0'0'38,"0"0"-27,0 0 26,0 0 49,0 0-28,0 0-33,39 215-7,-39-168-10,-3 1 0,-25 4-8,-18-2-66,-14-2-139,-11-10-234</inkml:trace>
  <inkml:trace contextRef="#ctx0" brushRef="#br0" timeOffset="172043.7211">22064 10447 370,'0'0'62,"0"0"48,0 0-26,0 0-18,0 0-28,0 0-35,-2 26 21,2 8 28,0 4-3,0 2-20,0 1-7,0-7-6,0-1-3,0-6 0,-3-4-4,-1-5-1,-1-6 1,2-7-4,3-4 1,0-1 9,0-3 15,0-17-13,0-9-12,0-6-2,9-5-2,1-5 1,6-6 0,0-1-1,2 7-1,0 9-3,-3 16-4,-1 11 7,-1 9 1,0 0 2,3 21-1,-4 16 3,-2 8 5,-2 3-1,-6-1-1,2-5-5,-2-4 0,-2-6-1,0-4-1,0-3 0,0-7-1,0-7-72,0-4-77,0-7-133</inkml:trace>
  <inkml:trace contextRef="#ctx0" brushRef="#br0" timeOffset="172261.616">22422 10582 0,'0'0'841,"0"0"-839,0 0 67,0 0-19,0 0-34,0 0-15,170 3-1,-127-3-87,-5 0-140,-7-3-431</inkml:trace>
  <inkml:trace contextRef="#ctx0" brushRef="#br0" timeOffset="172470.6545">22866 10400 776,'0'0'75,"0"0"-28,0 0 62,0 0-27,0 0-29,0 0-24,-36 192-16,34-147-10,0 3-3,2 8-32,0 6-172,0 3-3,10-2-293</inkml:trace>
  <inkml:trace contextRef="#ctx0" brushRef="#br0" timeOffset="181395.9672">21351 9383 561,'0'0'29,"0"0"57,0 0 23,0 0-17,0 0-2,0 0-62,0 0-25,-2 14 18,-3 42 37,3 9-27,-1 0-9,3-4-7,0-3-3,0-7-6,0-7-5,5-6 2,5-9-3,-1-5-23,-5-7-71,-4-10-89,0-7-143</inkml:trace>
  <inkml:trace contextRef="#ctx0" brushRef="#br0" timeOffset="182287.592">21199 9663 757,'0'0'15,"0"0"9,0 0 33,0 0-29,0 0-24,0 0 4,137-12-8,-63 12-22,0 0-52,-3-5-25,-15-4 20,-12-4-7,-14-1 86,-6-3 5,-11 0 2,-7 2 20,-4 4 46,-2 5 3,0 4-14,0 2-11,-11 0-33,-2 4-5,-1 14 10,4 3 5,0 4 1,5 1-9,3-3-5,2-2-6,0-4-3,11-4-3,4-5 0,6-2 1,1-6-1,8 0 4,1-9 7,3-7-7,-4-6-2,-4-1-4,1 1 2,-10-3-1,-1 6 2,-6 5-2,-4 4-2,-3 7 0,-2 3-15,-1 0 0,3 12 15,2 3 4,4 1-2,1-3-1,4-3-1,5-2 0,0-7-4,1-1 4,4 0 6,1-12-5,-1-7-1,-2-2-1,-1-2 1,-4-6 0,-1-5 0,-3-4 1,-2-3 0,-2 4-1,-2 11-1,-6 11 1,-1 10 25,0 5-25,0 20-1,-1 18 1,-8 11 12,2 4-4,5 1 1,2-2-3,0-3-4,0-9 0,0-5-2,2-11 2,-2-5-2,0-9 1,3-4 0,-2-6 0,2 0 2,6-2 4,3-14 6,7-8-9,3-7-2,4-4-1,4 1 0,-4 6-1,-1 11 0,-10 12-12,0 5 1,-6 7 5,-3 15 2,-2 4 4,-4 0 3,0-3 1,-4-2-4,-16-3 8,-4-2-6,-10-3 0,-11-2-2,-7-2-9,-12-8-162,-9-1-175</inkml:trace>
  <inkml:trace contextRef="#ctx0" brushRef="#br0" timeOffset="186419.6319">17310 8344 363,'0'0'26,"0"0"46,0 0 20,0 0-4,0 0-21,0 0-16,0 0 2,12-99 12,-12 99-8,0 8-34,-9 25-22,-21 17 21,-9 16 35,-10 2-35,-3 2-10,-4-7 4,1-6 2,-6-7-4,-4-4-2,2-8-3,5-4-2,9-7-3,8-7 0,11-5 2,13-5-3,4-7-3,10 0 3,1-3-2,2 0 0,0 0-1,0 0 0,13 2-13,8 1 13,10 4 16,8 2-14,5 3-2,3 2 1,3 5-1,0-1 1,-2 0-1,-5-1 1,-5-2-1,-7 1 0,-6-7 0,-4 2 0,-7-5 2,-4 1-2,-7-4-2,0-3 2,-3 1 0,0-1 2,0 0 1,1 0-1,-1 0-1,2 0-1,-2 0-51,3 0-94,1 0-103,2 1-270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1:11:20.951"/>
    </inkml:context>
    <inkml:brush xml:id="br0">
      <inkml:brushProperty name="width" value="0.05292" units="cm"/>
      <inkml:brushProperty name="height" value="0.05292" units="cm"/>
      <inkml:brushProperty name="color" value="#1F497D"/>
    </inkml:brush>
  </inkml:definitions>
  <inkml:trace contextRef="#ctx0" brushRef="#br0">9116 5166 169,'-1'0'25,"1"0"-19,0 1 23,0-1 8,0 0-24,0 1-6,0 2-4,-1 0 9,1 0 13,0-1-2,0 3 11,0-5 5,0 4-7,0-1 14,7 0 2,4-1-16,7 1 12,4-1-25,4 0-6,6-2 1,2 0 2,2 0-3,0 0-1,-2 0-5,-2 0-1,-2 0-1,-2 0 2,-1 0-2,-2 0 1,0 0-1,-5 0-3,1 0-1,-1 1 0,-3-1 0,1 1 2,-3 1-3,4-1 2,-1-1 0,-3 0 5,3 0 1,1 0 1,2 0-1,0 0 5,0 0-4,0 0-1,-5 0-2,1 0 0,-2-1-1,-2 1-3,3 0 0,-2 0 1,-1 0 2,5 0-4,1 0 1,0 0 1,1 0-2,1 0 5,3 0-5,3 0 3,0-2-3,-3 1 3,1 0-4,-3 1 2,-3-2-2,3 2 1,-4 0 0,1 0-1,2 0 1,-1-2-1,3 2 2,1 0-2,3-3 1,3 3 0,-1-2-1,6 1 1,4-1-1,5-1 0,1 2 12,0 1-7,-5 0-3,-4 0-1,-2 0 0,-3 0 0,1 0 0,-2 0 0,-3 0-1,1 0 3,2 0-3,0 0 1,1 0 0,2 0 0,0 0-1,-2 0 1,0 0 0,-1 0 1,-2 0-2,0 0 2,1 0-1,-2 0-1,-3 0 0,-3 0 2,-2 0-2,2 0 0,1 0 0,-1 0 0,3 0 0,1 0-1,0 0 1,1 0 0,0 1 0,0 1 1,3-2-2,2 1 2,2-1-1,4 0 0,-1 0 0,3 0-1,-2 0 3,-4 0-2,-2 0 0,-1 0 0,-2 0 1,-1 0-1,-1 0 0,3 0 0,-2 0 1,3 0 1,-2 0-2,2 0 2,0 0-1,-3 0 0,-2 0 0,0 0 0,1 0 1,-4 0-1,3 0 3,1 0-3,-1 0 1,4 0 0,1-1 0,-1-2-2,0 0 0,4 3 1,-4-2-2,1 2 2,-3 0-1,0 0 0,1 0 2,-3 0-2,4 0-2,-1 0 2,-4 0-1,5 0 2,0 0-1,0 0 2,-3 0-2,-2 0 0,-3 0 0,-3 0 0,-2 0 0,-4 0 1,2 0-2,-4 0 2,1 0-1,-1 0 0,1 0 0,-2 0 0,4-3 1,-4 3-1,0 0 0,1-2 0,-5 0 0,1 2 0,-3 0 0,1-1 0,0 1 0,2 0 0,0-1 0,4 1 1,-2 0-1,3-2 1,-2 2-1,3-1 1,-3-1 0,3 2-1,-2 0 0,2 0 0,-1 0 0,3 0 0,0 0 0,2-1 2,-1 1-2,3-1 2,-3 1-2,1 0 0,1-1 1,-1 1-1,-2 0 1,3 0-1,-1 0 0,0 0 0,-1 0 0,2 0 0,0 0 1,-1 0 0,5 0-1,-1 0 2,5 0-1,-1 0-1,-2 0 0,2 0 0,-4 0 0,3 0 0,0 0 1,-1 0-1,2 1 0,1 0 0,4-1 0,4 0 0,2 0 0,4 0 4,3 0-4,-5-1 0,-1-3 0,0-1 0,-8 1-1,2 1-2,1 1 3,-1-1 0,0-1-1,0-1 1,5 1 0,-3 0 0,1 1 0,-2-1 0,0 2 0,-2 1 0,-1-2 0,-1 2 0,-3-2 0,-2 1 0,0 0 0,-2 2 1,1 0-2,0 0 2,-2 0-2,2-3 2,-2 3-1,1 0 0,-1 0 0,0 0 0,-2 0 1,1 0-1,-5-2 0,-1 2-1,2 0 1,-4 0 1,0 0-1,-4 0 0,-1 0 2,-4 0-2,-1 0-4,0 0-15,0 0-26,-16 0 7,-21 0-72,-17 0-61,-26 2-418</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53:08.008"/>
    </inkml:context>
    <inkml:brush xml:id="br0">
      <inkml:brushProperty name="width" value="0.05292" units="cm"/>
      <inkml:brushProperty name="height" value="0.05292" units="cm"/>
      <inkml:brushProperty name="color" value="#1F497D"/>
    </inkml:brush>
  </inkml:definitions>
  <inkml:trace contextRef="#ctx0" brushRef="#br0">11618 3774 0,'0'7'0,"0"3"0,0-1 0,0 2 0,0 2 0,0-2 0</inkml:trace>
  <inkml:trace contextRef="#ctx0" brushRef="#br0" timeOffset="14735.7851">7636 4529 422,'-6'-6'4,"3"-2"50,-2 2 47,1-3-25,-2-2-19,0 3 0,-3 0-8,-4-2 5,-1 3 7,-1-1-18,-1 1-4,-2 0-8,-3 2 3,-5 3-13,1 2 2,-5 0-6,2 4-4,-4 16-3,2 10-1,0 10 1,6 4 1,3 4 2,6 2-5,9 4 6,6 1-5,0-2 3,9-4-11,12-10 4,5-7-4,3-7-1,4-9 0,4-6 3,8-8-1,4-2 1,5-12 0,-5-17 8,-4-11-5,-11-10-6,-9-6-3,-11-6 0,-10-5 1,-4 1 2,-3 3 0,-16 6 0,-7 9 0,-3 11 0,-1 12 3,0 12-3,0 7-1,-3 6 0,0 3-2,2 16-6,3 12-47,6 5-55,8 6-91,4-2-71</inkml:trace>
  <inkml:trace contextRef="#ctx0" brushRef="#br0" timeOffset="15454.8277">7938 4834 427,'0'0'59,"0"0"58,0 0-6,0 0-38,0 0 0,0 0-4,-23-27 9,21 27-22,0 6-30,0 15-14,-1 15 11,1 7 17,2-2-11,0 0-5,0-4-10,0-6-5,0-4-4,0-2 0,0-5-5,0-5-3,2-7-63,2-8-108,2 0-88,3-20-434</inkml:trace>
  <inkml:trace contextRef="#ctx0" brushRef="#br0" timeOffset="15853.2531">7989 4514 633,'0'0'73,"0"0"-72,0 0 28,0 0 19,0 0-15,0 0-9,31 68-6,-31-66 4,0 0 9,0-2-4,0 0 6,-11 0-17,-1-9-8,-5-5-3,5-1-4,5 2 1,1 4 2,2 7-3,4 2-1,0 0-16,0 0-9,0 9 22,13 1 3,-6 3 2,2-2-1,0-2-1,-3-1-49,-1-5-114,-4-1-300</inkml:trace>
  <inkml:trace contextRef="#ctx0" brushRef="#br0" timeOffset="16597.3502">7919 4939 345,'0'0'56,"0"0"14,0 0 74,0 0-74,0 0-27,0 0-23,-1 17-17,1 11 55,0 8 0,0 3-5,0 1-3,8-1 18,0-2-33,-2-7-12,2-5-11,0-6-7,-2-5-3,2-6 0,-1-3-2,8-5-101,0-7-72,3-20-65</inkml:trace>
  <inkml:trace contextRef="#ctx0" brushRef="#br0" timeOffset="17082.4671">8004 4514 494,'0'0'32,"0"0"-7,0 0 52,0 0-32,0 0-7,0 0-10,2 3-13,-2-3 3,0 0 4,0 0 3,0 0 8,0 0-5,0-6-10,-6-5-13,0 0 0,-1 5 1,3 1 0,2 5 10,2 0-2,0 0-14,0 0 0,0 0-14,0 5 14,8 7 0,3 0-22,-4-4-108,-1 0-271</inkml:trace>
  <inkml:trace contextRef="#ctx0" brushRef="#br0" timeOffset="20239.9864">21404 4951 0,'0'0'1,"0"0"57,0 0 1,0 0-4,0 0 3,0 0-20,10 0-20,-10 0 7,0 0 3,0-1-3,0 0-10,0-1-6,0 0 3,0 2-10,0 0 4,0-3-2,0 3-3,0 0-1,0 0-6,0 0-58,0 0-127</inkml:trace>
  <inkml:trace contextRef="#ctx0" brushRef="#br0" timeOffset="29553.4071">779 7536 371,'0'-5'24,"0"-1"50,0 1 28,0-3-16,0 3-22,0-1-18,0 2 17,0 2 5,0-1-15,0 1 9,0 2-7,0 0-15,0 0-15,0 0-11,0 7-9,0 15-3,0 8 16,0 7 8,0 0-9,0-3 3,0-5-5,0-2-6,0-5-3,-3-3-3,0-5-1,1-3 0,-1 0-2,2-5-57,-2-5-110,-3-1-133</inkml:trace>
  <inkml:trace contextRef="#ctx0" brushRef="#br0" timeOffset="30109.3278">751 7263 624,'0'0'24,"0"0"42,0 0 52,0 0-44,0 0-24,0 0-5,-168-42-17,130 66-6,2 13-4,-3 17-4,3 18 5,2 12 11,6 3-6,10-1-4,10-7 1,8-7-12,0-5-3,12-7 2,15-7-7,9-7 2,7-10-6,11-7 0,0-10 0,5-10 3,1-9 2,0-3 17,-1-22-13,-5-7 3,-2-6-2,-7-7-5,-2-10 3,-7-5-5,-11-10-1,-6-8 0,-8-2 1,-7-2 3,-4 5-3,-8 7 2,-18 13-2,-9 10 10,-11 10 17,-8 11-3,-9 8-11,0 10-8,-1 8-3,4 5-4,3 26 0,6 14-70,7 13-104,5-4-215</inkml:trace>
  <inkml:trace contextRef="#ctx0" brushRef="#br0" timeOffset="30753.7441">2054 7391 387,'0'0'88,"0"0"23,0 0 25,0 0-16,0 0-26,0 0 0,0 0-47,-13-16-26,13 48-14,0 15 41,0 11 2,0 3-23,1-3-6,1-6-4,-1-6-7,-1-6-5,0-5-3,2-6-1,1-4-1,-2-9-40,4-8-63,1-8-112,1-1-72</inkml:trace>
  <inkml:trace contextRef="#ctx0" brushRef="#br0" timeOffset="31113.3277">2078 7621 549,'0'0'30,"0"0"1,0 0 22,0 0-1,0 0-21,0 0-14,55-22-12,-40 8 2,-4-6 2,-1 1 2,-2-3 2,-4-1-3,-4-3 7,0 5 9,0 4 4,0 8 14,0 6 19,0 3-15,0 0-26,0 14-16,2 13 2,3 11 42,0 3-6,-1 0-11,1 0-6,-2-2-18,0-2-3,3-2-2,3-5-4,-3-5-1,3-4-65,1-8-99,-1-10-155</inkml:trace>
  <inkml:trace contextRef="#ctx0" brushRef="#br0" timeOffset="31429.1374">2379 7800 682,'0'0'50,"0"0"87,0 0-23,0 0-55,0 0-28,0 0-19,29 82-5,-16-77-7,3-3 7,1-2-7,-2 0 6,-4-8 7,3-8 3,-8-3-6,-4-3-10,-2-6-1,0 0-22,-11 2 23,-2 6-6,1 9 4,-4 8 2,5 3-19,-5 3-17,2 15-27,-2 2-48,8 0-134</inkml:trace>
  <inkml:trace contextRef="#ctx0" brushRef="#br0" timeOffset="46060.4915">2790 7489 398,'1'-18'16,"-1"4"44,0 4 47,2-1-26,-2 2 5,0-1-8,2 3-16,-2 0 6,0 2-11,2 2-5,-2 3-13,0 0-13,0 0-16,0 0-7,0 0-3,0 3-10,0 19-54,0 5-78,-6 7-137</inkml:trace>
  <inkml:trace contextRef="#ctx0" brushRef="#br0" timeOffset="46232.9911">2879 7922 606,'0'0'16,"0"0"17,0 0 66,0 0-52,0 0-36,0 0-11,7 27-17,-1-27-232</inkml:trace>
  <inkml:trace contextRef="#ctx0" brushRef="#br0" timeOffset="46433.2663">3055 7728 724,'0'0'56,"0"0"5,0 0 81,0 0-53,0 0-60,0 0-9,118-13-4,-75 11-8,-1 2-6,-8 0-2,-7 0-108,-7 0-229</inkml:trace>
  <inkml:trace contextRef="#ctx0" brushRef="#br0" timeOffset="54105.3716">3895 7836 704,'-15'-9'19,"0"-4"51,-5 2 46,-3 1-25,-3 2-28,-2 2-17,1 4-10,1 2-1,3 0-17,2 16-11,0 11-4,5 6 1,5 3-4,5-2 2,6-4-2,0-5-2,0-7 2,14-2-3,5-8-1,8-8-11,6 0 15,7-14 4,2-15 8,-5-6-5,-3-7-5,-8-2-1,-10-5 0,-3-9 0,-8-5 0,-2-8 0,-3-2 5,5 5-6,-1 14 10,2 20 16,-3 17 7,-3 14-13,1 3-20,4 17 0,1 20 0,3 10 7,0 6 5,1 0-3,-2-2 3,1-4-8,1 0-3,-5-7-1,5-2 1,-2-4-1,0-3-16,0-7-61,1-6-65,6-10-79,-3-8-222</inkml:trace>
  <inkml:trace contextRef="#ctx0" brushRef="#br0" timeOffset="54406.1562">4272 7681 731,'0'0'141,"0"0"73,0 0-88,0 0-54,0 0-37,0 0-25,21 7-7,-10 16 6,-1 6 9,-3-1-9,-4 0-1,-1-4-3,-2 0-5,0-1 0,0-3-1,0-2-44,0-6-52,0-7-121,0-5-146</inkml:trace>
  <inkml:trace contextRef="#ctx0" brushRef="#br0" timeOffset="54555.0188">4363 7461 649,'0'0'91,"0"0"-53,0 0-13,0 0-19,0 0-6,0 0-202</inkml:trace>
  <inkml:trace contextRef="#ctx0" brushRef="#br0" timeOffset="54944.5066">4718 7711 391,'0'0'319,"0"0"-192,0 0-1,0 0-64,0 0-22,0 0-22,99-47-1,-83 32-4,-7 2 5,-3 0 14,-6-3-5,0-1-27,0 0 1,-3 3 4,-15 8-5,-6 6-4,-7 0 4,-6 17 3,4 12-1,-1 4-1,8 6-1,5 1 7,5 1 12,8-7-2,7-1 2,1-6-10,1-5-6,16-5-3,10-5 0,7-4-7,6-8-34,11 0-104,10-11-164,2-9-119</inkml:trace>
  <inkml:trace contextRef="#ctx0" brushRef="#br0" timeOffset="55807.261">5441 7819 549,'0'0'39,"0"0"73,0 0 12,0 0-52,0 0-33,0 0 12,110-79 7,-79 49-21,2-6 3,-3-3-4,-5-3-16,-6-1-2,-7 10-6,-6 8 8,-6 14 0,0 8 9,0 3-5,0 0-24,0 12-1,0 12 1,-1 4 6,-3 0-3,4-5-2,0-2-1,0-6 0,2-1-1,7-9-2,0-2 0,3-3-1,7-3-2,1-14 3,2-4-1,-1-3 1,-2-2-1,-5-1 4,-1 1-2,-4 2 0,-3 8 1,-1 7 1,-4 9-1,1 0-17,5 15 6,0 11 12,4 7 5,1 5 4,-2-2 5,-1 1-3,0-6-5,-3-2-3,-6-4-2,0-4 3,0-4-1,-13-4-3,-12-4-19,-7-9-65,-4 0-114,-1-17-137</inkml:trace>
  <inkml:trace contextRef="#ctx0" brushRef="#br0" timeOffset="55929.2328">5716 7262 653,'0'0'12,"0"0"8,0 0-20,0 0-252</inkml:trace>
  <inkml:trace contextRef="#ctx0" brushRef="#br0" timeOffset="57231.0274">6500 7457 540,'0'0'68,"0"0"39,0 0 16,0 0-52,0 0-28,0 0 12,-55 70-5,45-37 4,3 3-20,4 2-19,3-6-8,0-3-2,0-6-2,17-4-3,3-7-2,7-4 0,4-8-1,5 0-40,4-16 17,-1-7-46,-5-7 25,-4-4 5,-8 1 28,-7-2 14,-6 2 3,-7 7-1,-2 10 1,0 9 30,0 7 29,0 0-24,0 11-38,0 10 9,-2 6 9,-1-1-8,3-2-3,0-5-4,9-2-3,5-4 1,5-6-1,4-5-3,3-2-40,4 0 7,-4-17 5,-3 1-18,-3-4-2,-5 1 43,-4-1 4,-3 6 2,-5 5 4,-3 6 5,0 3 14,0 3-15,0 17 23,0 3 29,-3 3-23,-3-3-7,1-3-16,-3-5-6,6-2-1,1-5-3,-1-5-1,2-3 2,0 0-3,0-3-8,15-13-51,5-7-12,6-6-27,1-4-14,0-5-75,-3 5-71,-7 8 65,0 13 193,-6 12 121,-5 0-21,1 19 36,0 6 19,1 3-50,5 0-42,1-3-19,2-5-23,1-3-9,2-6-6,-1-5-2,0-6 1,2 0-5,-1 0 8,-2-17-1,0-6-7,0-5-6,-3-8 0,-1-7 5,-2-11 1,-3-8-1,-3 4-4,-3 13 5,-2 19 10,0 16 45,0 10 39,0 13-71,0 23-18,0 10 35,0 9-10,0 1-15,0-3-1,0-5-7,0-3-4,0-9-1,0-7 1,1-8-2,2-9-2,0-5 0,0-4-15,4-3-13,4-7 1,3-14 18,2-6 2,3-10-17,2-7-35,2 6 30,-2 4-8,3 13 16,2 15 22,0 6 2,-6 10 14,2 15 23,-6 8 11,-7 1-17,-6 3 10,-3-2 7,-3-4-21,-18-5-1,-7-2-6,-5-7-10,-3-4-7,3-5 0,5-8-5,7 0-70,6-9-131,7-17-167</inkml:trace>
  <inkml:trace contextRef="#ctx0" brushRef="#br0" timeOffset="57407.6367">7800 7511 537,'0'0'84,"0"0"82,0 0-66,0 0-86,0 0-14,0 0-13,44 191-157,-44-182-131</inkml:trace>
  <inkml:trace contextRef="#ctx0" brushRef="#br0" timeOffset="57586.1236">7959 7267 583,'0'0'38,"0"0"64,0 0-76,0 0-18,0 0-8,0 0-10,127 248-132,-102-230-66,-8-6-41</inkml:trace>
  <inkml:trace contextRef="#ctx0" brushRef="#br0" timeOffset="58995.4016">8156 7549 155,'0'0'181,"0"0"-58,0 0-6,0 0-5,0 0-30,0 0 9,-31-68-38,17 68-11,-2 11-3,-2 9 12,-1 4-8,1 3-5,7 0-13,4-1-7,5-2-9,2-3-3,0-4-5,12-5 2,6-2-1,2-6-2,4-4-28,2 0-34,0-6 3,0-13 14,-3-6-7,-1-2-5,-2-8 19,-5-1 0,-4 5 26,-3 9 12,-3 11 32,-5 9 31,0 2-1,0 5-41,0 12 45,0 4-13,0 2-21,0 0-13,0-3-12,1-4-2,8-2-3,4-3-2,0-5-1,8-4 0,-1-2-39,0 0-46,2-12 28,-1-4-13,-4-5 27,0-6-18,-5-3 45,-2-4-13,-2 4 30,-2 4 9,-2 9 18,1 9 28,-2 8-6,7 0-21,1 5-9,2 16 20,2 4-4,0 7 29,-3 0-37,0 1 4,-4-4-6,-3-2-13,-2-4-5,-3-6-5,0-3 6,0-3-8,-9-5-4,-4-2-23,-3-2-23,4 1-27,1 1 24,3-1 28,4 3 18,3 2 6,1-2-8,0 1 9,4 0 2,13-2 9,5-4 11,8-1-14,1 0 2,5 0 7,3-6-10,4-8-8,0-3 1,2-1 0,-5-3 2,-7-4-2,-5-7-7,-12-4 3,0-7-9,-12 4-7,-4 5 19,0 11-8,0 12 9,-1 11 18,-7 0-6,-4 11-6,3 12 11,2 5 2,4 2-6,3-1 6,0-2-12,6-4-1,13-4-5,2-3-1,6-7 28,1-2-21,-2-7-7,-2 0 0,-1 0-1,-2-4-10,3-8 4,-2-5 1,0-1-31,-2 1 24,-2 3-13,-3 5 3,-2 4 17,-5 2 3,-1 3-3,-2 0 4,2 0 2,-2 0 5,-1 0 11,-1 0-4,0 0-2,-3 0-1,0-2-3,0 1 4,0-2 0,0 0-3,0-1-7,-4 0-17,-9-1-6,0 5-4,-3 0 19,-2 0 5,0 6 1,3 10 4,-1 1-1,4 7 13,4-2-3,4 4 5,1-3-3,3 1 1,0-4-4,9-3-5,6-3-1,7-6 4,5-7 7,0-1-3,0-1-22,1-16 10,-4-5-5,-2-5 5,-2-7 9,-2-7-7,-2-10-2,-2-10 4,-3-11 3,-2-8 3,-4 2 7,-4 11 13,-1 23 1,0 21 33,0 19-13,0 4-28,0 25-19,0 18 3,0 18 13,2 6-2,1 4-5,0 0-4,-1-3-4,-2-2-4,0-3-1,0 1-2,-7-7-123,0-6-207</inkml:trace>
  <inkml:trace contextRef="#ctx0" brushRef="#br0" timeOffset="59805.0658">1990 8378 722,'0'0'67,"0"0"29,0 0-43,0 0 6,0 0 22,0 0-33,0 0-11,-3 254-4,3-210-15,0-5-11,-3-5-4,3-6 0,-3-6-3,3-5-30,0-8-109,0-9-101,0-3-315</inkml:trace>
  <inkml:trace contextRef="#ctx0" brushRef="#br0" timeOffset="60165.1013">1948 8632 630,'0'0'5,"0"0"31,0 0 55,0 0-41,0 0-27,0 0-5,158-43-7,-137 26-1,-6-1-5,-4-3 2,-3 2 4,-3-1-2,-5-2 22,0 3-5,0 2 18,0 8 10,0 6 9,0 3-10,0 0-34,0 9-19,0 20 0,3 10 6,3 7 11,-1 0-2,1 0 8,1-6-4,-1-1-9,0-6-6,-3 1-2,3-5 0,-2-1-2,1-4-48,-1-4-129,1-11-115,2-9-275</inkml:trace>
  <inkml:trace contextRef="#ctx0" brushRef="#br0" timeOffset="60369.1682">2373 8768 752,'0'0'9,"0"0"141,0 0-15,0 0-54,0 0-25,0 0-26,27 118-16,-24-101-8,0 0-3,-1 0-3,0 0-5,0-4-112,1-7-125,3-6-273</inkml:trace>
  <inkml:trace contextRef="#ctx0" brushRef="#br0" timeOffset="60571.0961">2593 8386 874,'0'0'53,"0"0"61,0 0 31,0 0-89,0 0-39,0 0-17,1-1-1,5 1-31,2 7-95,0 7-178</inkml:trace>
  <inkml:trace contextRef="#ctx0" brushRef="#br0" timeOffset="60737.7011">2745 8744 649,'0'0'90,"0"0"74,0 0-41,0 0-68,0 0-40,0 0-12,12 33-3,-5-33-103,-1 0-123,3 0-544</inkml:trace>
  <inkml:trace contextRef="#ctx0" brushRef="#br0" timeOffset="60915.5135">2906 8570 768,'0'0'42,"0"0"101,0 0-64,0 0-54,0 0-25,0 0 0,227-9-98,-189 9-101</inkml:trace>
  <inkml:trace contextRef="#ctx0" brushRef="#br0" timeOffset="61717.053">3885 8727 741,'0'0'43,"0"0"94,0 0-31,0 0-28,0 0-32,0 0-21,-75-107 4,57 91-7,0 4-13,-3 4 0,-1 5-4,2 3-5,-2 1 0,0 20 0,-2 6-3,6 6 2,3 0-3,6 0 3,6-5-1,3-5-5,0-4-6,19-9-26,7-8-17,12-2-11,4-7 28,4-20-23,0-4-3,-6-8 51,-3-3 14,-14-3 4,-6-5 10,-9-6-4,-8-5 22,0 0-10,-9 7 34,-4 13-5,2 18 16,6 12 7,2 11-30,-1 3-39,-1 27-5,0 15 0,0 7 11,5 6-6,0-2 1,0-2-5,10-5 2,4-5-2,2-8-2,7-5 1,-1-9-3,6-8 1,-1-8-11,6-6-32,0-5 32,0-14-4,-4-10-19,0-5 12,-7-7 5,-5-6 2,-6 4 8,-6 9 9,-5 15 3,0 13 15,0 6 23,0 11-39,0 18 8,0 9 26,-2 4-20,1 1-6,1-2-5,0-4-4,0-4-1,0-6-47,0-7-116,0-13-96,6-7-441</inkml:trace>
  <inkml:trace contextRef="#ctx0" brushRef="#br0" timeOffset="61838.3315">4304 8338 62,'0'0'267,"0"0"-267,0 0-11</inkml:trace>
  <inkml:trace contextRef="#ctx0" brushRef="#br0" timeOffset="62173.195">4506 8623 559,'0'0'105,"0"0"74,0 0-45,0 0-23,0 0-55,0 0-25,148-33 0,-117 13-19,-7 0-7,-3-4-4,-6 1-1,-6 2-25,-9 0-7,0 2-6,0 7 33,-17 6-1,-5 6-3,0 3 4,0 21 5,2 7 2,2 5 12,3 6 6,5 1 1,7-3-11,3-2-7,0-1-1,3-5-2,24 0-32,4-7-51,8-7-179,2-12-537</inkml:trace>
  <inkml:trace contextRef="#ctx0" brushRef="#br0" timeOffset="62827.7533">5616 8816 605,'0'0'146,"0"0"-63,0 0-16,0 0 11,0 0-7,0 0-24,10-118 13,9 77-26,1-6-8,1-6-2,-3-4-5,-2 1-14,-5 10 14,-2 17-4,-6 13 0,-3 16-7,0 0-8,3 23-22,-2 13 22,4 9 5,4-2 0,1-3-5,8-6 1,3-9-1,0-4-2,1-11-1,1-5-3,-1-5 0,2 0 0,-3-15 3,3-6-6,-4-4-5,-3-4 12,-1-2-1,-4-5-2,-4 0-8,2 6 8,-4 10 5,-3 9 1,0 11-1,2 0-10,2 11-7,0 16 17,2 10 17,1 4-4,-3 2 5,-3 3-2,-4-5-2,0 0-5,-1-6-4,-19-2-2,-6-6-3,-9-8-7,-4-4-69,-4-13-142,1-2-264</inkml:trace>
  <inkml:trace contextRef="#ctx0" brushRef="#br0" timeOffset="62963.1779">5728 8131 280,'0'0'500,"0"0"-493,0 0-7,0 0-47,0 0-302</inkml:trace>
  <inkml:trace contextRef="#ctx0" brushRef="#br0" timeOffset="63403.2162">6587 8245 817,'0'0'54,"0"0"30,0 0 86,0 0-90,0 0-30,0 0-20,-24 252-19,21-198-4,3-1-2,0-1-3,0-5-1,0-9 0,0-7-1,0-11-4,0-10-16,0-7-9,6-3-4,8-6-3,6-13 22,3-10 14,-2-3-8,0-2 8,-2 5 1,1 5-1,-1 7 3,-4 12-1,6 5 4,-1 0 4,0 20 9,-2 4-1,-8 1 6,-4-1 2,-6-1-7,0-5 2,-18-1-4,-13-3-3,-3-2-4,-11-7-2,3-3-6,2-2-2,7-3-55,6-13-48,10-6-127,12-4-311</inkml:trace>
  <inkml:trace contextRef="#ctx0" brushRef="#br0" timeOffset="63570.1933">6972 8461 558,'0'0'0,"0"0"-18,0 0-210</inkml:trace>
  <inkml:trace contextRef="#ctx0" brushRef="#br0" timeOffset="64761.0699">7090 8545 539,'0'0'154,"0"0"8,0 0-70,0 0 3,0 0-49,0 0 24,-29-53-18,16 53-24,-2 0-13,-3 7-8,-4 12 0,1 8-4,4 7-1,3 2-2,8 0 0,6-2-4,0-6 1,6-3-12,11-9-8,6-5-17,3-5 11,3-6-45,-2 0 20,0-6 35,-5-10 8,-1-6 5,-3 0 6,-3-5 4,-5-2-1,-4-2 3,-3 2 3,-3 8 12,0 7 27,0 10 11,0 2-20,0 2-15,0 3-24,0 14 5,0 7-5,0 2 4,0-1-3,0-4 1,0-3-2,0-2 1,5-4-1,4-7-12,4-1-23,3-4-7,-2 0-3,-2 0-10,-3 0 12,-3-4-6,-6-1 30,0 0 7,0 1-24,0-4 24,-2 3-30,-6 0-74,3 0-12,2 1 17,0-1 60,3 1 51,0 0 21,0 2 88,0-1-3,0 1 5,0 0-2,0 1-30,0 1-14,0-2-39,0 2-19,0 0-4,0 0-3,0 0-30,0 0 8,0 0 15,0 0 7,0 0 3,0 0 2,0 0 1,0 0 2,0 0-3,0-3-5,0-1-1,0-1 1,0 0 1,0-1 0,3-2-1,-3-1 1,3-1 0,1 0-1,-1-2 5,2 2 0,-4 0 6,1 4 2,-2 3 6,0 2-2,0 1-2,0 0-15,0 0-2,0 0-7,3 0 2,-3 0 7,0 0 0,0 0 2,0 0-4,1 0 2,-1 3-1,0-2 1,2-1 2,-2 2-2,1-2-1,-1 0 1,0 0 4,0 0-4,0 0 5,0 0-1,0 0 5,0 0-3,0 0 19,0 0-10,0 3-12,0 5-3,0 7 0,0 9 3,0 5 10,0 2-9,0 1-1,0 0-6,0-2-42,0-5-119,0-5-126,0-8-385</inkml:trace>
  <inkml:trace contextRef="#ctx0" brushRef="#br0" timeOffset="64959.2549">7302 8274 693,'0'0'17,"0"0"60,0 0-23,0 0-47,0 0-7,0 0-164,9 77-485</inkml:trace>
  <inkml:trace contextRef="#ctx0" brushRef="#br0" timeOffset="65293.6248">7627 8557 357,'0'0'108,"0"0"21,0 0-83,0 0-30,0 0-14,0 0-2,0 4 0,0-4-2,0 0-12,0 0-61,0 0-80,0 0-232</inkml:trace>
  <inkml:trace contextRef="#ctx0" brushRef="#br0" timeOffset="66389.019">7115 8874 634,'0'0'22,"0"0"134,0 0-19,0 0-25,0 0-39,0 0-24,27-198-1,-12 148-18,1-5-6,-2 2 3,-8 5-15,-1 14 6,-4 15 1,-1 13 5,0 6-9,0 17-15,0 25-11,0 19 11,0 9 4,0 3 2,-1-6-6,1-6 0,0-8 3,0-11-3,3-8 0,5-11 0,-2-8-4,3-10-29,4-5-14,8-7-69,-1-20-242</inkml:trace>
  <inkml:trace contextRef="#ctx0" brushRef="#br0" timeOffset="66579.2529">7231 8243 915,'0'0'75,"0"0"96,0 0-126,0 0-45,0 0-1,0 0-9,41 14-133,-11 11-135,-3 10-345</inkml:trace>
  <inkml:trace contextRef="#ctx0" brushRef="#br0" timeOffset="68301.3791">7573 8490 725,'0'0'138,"0"0"27,0 0-58,0 0-37,0 0-37,0 0-12,-18-39-18,12 47-1,0 8 3,0 4-5,3-1 0,2-2 0,-2-1 1,0-3-1,0-5 2,3-2-2,0-5 2,0-1 0,0 0-1,0 0 1,0 0 4,0 0-2,0 0-1,0 0 7,0 0-7,0-1 2,0-2-2,0-1-1,0-2 2,-2 1-1,-2-1-2,-4 3-1,1 1 0,-5 2 0,0 0-3,-4 16 0,1 7 3,0 5 0,6 0-1,4 0-1,5-1-1,0-4 2,0-3-1,9-7-2,8-3 0,4-6-2,4-4 1,3 0-22,2-9 12,1-9-18,-2-4 1,-4-4 7,-4-1 5,-6-7 18,-6-2 3,-3 4-1,-5 9 7,-1 13-3,0 10 23,0 0-8,0 10-17,0 13 10,0 2 2,0 4-8,0-5-3,9-2-1,3-4-3,6-4 1,1-6-5,6-7-28,6-1-9,3-7 18,0-14 2,-1-6-29,-6 0 9,-7-5 11,-7 0 2,-13-3 26,0 3 3,0 8 6,-10 8 1,2 9 21,5 6 16,1 1-10,2 0-29,0 3-1,0 11 6,8 0 13,8 4 4,3 3-4,9 2-12,4 5 3,5 3 11,1 2-6,-7 0-13,-7-4-3,-13-1-1,-11-3-1,0-3-1,-24-3 8,-9-7-2,0-1-1,2-7-5,4-4-2,9 0-1,3-2 3,9-8-2,5 1 2,1 3-4,0 1-24,12 0 28,14-2 13,10-1-7,10-3-5,4-2 1,0-2-2,1-4 2,-4-2-1,0-3 0,-11-1 1,-8-1-2,-7-1 4,-10-1-1,-7 0-3,-4-3 0,0 3 5,0 6-5,-3 7 6,-3 8-6,0 7-6,-3 0 2,0 16 4,-1 12-1,3 5-1,1 1 2,6 0 0,0-3-1,8-2 0,7-5 0,6-6-1,3-6 2,0-5 0,6-7-5,-3 0 4,-1 0 1,-2-5-1,0-7 1,-3 0 4,3-3-3,-1 2-1,-2 2 0,-2 6 3,1 2-4,-5 3 1,1 0 0,-5 0-3,-2 0 2,-5 0 1,-2 3 1,-1-1-1,-1-1 0,0-1 3,0 0-1,0 0-1,0 0 5,0 0 2,0-7-8,0-1-5,-7-1 4,-5 1-8,-1 2 8,-7 5-4,4 1 2,-2 0 0,0 14 2,4 7-2,4 2 3,0 5 0,8-2 2,2 0 1,0-2 1,0-4-2,13-5 1,4-1-2,4-10 3,3-2 12,1-2-10,4-4 1,1-12-2,-1-5-1,-2-5 2,-3-8-2,-3-10 4,-3-14-7,1-13 2,-3-14 1,-1-5-2,-5 2-1,-7 16 1,-3 25 4,0 24 21,0 23 9,0 8-36,-11 30 1,2 18-1,-1 12 11,5 3-5,5 1 1,0 2-1,2-1-3,9 1-2,-3-4-1,-5-1-9,-3-10-94,0-8-200</inkml:trace>
  <inkml:trace contextRef="#ctx0" brushRef="#br0" timeOffset="80613.6897">1971 9736 601,'-11'-13'30,"-2"-1"68,-2 1 5,1 2-24,0 2-2,0 1-24,4 1 4,1 6-5,-4 1-20,-1 0-8,-3 16-15,-8 14-7,3 11 4,-2 9 1,9 5 2,3-1 1,9-4-2,3-6-3,0-4-2,10-6-3,7-7 0,7-3 0,-3-6-2,9-5 2,-1-9 0,1-4-16,3 0 16,0-18 9,-2-9 9,-1-7-15,-5-4 10,-8-2-7,-10-3-4,-7-7 0,0-2 1,-16-3-3,-11 1 5,-3 7-3,0 10 2,5 13 0,8 12-4,3 9-2,0 3-4,1 3 4,-1 19-16,-2 12-55,7 7-46,7 5-50,2-1-40,0-3-207</inkml:trace>
  <inkml:trace contextRef="#ctx0" brushRef="#br0" timeOffset="80953.0958">2266 9985 843,'0'0'30,"0"0"93,0 0 1,0 0-88,0 0-34,0 0 9,3 80 22,2-46-11,3-1-13,-2 0 11,0-3-7,-1-3-5,-2-5-1,-3-1-4,0-1 1,0-3-4,0-3-3,0-4-65,0-8-153,0-2-195</inkml:trace>
  <inkml:trace contextRef="#ctx0" brushRef="#br0" timeOffset="81312.2452">2357 9674 650,'0'0'43,"0"0"-8,0 0 38,0 0-20,0 0-15,0 0-15,13 47 2,-13-45 1,0-2-10,-4 0-6,-5-4-4,-2-8-6,0-2-10,3 0-5,2 3 14,5 4-1,1 6-6,0 1 7,0 0-5,0 1-11,9 12 17,8 0 0,-1-1-10,-2-1-116,-3-5-248</inkml:trace>
  <inkml:trace contextRef="#ctx0" brushRef="#br0" timeOffset="84092.3508">1930 10652 479,'0'-9'66,"0"0"25,0 1 44,0 3-26,0 2-32,0 2-1,0 1-3,0 0-28,0 0-24,0 6-17,0 16 0,5 10 33,1 14-3,-6 6-1,0 5-8,0-3-7,-3-1-6,-7-7-2,2-4-5,-2-8-4,4-5 1,3-7-2,0-7 0,3-5-58,0-8-53,20-2-146,0-8-166</inkml:trace>
  <inkml:trace contextRef="#ctx0" brushRef="#br0" timeOffset="84518.9888">2272 10672 677,'0'0'150,"0"0"-45,0 0 57,0 0-76,0 0-59,0 0-13,0 21-10,-9 12 12,3 9 6,-2 3-5,3 3-6,2-3 2,3-1-8,0-8 3,0-4-7,0-3 0,10-9 0,2-6-2,7-5 0,-2-6-1,8-3 0,-3-3-2,0-14-15,-5 0 0,-6-3 3,-4-1-7,-4 3 8,-3 3-7,0 5-2,-13 6 19,-4 4-36,-2 0 18,-3 14 5,-1 5-67,2 2-97,2-3-370</inkml:trace>
  <inkml:trace contextRef="#ctx0" brushRef="#br0" timeOffset="85629.4832">1890 11744 69,'0'0'35,"0"0"22,0 0-24,0 0 5,0 0 13,0 0 14,-13 7-6,13-7-4,0 3-13,0-3-15,0 0-12,0 0 7,0 0 27,0 0-9,0 0 1,0 0 17,0 0-4,0 0 3,0 0-4,0 0 11,0 0 2,0-6-13,0-2-19,3-2-13,7 1 1,5-2-8,0 3-5,0 2 0,3 3-3,-3 3-6,1 3-2,-4 20-4,0 9 6,-8 5 0,-4 8 4,0 3-2,-14 1 3,-6-3 2,-5-4-4,-1-5 4,0-7 2,2-3 5,4-7-1,4-4-1,3-6-1,5-3 0,5-4-3,3-1 1,0-2 0,0 0-2,0 0 0,0 0-7,10 0 2,7 0 12,10 0-4,3 0 0,1-2-4,3 2-3,-2 0-1,-2 0 1,-1 0-1,-8 0 1,-7 0-3,-7 2-1,-3-1 1,-2 0-1,-2 0 1,0-1 0,1 0-1,-1 0-18,3 0-32,5 0-32,7 0-91,3-13-135,4-9-455</inkml:trace>
  <inkml:trace contextRef="#ctx0" brushRef="#br0" timeOffset="86049.7368">2494 11696 779,'0'0'97,"0"0"70,0 0-47,0 0-62,0 0-29,0 0-23,-46 20-5,37 12 1,0 7 3,2 0-2,5-1 2,2-2-1,0-6-2,3-4-2,12-6-2,5-3-5,3-9 7,5-2 0,1-6-27,5 0 24,-4-13-2,-3-5-3,-6-3 2,-8-4 5,-4-5 1,-6-4-1,-3-4-8,0 0-6,-18 3 11,-7 10 2,-3 9-4,-1 7-1,0 9-16,-1 0 3,-2 13-32,1 11-50,1 5-119,-1 1-525</inkml:trace>
  <inkml:trace contextRef="#ctx0" brushRef="#br0" timeOffset="86837.2159">2081 12916 406,'0'0'95,"0"0"88,0 0-74,0 0 3,0 0-8,0 0-31,-3-97-8,6 78-6,6 3-34,3 4 2,-2 5-12,1 4-8,4 3-5,0 1-2,4 22-3,0 9 2,-5 7 1,-8 4 1,-6 4 0,0 3 4,-12-1-1,-10-3-2,-5-4 3,-3-9-3,3-9 6,3-7-8,-1-7 6,4-7-3,3-3 1,0 0-1,3-11 0,5-6-3,2 0-4,5 0-4,3 6-1,0 5 4,0 2-3,9 4 2,12 0 2,4 7 4,1 10-3,2 0 3,0 0 0,-1-1 2,-1-3-2,-1-1-14,0-5-51,2-5-44,-1-2-71,1-3-62,-1-14-279</inkml:trace>
  <inkml:trace contextRef="#ctx0" brushRef="#br0" timeOffset="87292.8803">2487 12784 740,'0'0'108,"0"0"77,0 0-108,0 0-58,0 0 8,0 0 26,0 83-29,0-56-14,0-3 2,0-3-5,0-2-2,0-4 0,0-4-1,0-3-3,0-3-1,0-5 4,0 0-3,0 0-1,0 0 1,4 0 3,2-2-1,5-9 23,2 0-18,-1-1-5,5 2 0,0 3-3,1 2-1,0 5-1,0 0-2,4 0-1,-4 5 0,0 10 3,-4 6 0,-3 5 2,-5 1 0,-5-1 1,-1 2 0,0-3 0,-15-3 4,-5 1 2,-5-4-5,-2-4 3,0-5-5,-1-6-5,1-4-35,9 0-67,2-18-106,5-12-94</inkml:trace>
  <inkml:trace contextRef="#ctx0" brushRef="#br0" timeOffset="87534.2161">2536 12766 643,'0'0'100,"0"0"40,0 0-45,0 0-25,0 0-14,0 0-16,133-95-21,-102 84 1,-4 5-16,-3-2-2,-5 5-2,-5 2 0,-3 1-26,0 0-58,-6 0-63,-1 4-45,-1 7-238</inkml:trace>
  <inkml:trace contextRef="#ctx0" brushRef="#br0" timeOffset="88563.6171">2223 13754 541,'0'0'88,"0"0"19,0 0 17,0 0-87,0 0-19,0 0 82,19 101-6,-13-54-28,-5-1-23,-1-2-11,0-6-6,0-2-15,0-4-5,0-5-1,0-3-3,0-3-1,0-7-2,0-3-53,0-8-97,0-3-86,10-5-228</inkml:trace>
  <inkml:trace contextRef="#ctx0" brushRef="#br0" timeOffset="89056.7359">2525 13713 734,'0'0'93,"0"0"65,0 0-54,0 0-62,0 0-33,0 0 27,8 53-3,-8-28-12,0-1 0,0-3-8,-3-3-3,1-1-3,-1-3-5,3-2-1,0 0 0,0-4-1,0 0-1,11-4-5,10-3 5,7-1 1,5 0 0,0-5-8,1-9-18,-3-1-2,-2-6-16,-7-3 10,-4-2-1,-3-3 26,-8-1 9,-5 5-1,0 5 3,-2 6 16,0 8 26,0 6-5,0 0-5,0 0-17,0 5-8,0 19-8,0 14 15,0 4 8,-2 4-8,-1-2 0,-2 0-8,2 1-6,0 2 0,-1 3-2,1-2-10,-1 0-93,1-8-204</inkml:trace>
  <inkml:trace contextRef="#ctx0" brushRef="#br0" timeOffset="90121.1776">1927 14826 382,'0'0'116,"0"0"41,0 0-28,0 0-32,0 0-7,0 0-20,44-178-7,-28 156-18,5 5-12,-1 4-16,3 6-2,1 5-8,4 2-4,-2 17 0,-1 12-3,-2 10 0,-9 6 1,-8 2 6,-6 3-6,0 2 0,-16-2 1,-8-1 4,-6-10-1,-2-6 1,4-9 1,3-7-4,1-7-1,4-5 2,6-5 2,-2 0-3,8-7 2,2-16-5,6-11-1,0-5-12,3-1-3,16 8 1,3 10 6,3 12 3,2 10 4,1 0 2,2 11-5,-2 11 5,-1 2 0,1 2 1,-5-2 0,4-3 1,-2-1-2,2 0 0,0-8-99,-1-5-86,0-7-60,2 0-449</inkml:trace>
  <inkml:trace contextRef="#ctx0" brushRef="#br0" timeOffset="90593.209">2730 14699 646,'0'0'56,"0"0"97,0 0-30,0 0-6,0 0-50,0 0-27,-109-88-12,96 88-14,-4 0-9,-2 17-5,1 6 0,-3 5 0,9 1 0,0 0 0,6 0-4,6 0 3,0 0 1,0-4-6,15-7 1,6-3-42,6-13-37,0-2 47,1-9 33,0-12-28,-4-4 28,-3-4 4,-4-1 0,-4-3 0,-1-5 0,-8 4-1,-1 6 3,-3 11 8,0 12 20,0 5 6,0 5-26,0 18-7,0 9 39,-3 10 9,-1 4-27,-2 3 1,3 5-14,3 1-7,-3 0 0,-3 0-4,1-3-36,-1-1-127,5-2-137</inkml:trace>
  <inkml:trace contextRef="#ctx0" brushRef="#br0" timeOffset="91247.6507">1844 15623 658,'0'0'74,"0"0"87,0 0-61,0 0-8,0 0-20,0 0-22,71-143-13,-41 124-7,3 2-11,1 6-8,1 5-2,-4 6-5,-1 2-4,-6 19-1,-9 10-4,-11 8 5,-4 3 0,-3 7 1,-22 0 5,-8 3-3,-3-6 0,-1-5-3,4-7 4,5-8-3,7-5 0,7-4 5,7-3 1,3-6 4,4-4-4,0-2-4,0 0 3,1-1 2,12-1 3,10 0 3,6 0-9,12 0 8,8-3-13,5-6-31,7-1-48,6-2-79,-3-5-163,-4-5-511</inkml:trace>
  <inkml:trace contextRef="#ctx0" brushRef="#br0" timeOffset="91817.205">2655 15526 287,'0'0'468,"0"0"-426,0 0 141,0 0-42,0 0-86,0 0-38,-52-8 3,52 16-4,0 5-5,0 2 8,6 2-5,9 2-7,6 0-4,1 5 0,4 1-2,-1 1 2,0 2-2,-4-2-1,-4 1 0,-3-2 0,-9-2 0,-5 1 0,0-4 4,-21 0 0,-4-6 2,-8-2 0,3-4-2,3-8-2,1 0 3,4 0-4,6-12-1,1-8-2,8-1-2,4-4 0,3-1 0,0-1-22,16 1 17,6-1 9,5 0 11,6 0-8,1 0-4,2-1 1,0 0-8,-4 0-5,0-1 4,-6-2-5,-7-1 6,-7-4-8,-9 2 2,-3 3 3,0 2 7,-6 8 4,-10 5 0,-1 8 1,-4 4-1,-1 4 1,-2 0-1,-6 22-1,3 7-1,-3 6-1,5 3-101,4-5-119,8-4-318</inkml:trace>
  <inkml:trace contextRef="#ctx0" brushRef="#br0" timeOffset="92949.077">3668 9394 629,'0'0'13,"0"0"47,0 0 66,0 0-24,0 0-25,0 0-19,0 0-12,0-58-31,0 92-9,0 14 47,-4 8-20,-1 3-6,-4 3-3,0-1-7,0-1-6,0-4-3,0-9 1,2-7-2,1-9 1,3-9 1,3-6-4,0-5 2,0-3-7,3-4-2,11-4 1,5 0 1,9 0 2,5-1 13,10-10-5,-3 0-10,2 0-14,-2-1-30,-7-1-13,-8-1-48,-6 4-79,-8-2-56,-9 0-333</inkml:trace>
  <inkml:trace contextRef="#ctx0" brushRef="#br0" timeOffset="93131.7786">3755 9760 770,'0'0'62,"0"0"65,0 0-8,0 0-91,0 0-20,0 0-8,137-112-31,-106 96-110,-3 1-68,-11-1-300</inkml:trace>
  <inkml:trace contextRef="#ctx0" brushRef="#br0" timeOffset="93317.458">3777 9458 722,'0'0'62,"0"0"76,0 0-3,0 0-62,0 0-53,0 0-12,131-93-6,-86 88-2,0 5-90,1 0-103,-6 3-129</inkml:trace>
  <inkml:trace contextRef="#ctx0" brushRef="#br0" timeOffset="93565.0488">4314 9639 672,'0'0'89,"0"0"68,0 0-29,0 0-36,0 0-41,0 0-19,0 0 20,-18 263-38,15-241-8,0-5-4,0-7-2,3-5-1,0-3-65,0-2-125,0-7-107</inkml:trace>
  <inkml:trace contextRef="#ctx0" brushRef="#br0" timeOffset="93761.1622">4363 9408 830,'0'0'22,"0"0"150,0 0-107,0 0-36,0 0-19,0 0-10,52 76-36,-50-62-174,-2-4-340</inkml:trace>
  <inkml:trace contextRef="#ctx0" brushRef="#br0" timeOffset="116796.2826">15721 6034 730,'0'0'10,"0"0"-5,0 0 61,0 0 37,0 0-20,0 0-20,0 0-10,2 314-19,-11-270-13,2-4-14,-1-8-2,0-3-5,6-7-55,-1-6-140,3-15-209</inkml:trace>
  <inkml:trace contextRef="#ctx0" brushRef="#br0" timeOffset="117401.1411">15980 6059 833,'0'0'19,"0"0"94,0 0-6,0 0-82,0 0-4,0 0-15,131-41-1,-90 32-5,-5 4 2,-7 2-2,-13 3 1,-6 0 0,-9 6-1,-1 12-1,-1 10 1,-16 1 21,-7 2-10,-1 1-1,0-3-8,3-3 8,3-4-5,5-3 6,3-6-4,3-4 1,5-3 0,1-1 2,2-2-7,0-2 3,0-1-3,0 0 4,0 0 0,0 0-4,13 2 10,6 1-2,5 3-4,-1 4-2,0 4-5,-2 6 0,-3 2 0,-5 4 6,-8-1-1,-5-3 3,0 2 6,-9-5 4,-14-1-1,-5 1-9,-3-5-2,-5-4 1,0-3-5,2-5-2,2-2-2,7 0-40,4-10-33,11-10-54,5-5-143,5-5-388</inkml:trace>
  <inkml:trace contextRef="#ctx0" brushRef="#br0" timeOffset="117829.1552">16519 6060 921,'0'0'60,"0"0"108,0 0-102,0 0-41,0 0-18,0 0-2,113-18-3,-103 46 0,-7 6-1,-3 3 1,-6 1 8,-20 0 2,-3 0-1,-3-2-2,-1-7 0,4-2-1,4-7 1,7-3 0,6-7 0,7-5-2,2-2-4,3-3-3,0 0 0,0 0-4,4 0 4,15 0 5,7 0-1,9 0-1,5 0-3,8 0-6,7 1-15,4 7 13,-2 0-20,-5 1-17,-13 0-56,-12 3-63,-15 0-42,-12 1-148</inkml:trace>
  <inkml:trace contextRef="#ctx0" brushRef="#br0" timeOffset="118211.0713">15355 6818 555,'0'0'51,"0"0"22,0 0 51,0 0-47,0 0-17,0 0 0,621-80-9,-437 66 54,9 3-74,-4 1-23,-13 0-8,-22 3 1,-27 3 0,-26 1 1,-30 3-2,-22 0 0,-22 0-26,-18 0-49,-9 5-73,-10 5-43,-30 1-127</inkml:trace>
  <inkml:trace contextRef="#ctx0" brushRef="#br0" timeOffset="118662.2252">16251 6890 799,'0'0'19,"0"0"-2,0 0 109,0 0-42,0 0-42,0 0-19,-115 44 5,84-6 9,-2 8-13,-1 6-3,1 0-1,4-4-6,6-6-7,12-6-4,6-7 0,5-7-2,0-3-2,16-6 1,14-8-2,8-5 2,7 0-14,1-12-12,-4-7-12,-12 0 19,-8 0 6,-8 2-12,-10 3 11,-4 5 13,-1 3-1,-20 6 0,-8 0-1,-1 3 0,0 11 2,4 1-19,6-1-85,6-2-30,14-5-78,0-5-418</inkml:trace>
  <inkml:trace contextRef="#ctx0" brushRef="#br0" timeOffset="118961.199">16713 7015 832,'0'0'21,"0"0"66,0 0 69,0 0-64,0 0-37,0 0-21,-178 36-8,143-3 1,0 6-9,3 1-1,4 0-8,7-2-2,7-2-2,9-5-5,5 3-1,2-6-2,25-4 1,12-4-28,13-6-37,5-9-54,1-5-93,-3 0-75,-1-6-302</inkml:trace>
  <inkml:trace contextRef="#ctx0" brushRef="#br0" timeOffset="119151.0613">16958 7263 679,'0'0'93,"0"0"41,0 0 12,0 0-27,0 0-33,0 0-35,-1 97-21,1-63-9,0 3-11,0-1-6,9 5-3,1 4-1,-3-2-43,1 1-47,-3-2-109,3-6-105</inkml:trace>
  <inkml:trace contextRef="#ctx0" brushRef="#br0" timeOffset="119780.8208">18084 6348 548,'0'0'83,"0"0"31,0 0-22,0 0-28,0 0-25,0 0 34,82 31-32,-37-24-28,4-1-11,3-2-2,-7-3-133,-13-1-121</inkml:trace>
  <inkml:trace contextRef="#ctx0" brushRef="#br0" timeOffset="119952.6358">18105 6604 178,'0'0'562,"0"0"-545,0 0 109,0 0-25,0 0-24,0 0-44,163 15-33,-99-23-12,6-4-133,0-2-135</inkml:trace>
  <inkml:trace contextRef="#ctx0" brushRef="#br0" timeOffset="120222.9563">19082 5992 828,'0'0'57,"0"0"56,0 0 35,0 0-88,0 0-45,0 0-8,-7 84 24,11-33-7,2 3-9,-1-1-4,-4 0-6,5-6-4,-6-2-1,1-4-6,1-5-69,2-9-132,4-14-171</inkml:trace>
  <inkml:trace contextRef="#ctx0" brushRef="#br0" timeOffset="120716.7802">19305 6024 812,'0'0'58,"0"0"119,0 0-64,0 0-65,0 0-31,0 0-12,177-77-2,-132 88-3,-8 11 1,-9 5-1,-13 0 0,-9-4 0,-6 2-7,-3-4-4,-16-3 6,-5-1 1,0-1 4,4-2 0,3-3 0,6-2 0,1-2 1,4-3 0,3-1-1,0-1 2,3-2 0,0 1 2,0-1 5,0 0-1,3 5-8,16 2 3,4 5-1,2 5 0,-1 3-2,0 6 0,-6 2 0,-5 2 1,-8-3 1,-5-4 0,-4 0 8,-18-4 4,-9-4 5,-7-5-11,-3-5-2,-4-3-3,0-2 1,2-2-4,7-16-33,8-4-38,13-13-145,9-7-112</inkml:trace>
  <inkml:trace contextRef="#ctx0" brushRef="#br0" timeOffset="121107.6274">19986 6006 797,'0'0'72,"0"0"88,0 0-99,0 0-16,0 0-18,0 0-21,0 0-3,113 101 2,-121-66-2,-18-1 4,-1 0 6,-3-3-3,3-3-8,2-4 7,6-6-1,5-2 2,4-9 2,5 0-4,4-5-3,1-1-5,0 1 0,3-1 1,18-1 1,9 0 5,6 0 0,10 0-7,5 0-10,8 0-14,2 8 21,-4 3-70,-11 1-28,-18-1-98,-14 2-65</inkml:trace>
  <inkml:trace contextRef="#ctx0" brushRef="#br0" timeOffset="121360.8913">19104 6660 778,'0'0'42,"0"0"50,0 0 76,0 0-94,0 0-41,0 0-19,535-63-4,-401 51-8,3 2 16,2 5-9,-6 2-6,-14 1-3,-17 2-3,-21 0-50,-29 0-157,-27 0-65</inkml:trace>
  <inkml:trace contextRef="#ctx0" brushRef="#br0" timeOffset="121798.1875">19864 6835 807,'0'0'20,"0"0"112,0 0-27,0 0-26,0 0-26,0 0-20,-231 127-3,184-76 0,6 4-1,8 0-16,9-3 3,12-6-10,9 0-3,3-7-3,12 0 0,19-7 2,10-9-2,6-6 2,6-14-2,1-3-7,-6-6-8,-6-14 0,-9-3 8,-15-1-14,-12 1 2,-6 1-2,-20 5 4,-17 9-9,-8 6-16,-1 2-2,3 10-17,12 7-64,11 5-149</inkml:trace>
  <inkml:trace contextRef="#ctx0" brushRef="#br0" timeOffset="122504.4702">20902 6331 667,'0'0'73,"0"0"60,0 0 5,0 0-40,0 0-52,0 0-11,0 0-4,116 10-15,-64-10-13,-1 0 3,-2 0-3,-11 0-3,-13 0-79,-10 0-105,-12 0-76,-3 3-282</inkml:trace>
  <inkml:trace contextRef="#ctx0" brushRef="#br0" timeOffset="122677.1413">20948 6588 673,'0'0'36,"0"0"85,0 0 33,0 0-66,0 0-40,0 0-31,222 7-14,-168-12-3,-5 3-27,-3-2-146,-8-1-126</inkml:trace>
  <inkml:trace contextRef="#ctx0" brushRef="#br0" timeOffset="124002.8324">21939 6113 762,'0'0'17,"0"0"-5,0 0 71,0 0 20,0 0-37,0 0-36,53-93-15,-34 93-2,-4 18-5,-5 20-2,-5 17 7,-5 9-1,-16 4 2,-13 2-2,-3-8-6,-1-10-3,6-10 1,5-9 0,10-9 4,4-7 2,7-6-2,1-3-2,0-2-3,15-4-2,19-2 0,15 0-1,12-15-21,5-7-162,-5-2-133</inkml:trace>
  <inkml:trace contextRef="#ctx0" brushRef="#br0" timeOffset="124377.9939">22347 6075 794,'0'0'95,"0"0"-70,0 0 143,0 0-101,0 0-13,0 0-41,96-92-2,-65 92-3,-1 20-6,-11 10 1,-4 7-2,-13 4 0,-2 5 4,-14 1 0,-16 0-2,-5-1 3,-1-2-3,-1-4 5,4-4 5,3-6-1,6-3 7,9-8-3,5-4 0,7-3-10,3-6-3,0-1-3,7-4 0,23-1 1,10 0 6,10 0-7,5-1-25,3-5-37,0 1-58,-5 5-118,-8 0-193</inkml:trace>
  <inkml:trace contextRef="#ctx0" brushRef="#br0" timeOffset="138055.1208">3703 10585 657,'-5'-13'45,"5"-1"38,0-1 27,3 1-57,10 2 14,2-1-35,3 2-9,4 5-3,-2 5 4,5 1-6,-4 7-5,3 19-12,-9 11 17,-9 8-9,-6 8 4,-6 0 0,-23 0 2,-6-3 0,-1-7 6,3-5-1,3-7-7,8-7-4,6-6-2,7-7 2,6-2-3,1-4-1,2-2-1,0-3-4,0 3-3,0-1 3,11-1-1,8-1 3,11 0 13,6 0-15,5 0-15,4-6-80,-1-4-99,0 0-238</inkml:trace>
  <inkml:trace contextRef="#ctx0" brushRef="#br0" timeOffset="138445.9044">4184 10515 761,'0'0'50,"0"0"50,0 0 23,0 0-60,0 0-14,0 0-34,164-97-12,-146 112-3,-3 13 0,-12 6 0,-3 5 2,-9 0 5,-18 0 5,-7 1 0,-3-2 5,4-5-8,5-4 2,8-5 2,5-6-1,6-2 1,3-4 4,3-2-8,3-3-2,0-2-7,0 0 4,6-3-4,14-2 4,10 0 3,8 0-7,1 0-1,6 0-81,-2 0-88,-4 0-171</inkml:trace>
  <inkml:trace contextRef="#ctx0" brushRef="#br0" timeOffset="139119.7847">3552 11897 258,'0'0'183,"0"0"-78,0 0 18,0 0-3,0 0-28,0 0-20,33-92 4,-20 74-25,6 4 6,-2 4-27,2 5-10,1 5-14,2 2-6,-2 23 0,-4 8-1,-9 10 0,-7 4 1,0 1 3,-15-1-1,-7-5 3,-1-4-2,3-6 6,-1-4 1,6-6 1,3-3-2,3-6 0,6-3 1,3-3-3,0-3-3,0-1-4,0-1-6,21-2 4,13 0-1,13-12-61,11-6-151,4-4-118</inkml:trace>
  <inkml:trace contextRef="#ctx0" brushRef="#br0" timeOffset="139517.0764">4296 11726 860,'0'0'49,"0"0"107,0 0-77,0 0-31,0 0-30,0 0-9,136-74-9,-117 90-6,-8 12 5,-9 10 0,-2 3 1,-14 5 5,-12-1-4,-2-3 7,-1-3-7,3-5 2,5-4-1,0-4 1,7-7-2,4-4 0,6-4-1,4-5 1,0-1-1,0-2-1,13-3 1,15 0 2,7 0 4,10 0-6,4 0-51,3 0-26,-1 0 64,-7 5-176,-14 11-19,-15 2-262</inkml:trace>
  <inkml:trace contextRef="#ctx0" brushRef="#br0" timeOffset="140057.11">3559 13000 479,'0'0'79,"0"0"59,0 0-7,0 0-36,0 0-4,0 0-31,55-126-6,-35 114-14,1 5-16,1 4-9,-1 3-9,1 0-5,-4 10-1,-3 12-4,-9 8 4,-6 9 1,-1 1 0,-19 6 3,-4-7 1,2-5-2,3-6-1,4-6 2,4-5 1,4-3 4,5-3 4,2-3-9,0-2 1,0-3-2,20-2-1,11-1 6,21-1-8,12-15-17,11-4-56,1-1-187,-4-5-137</inkml:trace>
  <inkml:trace contextRef="#ctx0" brushRef="#br0" timeOffset="140403.3243">4229 12808 824,'0'0'34,"0"0"69,0 0 58,0 0-76,0 0-57,0 0-13,92-82-5,-63 82-8,-4 0-2,-8 20-4,-8 5 2,-9 7 2,0 4 0,-23 5 2,-14-1 1,1-1 3,0-5-3,4-4 0,8-7 0,7-4-2,5-5 0,8-3 1,4-5-1,0-1-1,3-2-1,19-3 1,12 0 5,9 0-5,5 0-36,3-3-104,-3 1-123,-2-1-207</inkml:trace>
  <inkml:trace contextRef="#ctx0" brushRef="#br0" timeOffset="140948.9212">3564 13808 479,'0'0'126,"0"0"-10,0 0 7,0 0-28,0 0-4,0 0-38,48-107-19,-26 99-11,-3 6-1,-2 2-14,-3 10-6,-3 19-2,-8 6 1,-3 8 1,0 5-1,-18-2 11,-7 2-9,-4-1 5,1-4 1,1-2-3,5-4 9,7-5 11,6-5 0,5-4 5,4-7-25,0-3-5,13-3 3,17-4-1,13-6 1,11 0-4,10-6-7,5-12-91,2-2-99,-7-6-167</inkml:trace>
  <inkml:trace contextRef="#ctx0" brushRef="#br0" timeOffset="141303.0831">4162 13836 847,'0'0'44,"0"0"50,0 0 57,0 0-71,0 0-36,0 0-14,123-92-7,-96 92-12,-6 6-11,-3 16 0,-7 6 0,-10 6 0,-1 3 1,-3 3-1,-20 0 6,4-2-2,-3-2-2,3-8 1,5-5-3,7-6 1,-2-2 0,9-5 2,0-2 0,0-2 0,9-1-1,17-3 0,13-2 5,11 0-7,8 0-8,6-2-62,1-6-114,-2-1-137</inkml:trace>
  <inkml:trace contextRef="#ctx0" brushRef="#br0" timeOffset="142053.1839">3632 14744 666,'0'0'42,"0"0"59,0 0 19,0 0-22,0 0-54,0 0-30,96-74 1,-69 74-7,-4 17-7,-7 9 10,-11 11-6,-5 10 3,-16 5 11,-12 1 9,-4-2-5,1-9-14,9-8 4,5-6 2,7-9 5,5-4-2,4-3-8,1-3-4,0-1-5,16-4 0,15-4 1,14 0-2,20-1-63,12-16-126,6-7-258</inkml:trace>
  <inkml:trace contextRef="#ctx0" brushRef="#br0" timeOffset="142404.9774">4214 14704 820,'0'0'66,"0"0"117,0 0-75,0 0-67,0 0-25,0 0-12,146-91-3,-116 91-1,-6 5-6,-12 17 4,-6 0-5,-6 5-1,0 2 1,-17 2 7,-8 3 0,-3 4 6,-4-1-3,4-1-2,3-7 4,10-5 6,3-9 6,6-2 0,6-4-1,0-2-12,0-1 0,15 1-3,6-2 3,9 1-4,1-3-5,9-1-89,-4 3-163,-3-1-246</inkml:trace>
  <inkml:trace contextRef="#ctx0" brushRef="#br0" timeOffset="142856.0652">3689 15729 753,'0'0'41,"0"0"91,0 0-7,0 0-62,0 0-33,0 0-5,110-138-3,-84 131-3,4 5-9,-5 2-1,-6 0-9,-7 14-2,-8 10 0,-4 6 0,-2 4 4,-19 4 3,-8-2-5,1-6 5,3-2-4,4-3 4,4-3 6,4-2 13,7-4-4,5-4-6,1-3-2,0-1-4,3-2-1,20-2-2,12-4-1,14 0-4,12-4-11,6-10-107,2-3-151,5-5-353</inkml:trace>
  <inkml:trace contextRef="#ctx0" brushRef="#br0" timeOffset="143229.0995">4354 15516 892,'0'0'43,"0"0"140,0 0-81,0 0-66,0 0-19,0 0-8,176-71-4,-149 74-5,-9 16-1,-6 1-4,-8 8 5,-4 2-1,-2-1 1,-19 2 4,-2 1-1,-4-4 2,1-2-3,0-2 2,4-1 4,4-3 12,7-6-6,7-2 2,1-3-5,3-2-3,0-2-1,9-2 0,15 0 0,10-3-3,11 0-3,7 0-1,8-4-72,4-6-32,-1-1-156,-1-3-203</inkml:trace>
  <inkml:trace contextRef="#ctx0" brushRef="#br0" timeOffset="156894.8058">5998 9263 637,'0'0'15,"0"0"24,0 0 38,0 0-19,0 0-14,0 0-21,0 0-7,-96 22 0,82 9 5,5 4 4,3 4-3,4 2-12,2 2-1,0-2 3,0 1 3,9-6-2,3-5-4,1-6-1,1-6-8,4-5 2,1-5-4,4-9 5,2 0-3,2-14 17,-2-12 3,-1-6-10,-6-3 4,-3-3-12,-8-5 0,-4-2-4,-3-2 3,0 3-1,-9 4 0,-5 10 0,0 12 0,2 8 2,-3 10-2,0 0-5,-1 12-33,-2 14-43,4 3-24,7-1-68,4-3-225</inkml:trace>
  <inkml:trace contextRef="#ctx0" brushRef="#br0" timeOffset="157151.1513">6338 9481 315,'0'0'347,"0"0"-345,0 0 95,0 0-6,0 0-35,0 0-8,0 182-4,0-146-10,0-2-16,0-4-13,0-7-1,0-3-4,0-7-58,0-10-111,0-3-256</inkml:trace>
  <inkml:trace contextRef="#ctx0" brushRef="#br0" timeOffset="157300.9646">6368 9358 260,'0'0'476,"0"0"-476,0 0 8,0 0-7,0 0-1,0 0-128,57 28-489</inkml:trace>
  <inkml:trace contextRef="#ctx0" brushRef="#br0" timeOffset="157517.0836">6727 9588 595,'0'0'247,"0"0"-167,0 0 103,0 0-120,0 0-45,0 0-13,123-10-5,-96 8-56,-1 2-143,-5-2-239</inkml:trace>
  <inkml:trace contextRef="#ctx0" brushRef="#br0" timeOffset="157899.0047">7172 9276 686,'0'0'74,"0"0"-41,0 0 63,0 0-58,0 0 27,0 0-5,-9 107-9,-2-72-8,2-1-12,-1-2-13,1-1-6,3 0-5,-4-3-2,8-1 1,-2-4-2,4-4-3,0-2 5,0-4-5,0-4-1,10 0 0,6-4-1,7-4 1,4-1 0,1 0-39,0-8-22,1-5-62,-7 0-29,-2 1-86,-6-2-376</inkml:trace>
  <inkml:trace contextRef="#ctx0" brushRef="#br0" timeOffset="158081.0247">7143 9567 645,'0'0'126,"0"0"23,0 0-9,0 0-85,0 0-31,0 0-15,74-73-9,-48 57-83,-2 3-87,-7 3-109</inkml:trace>
  <inkml:trace contextRef="#ctx0" brushRef="#br0" timeOffset="158251.0766">7209 9273 655,'0'0'97,"0"0"73,0 0-40,0 0-49,0 0-63,0 0-11,88-75-7,-54 73 0,1 2-76,-5 0-128,-2 10-253</inkml:trace>
  <inkml:trace contextRef="#ctx0" brushRef="#br0" timeOffset="158486.7297">7582 9567 568,'0'0'42,"0"0"84,0 0-21,0 0-57,0 0-34,0 0-3,-23 151-6,22-129-5,1-7-17,0-7-167,0-6-315</inkml:trace>
  <inkml:trace contextRef="#ctx0" brushRef="#br0" timeOffset="158648.4761">7670 9297 818,'0'0'50,"0"0"120,0 0-89,0 0-76,0 0-5,0 0-99,-6 44-171</inkml:trace>
  <inkml:trace contextRef="#ctx0" brushRef="#br0" timeOffset="163323.1617">6244 10617 564,'0'0'105,"0"0"-92,0 0 81,0 0 4,0 0-51,0 0 23,0 0-6,124-6-16,-77 1-9,-2-1-21,-6 0-1,-8 2-10,-8 1-4,-1 1-3,-7-1-7,-3 3-89,0 0-50,0 0-24,0 0-218</inkml:trace>
  <inkml:trace contextRef="#ctx0" brushRef="#br0" timeOffset="163757.0649">7182 10261 747,'0'0'31,"0"0"110,0 0-14,0 0-77,0 0-26,0 0-17,-74 67 18,47-15 3,-2 4-7,7 5-1,3 0-7,4-5-6,6-3 1,6-6-7,3-4 2,0-7-2,3-7 0,12-5-1,1-7-5,8-7 5,5-10-1,0 0-5,1-4-8,-3-14 4,-6-3 7,-9-2 3,-8 2-8,-4 3-2,0 6-14,-10 5 1,-14 7-30,-6 5-32,-7 21-18,-4 8-56,-4 5-162</inkml:trace>
  <inkml:trace contextRef="#ctx0" brushRef="#br0" timeOffset="167170.935">6745 11834 454,'0'0'65,"0"0"68,0 0-15,0 0-10,0 0-49,0 0-3,0 0-4,-7-5-3,34 2 26,4-1-26,9-4-25,-1-1-8,3-2-12,-1 2-4,-5 1-9,-4 2-72,-10 0-150,-4 4-100</inkml:trace>
  <inkml:trace contextRef="#ctx0" brushRef="#br0" timeOffset="167604.1469">7231 11601 736,'0'0'66,"0"0"34,0 0 53,0 0-69,0 0-38,0 0-32,66-9-4,-44 35-5,-4 4 1,-4 6-2,-10 1 3,-4-1-6,-1-1 4,-20 1 4,-4-3-3,-2-1-1,4-4 2,1-5-5,6-3-1,5-8-1,5 1 3,2-6 3,4-5-3,0 1 2,0-1-1,0 0 0,4-2-1,20 3 8,0-1 2,9-1-4,1-1-9,-4 1 1,-5 2 1,-2 0-2,-7 1-9,-6 0-25,-4 1-26,-3 1-59,-3-1-69,0 4-80</inkml:trace>
  <inkml:trace contextRef="#ctx0" brushRef="#br0" timeOffset="169672.814">6972 12726 526,'0'0'76,"0"0"32,0 0 10,0 0-38,0 0-25,0 0-7,0 0-5,34-4 5,-5 4-12,4 0-11,7 0-6,6-7-7,3-4-7,-1-1-1,-5-3-1,-4 2-1,-13 3 0,-6 5-2,-11 2 1,-9 3-1,0 0-2,0 0 0,0 8-1,-13 9 3,-8 8 3,-4 5 1,1-1-2,-2 2-3,5 1 2,0-3-1,4-4 1,3-3-1,6-3 2,1-5 1,4-4-1,2-3-2,1-3 4,0-2-3,0-2-1,0 0 4,0 0-3,0 0 0,4 0 12,8-2-4,3-4-1,3 3-5,0 1-3,4 2-1,-1 0-1,0 2 1,-3 15 1,-2 5 0,-2 4 0,-5 4 1,-5-1 0,-4-2 0,0-1 8,0-4-1,-7-1 4,-10-4 5,-4-5-5,-4-2 3,-5-4-5,-1-6-2,-2 0-5,0-2-1,2-11-1,3 0-1,3-1-2,8 3-33,2 5-12,7 4-77,4 2-120,-2 0-328</inkml:trace>
  <inkml:trace contextRef="#ctx0" brushRef="#br0" timeOffset="175474.085">6802 13934 544,'0'0'89,"0"0"7,0 0 35,0 0-64,0 0-27,0 0 7,0 0-14,135-20-3,-106 18-15,-7 1-8,-4-1-6,-3 2-1,-3 0-21,1 0-113,1 0-25,1 0-379</inkml:trace>
  <inkml:trace contextRef="#ctx0" brushRef="#br0" timeOffset="176131.5154">7433 13707 247,'0'0'381,"0"0"-363,0 0 105,0 0-44,0 0-37,0 0-30,-50-30-6,30 47-4,2 5-1,4 0 3,5 1 0,5-2 1,1-3 1,3-1 9,0-1-1,6-5 6,9 1 15,3 0-6,3 0-17,3 2 2,5 4-11,0 1 2,-1 8-2,0-1 0,-5 2 1,-7 2 2,-6-2-5,-10 0 2,0 0-3,-8 0 3,-13-3 0,-8-3 3,2-4-3,-1-5 0,1-4-3,7-5 4,1-4-3,3 0 1,6-9 2,1-8-3,3-2 0,3-2-1,3-4-2,0 1 0,13-2-5,2-2 5,4-1-1,4 0 1,-1-5-16,5 3-7,0-5 21,-3-1-5,-9-1 8,-3-1-2,-11 2 3,-1 6 1,0 7 0,-13 9 0,-2 6-1,-5 6 0,1 3-2,-2 0 2,0 12 0,-1 8-7,-1 10-81,-1 0-59,-1 2-229</inkml:trace>
  <inkml:trace contextRef="#ctx0" brushRef="#br0" timeOffset="179065.2864">7336 14849 13,'0'0'66,"0"0"21,0 0 13,0 0-29,0 0-34,0 0-20,0 0-10,-5 0-7,-1 0-5,2-2-4,-3-4 5,2-2-26,-1-1-40,0-3-84</inkml:trace>
  <inkml:trace contextRef="#ctx0" brushRef="#br0" timeOffset="179285.223">7336 14849 257</inkml:trace>
  <inkml:trace contextRef="#ctx0" brushRef="#br0" timeOffset="179821.1682">7336 14849 257,'-22'-24'25,"22"24"55,0 0 13,0 0-26,0 0-23,0 0 4,0 5-10,0-3-2,0 0 8,0 0-11,-2-1-9,-2-1-2,-2 0-1,-2 0-11,-2 0-4,-1-5-2,-1-5 3,-1-1-7,-1-3 2,1 3-1,3-1 0,2 4 0,4 2-1,4 3 3,0 0 3,0-1 7,0 1-3,7 2 13,8-2-8,3 1-9,4 1 2,-2 0-3,2-1 3,0-1 1,1 2 0,-4-2 6,2 2 4,-3-1 9,-3 1-4,-3 1-6,-5-1-4,-2-1-2,-4 2-2,-1 0-4,0 0 1,0 0-7,0 0 3,0 0 2,0 0-5,0 11 0,0 12 15,0 3 5,0 8 9,-3 11-3,-7 2-9,5 5 2,-1-4-6,0-3-4,2-4-2,2-4-2,1-8-1,1-6 0,0-3-2,0-4-2,0-4 2,0-4-3,0-3 1,3-2-33,0-3-58,3 0-134,-3 0-91</inkml:trace>
  <inkml:trace contextRef="#ctx0" brushRef="#br0" timeOffset="180045.856">7292 15112 311,'0'0'384,"0"0"-353,0 0 94,0 0-30,0 0-49,0 0 20,60-4-53,-27-4-3,6-4-10,3 2 0,5-2-17,-2 4-55,-3 1-30,-8 1-51,-12 3-106</inkml:trace>
  <inkml:trace contextRef="#ctx0" brushRef="#br0" timeOffset="181612.9696">7448 15574 494,'0'0'53,"0"0"85,0 0-21,0 0-21,0 0-26,0 0-2,-15-35-20,1 35-7,-6 0-15,-10 11-1,-2 15-11,-2 7 5,0 10 5,1 5 0,6 3-4,6-2-3,8-2-9,7-3 1,4-4-1,2-1-6,0-4 0,6-6 0,11-4-2,2-6 0,3-6-1,4-8 1,-2-5-5,3 0 4,1-5 1,-5-16 0,0-3 0,-9-2-7,-8-1 5,-5 3 1,-1 4-1,0 4-1,-12 6-1,-6 7-4,-3 3-10,-6 5-15,-4 20-23,-2 14-62,-5 4-121,0 6-419</inkml:trace>
  <inkml:trace contextRef="#ctx0" brushRef="#br0" timeOffset="183316.0136">8991 9331 324,'0'0'163,"0"0"-98,0 0 42,0 0-12,0 0-10,0 0-23,-23-116-5,10 108 15,8 7-14,-4 1-14,-3 2-14,-3 25-22,0 13-6,1 11 13,9 4-5,5-3-1,0-6 4,0-5-5,13-7-5,5-4-2,6-7-1,1-3 1,0-8-1,1-8 1,-1-4-4,2-8 6,-2-17 5,-1-4-5,-4-5-3,-7-4 1,-5-6-1,-8-3 0,0-4 2,-8 1 0,-7 11 0,1 10-1,3 15-1,2 11-1,-1 3-4,-1 5 1,-1 19 3,3 8-15,0 8-70,6 0-69,3 1-49,0-11-204</inkml:trace>
  <inkml:trace contextRef="#ctx0" brushRef="#br0" timeOffset="183566.0401">9384 9482 762,'0'0'24,"0"0"62,0 0 31,0 0-42,0 0-22,0 0-18,18 171-17,-17-142-5,-1 0-7,0-5-5,0-2 3,0-5-4,0-5-104,0-7-103,0-5-257</inkml:trace>
  <inkml:trace contextRef="#ctx0" brushRef="#br0" timeOffset="183730.8099">9490 9329 846,'0'0'76,"0"0"70,0 0-93,0 0-53,0 0-18,0 0-13,42-5-149,-29 15-152</inkml:trace>
  <inkml:trace contextRef="#ctx0" brushRef="#br0" timeOffset="183939.113">9725 9469 655,'0'0'86,"0"0"52,0 0-4,0 0-38,0 0-56,0 0-28,99-4-6,-77 1-6,0 2-92,-2 0-88,1-1-132</inkml:trace>
  <inkml:trace contextRef="#ctx0" brushRef="#br0" timeOffset="184329.1841">10192 9134 688,'0'0'72,"0"0"75,0 0-52,0 0-47,0 0-5,0 0-6,23 42 8,-23-11-10,0 5-7,-3 4-3,-5 1-6,-1 2-3,2-4-4,2-2-3,2-5 1,3-1-4,0-8-1,0-1-3,0-3-1,0-4 2,10-2-3,4-4 0,1-6-1,6-3 1,-1 0 0,5 0 0,-3-6-11,-1-8-39,-3 2-18,-3-2-63,-2-4-65,-7 0-55</inkml:trace>
  <inkml:trace contextRef="#ctx0" brushRef="#br0" timeOffset="184503.1907">10228 9431 628,'0'0'127,"0"0"9,0 0-81,0 0-23,0 0-30,0 0-2,100-115-52,-80 98-100,-7 3-188</inkml:trace>
  <inkml:trace contextRef="#ctx0" brushRef="#br0" timeOffset="184673.0666">10258 9157 412,'0'0'269,"0"0"-105,0 0-11,0 0-26,0 0-81,0 0-32,51-58-8,-23 56-6,5 2-15,3 0-119,-2 0-78,-1 7-259</inkml:trace>
  <inkml:trace contextRef="#ctx0" brushRef="#br0" timeOffset="184893.1446">10596 9380 572,'0'0'44,"0"0"86,0 0-30,0 0-36,0 0-22,0 0-23,0 153-8,0-135-7,0-1-1,0-2-3,0-5-96,0-5-120,0-5-332</inkml:trace>
  <inkml:trace contextRef="#ctx0" brushRef="#br0" timeOffset="185054.999">10668 9099 350,'0'0'401,"0"0"-263,0 0-27,0 0-68,0 0-43,0 0-5,14 2-1,-4 12-157,0 2-205</inkml:trace>
  <inkml:trace contextRef="#ctx0" brushRef="#br0" timeOffset="185363.1008">10968 8976 88,'0'0'715,"0"0"-617,0 0 74,0 0-71,0 0-50,0 0-27,119 14-4,-98 32-1,-5 11-7,-8 10-1,-6 8-7,-2 0-2,-2 1-2,-10-5-3,-6-8-35,-9-2 1,-12-6-78,-16-6-93,-13-8-181</inkml:trace>
  <inkml:trace contextRef="#ctx0" brushRef="#br0" timeOffset="185864.6024">8633 9138 447,'0'0'75,"0"0"30,0 0-10,0 0-23,0 0-21,0 0-31,-55 51 17,45 7 28,1 11-8,8 12-12,1 1-11,8 3-10,15-5-12,17-3-7,9-9-2,18-10-3,14-8-74,12-11-93,3-13-65</inkml:trace>
  <inkml:trace contextRef="#ctx0" brushRef="#br0" timeOffset="186562.9804">11609 8693 333,'0'0'132,"0"0"-9,0 0 12,0 0-28,0 0-12,0 0-19,-105-51 12,103 39-21,2 2-18,0-3-15,0 4-21,6 1-13,7 6 2,5 2 2,0 4-4,0 22-8,-8 7 7,-8 6 1,-2 4 0,-6-4 3,-15 0-1,-4-4-1,2-6 1,-1-1-2,1-8 2,10-3-1,3-5 0,3-3 0,7-4 4,0-1-4,0-1 1,0 2 0,11-2 3,12-1-1,7 1-2,6 0 3,2-2-5,1 2-25,-3 2-64,-5 1-137,-4 1-53</inkml:trace>
  <inkml:trace contextRef="#ctx0" brushRef="#br0" timeOffset="188107.1099">9663 10403 448,'0'0'66,"0"0"84,0 0-55,0 0 0,0 0-23,0 0-4,-2-131 2,16 116-25,0 6-15,2 2-12,1 7-18,1 0 0,0 22-8,-3 9 8,-3 6 2,-9 6 1,-3 0-2,0-1 0,-3-8 0,-10-5-2,1-8-1,0-5 2,1-5-1,5-6 2,3-4-1,3-1 0,0 0-3,0 0 2,0 0-1,3 0-9,12-6 11,2-2 3,-1 2 2,2 6-4,3 0-1,-5 6-4,2 14 4,-1 4 2,-7 1 0,-2 1-2,-7 1 11,-1-5 8,-6-1-2,-15-1 6,-9-5-4,-4-3-1,-3-8-11,-2-4-2,6 0-4,3-10-1,6-11-2,8-8-42,12-7-79,4-7-76,14-3-257</inkml:trace>
  <inkml:trace contextRef="#ctx0" brushRef="#br0" timeOffset="188491.1175">10361 10176 718,'0'0'53,"0"0"81,0 0-16,0 0-39,0 0-28,0 0-32,-55 46 17,35-8-5,1 7-3,2 7-7,7 1-9,4-2-7,6-2-1,0-10-2,3-6-2,12-5 0,6-9-3,-1-5-1,-1-10 2,0-4-9,-2 0 2,-1-15 8,-4-3 2,-4-3-1,-8-2 0,0 4-4,0 7-8,-14 7-8,-8 5-29,-7 8-50,-7 15-85,-6 9-145</inkml:trace>
  <inkml:trace contextRef="#ctx0" brushRef="#br0" timeOffset="189307.373">9815 11255 544,'0'0'57,"0"0"86,0 0-40,0 0-62,0 0-33,0 0 33,6 56 11,-5-28-5,-1 0-1,0-1-13,0-2-10,-6 0-6,2-6-1,1-2-7,3-7-3,0 0-3,0-6-2,0 1 0,0-3-1,12-2 0,4 0 0,7 0 10,6-4-10,3-9-11,4-1-9,1 1 1,-3-4-10,-3 1-3,-5 0 15,-7-1 12,-1 2 5,-10 0 3,-2-1-1,-5 2-2,-1 0 12,0 2 12,0 4 7,0 2-2,0 3 4,0 3-4,0 0-3,0 0-15,0 17-7,-1 10 5,-2 7 10,3 3-4,0 3-3,0 4-4,0-2-5,0-1-2,0-3 0,0-5 1,0-3-4,3-6-40,-3 0-68,1-6-166,1-8-375</inkml:trace>
  <inkml:trace contextRef="#ctx0" brushRef="#br0" timeOffset="190356.8058">10274 12560 450,'0'0'79,"0"0"72,0 0-36,0 0-38,0 0-17,0 0-1,-44-102-4,23 91-9,-8 5-7,-4 6-8,-1 0-16,3 7-7,-1 15 1,4 5-1,10 6-3,3 8-4,7 3 1,5 0 1,3-2-2,0-7 0,16-5-1,5-9 0,6-4-1,4-10-3,3-5 1,-2-2-41,3-9 11,-4-12 24,-6-7-3,-3-1-1,-4-7 13,-6-3 4,-5-3-1,-1 6-2,-5 6 11,-1 12 14,0 9 13,0 8-1,0 1-13,0 3-20,0 17-1,0 16 7,0 11 8,0 8 4,-1 5-9,-4 1-6,4-4 0,-2-3-3,0-3-5,0-3 2,-1-4 1,1-3-3,-2-3-30,-3-1-59,5-5-169,3 1-361</inkml:trace>
  <inkml:trace contextRef="#ctx0" brushRef="#br0" timeOffset="191167.0098">10104 13665 549,'0'0'37,"0"0"63,0 0 42,0 0-58,0 0-30,0 0-20,-61-34-17,34 54 16,0 13-12,-2 10-6,5 9 4,1 6 6,8 1 0,4-4-4,6-5-6,5-1-9,0-9 0,5-5-5,12-6 1,7-7-2,3-10-1,8-8 1,3-4 1,1-5 1,-3-16-2,-6-3-7,-8-3-5,-10 1-9,-8-4-1,-4 5 13,-5 6-3,-18 5 6,-4 11 1,-3 3-5,-1 0-11,6 11-29,4 5-25,10-1-28,7-1-88,4-4-335</inkml:trace>
  <inkml:trace contextRef="#ctx0" brushRef="#br0" timeOffset="191632.6696">10488 13660 834,'0'0'34,"0"0"164,0 0-130,0 0-60,0 0 2,0 0 13,13 106-6,-13-64-1,0-6-6,0-2-3,2-4-3,2-7-3,0-1 1,5-7-2,2-6 2,5-6-2,5-3 0,2 0-17,5-15-3,0-9-14,-1-5 7,-2-9 3,-2-9 2,-5 2 15,-5 9 7,-6 11 0,-2 13 2,-5 9 30,0 3 19,0 10-32,0 21-7,0 8 21,0 7-15,0 2-6,0-1-7,0 1 0,-3-2-5,-2 2 0,-1-2-70,3 2-131,3-4-170</inkml:trace>
  <inkml:trace contextRef="#ctx0" brushRef="#br0" timeOffset="192382.6695">10052 14717 549,'0'0'67,"0"0"78,0 0-5,0 0-28,0 0-80,0 0 4,-6 80 21,-1-27-28,-2-1-3,-1-4-5,-1-8-1,6-8-8,2-6-2,3-8-7,0-6 3,0-7-5,0-4-1,14-1-3,10-4 3,12-14 22,5-7-20,-2-8-2,0-5-4,-6-5-12,-5 4 0,-7 8 7,-8 10 8,-6 14 1,-5 6 0,-2 1 0,0 6 2,0 19 1,3 11 16,-3 6-2,0-3-7,0-2-4,0-1-3,0-3-2,0-2 1,0 0-2,0-6-30,5-3-110,8-12-159,14-7-520</inkml:trace>
  <inkml:trace contextRef="#ctx0" brushRef="#br0" timeOffset="192846.762">10822 14699 732,'0'0'42,"0"0"130,0 0-38,0 0-35,0 0-52,0 0-22,-51-81-12,33 89-11,-4 14 2,1 6 0,3 4 0,5 6-2,2-1-2,11-4 0,0 0-1,0-7-1,12-4-1,9-8-20,1-9-17,1-5-41,-1 0 11,-1-17 55,-3-7-11,0-5 23,-4-3 3,-3-4 0,-5-1 5,-1 8 5,-2 8 10,-3 12 28,0 9 2,0 0-8,0 13-32,0 17 9,0 11 16,0 14-12,-5 3-3,2 4-9,-3-3-7,-2-2-1,-3-2-3,2 3-28,6 4-91,3-6-168,0-7 57</inkml:trace>
  <inkml:trace contextRef="#ctx0" brushRef="#br0" timeOffset="193456.0055">10150 15722 586,'0'0'188,"0"0"-67,0 0 36,0 0-94,0 0-21,0 0-29,145-140-4,-109 140 0,-3 0-9,-10 5-2,-6 16 2,-9 4 1,-8 5-1,0 2 0,-11-3 0,-10 1-11,-3-6-2,-1-3 7,6-7 5,5-6 0,6-5 1,6-2 3,2-1-1,0 0 4,0 0 14,0 0 14,1-9-24,14 1-6,1 4-2,5-1 4,6 5-6,2 0-2,2 1-1,-1 15-1,-5 1 4,-7 5 2,-8 0 0,-10 1 3,0 0 4,-14-2 6,-13 1 8,-6-2-10,-6 0-6,-3-4-3,-2-6-2,3-2-2,5-8-11,10 0-43,6-9-50,13-16-84,7-9-132</inkml:trace>
  <inkml:trace contextRef="#ctx0" brushRef="#br0" timeOffset="193891.0388">11041 15566 581,'0'0'269,"0"0"-184,0 0 60,0 0-86,0 0-17,0 0-18,-52-7-11,28 34 13,-3 3 10,-1 8-16,1 6-2,2-1-7,1 0-4,7-3-3,5-5-2,6-3-2,6-3-2,0-4 0,6-1 2,14-10-5,5-5-8,3-6-22,2-3 10,-2-5 0,-2-12 14,-7-1 1,-2-4 2,-10 0 4,-4 2-19,-3 3 15,0 5-1,-9 5 7,-7 7-4,-2 0-2,-5 3-1,-6 14-39,3 4-113,0 0-154</inkml:trace>
  <inkml:trace contextRef="#ctx0" brushRef="#br0" timeOffset="196088.7977">13160 8809 435,'0'-10'43,"0"-2"91,-1 0-9,-6 2-30,-1-1-3,-1 6-4,-1 0-10,-4 5-6,-1 0-33,-4 13-15,-2 21-14,-1 10 5,-1 7 2,3 3 0,9-1-7,2-7-1,9-7-1,0-8-7,0-9-1,17-5 0,6-8-6,4-6 5,4-3 1,4-6 5,-1-17-5,1-4-2,-6-5 2,-5-1 1,-6-6 0,-11-2-1,-7-5 1,0-6 4,-9 0-5,-11 8 3,-1 8-1,2 14-1,5 13 1,2 9-2,0 0 1,0 20-4,2 11 3,-1 5-6,7 4-66,2-1-54,2-2-99,0-6-143</inkml:trace>
  <inkml:trace contextRef="#ctx0" brushRef="#br0" timeOffset="196368.1167">13441 8937 656,'0'0'81,"0"0"87,0 0-16,0 0-106,0 0-29,0 0 40,0 88-24,0-50-7,0-2-12,-1-3-8,-3-5-4,1-2 0,0-4-2,2-6-44,1-5-85,0-11-124,0 0-317</inkml:trace>
  <inkml:trace contextRef="#ctx0" brushRef="#br0" timeOffset="196519.0193">13515 8739 811,'0'0'47,"0"0"106,0 0-120,0 0-33,0 0-7,0 0-119,30 38-92</inkml:trace>
  <inkml:trace contextRef="#ctx0" brushRef="#br0" timeOffset="196735.4458">13674 8983 793,'0'0'53,"0"0"134,0 0-64,0 0-71,0 0-40,0 0-12,137-36-14,-106 28-89,2 0-108,3 0-156,-2 0-158</inkml:trace>
  <inkml:trace contextRef="#ctx0" brushRef="#br0" timeOffset="197073.3694">14233 8681 741,'0'0'107,"0"0"114,0 0-113,0 0-64,0 0-29,0 0-9,-1 18 25,1 9-2,0 3-5,0 3-3,0 4-5,-10 0-4,3-2-4,-3-1-1,7-2-2,1-3-5,2-3 2,0-6-1,0-3-1,2-4-2,12-4 0,5-5-9,4-1-14,9-3-8,4 0-22,0-5-4,-1-7-168,-8 0-16,-11-4-200</inkml:trace>
  <inkml:trace contextRef="#ctx0" brushRef="#br0" timeOffset="197246.4492">14248 8933 537,'0'0'116,"0"0"-47,0 0 16,0 0-73,0 0-12,0 0-58,146-78-105,-134 69-290</inkml:trace>
  <inkml:trace contextRef="#ctx0" brushRef="#br0" timeOffset="197408.9998">14273 8743 366,'0'0'305,"0"0"-160,0 0-8,0 0-44,0 0-45,0 0-34,72-70-14,-42 66-3,2 4-84,0 0-118,-2 0-215</inkml:trace>
  <inkml:trace contextRef="#ctx0" brushRef="#br0" timeOffset="197615.0339">14617 8867 629,'0'0'115,"0"0"63,0 0-52,0 0-59,0 0-26,0 0-22,-32 169-10,30-145-7,1-2-2,1-2-19,0-4-59,0-6-116,0-9-29</inkml:trace>
  <inkml:trace contextRef="#ctx0" brushRef="#br0" timeOffset="197777.7712">14643 8668 612,'0'0'184,"0"0"-18,0 0-7,0 0-94,0 0-65,0 0-2,-21-22-54,26 33-113,6 0-126</inkml:trace>
  <inkml:trace contextRef="#ctx0" brushRef="#br0" timeOffset="198025.0165">14865 8618 833,'0'0'102,"0"0"87,0 0-111,0 0-34,0 0-13,0 0-12,114 173-10,-105-116-5,-6 8-4,-3-4-4,0 1-48,-15-5 0,-15-2-57,-16-5-71,-12-4-146</inkml:trace>
  <inkml:trace contextRef="#ctx0" brushRef="#br0" timeOffset="198475.3288">12679 8504 482,'0'0'46,"0"0"66,0 0 4,0 0-16,0 0-8,0 0 6,-124 377-29,133-286-32,16-3-6,10-1-17,8-6-7,3-6-5,8-8-2,5-9-24,15-17-125,15-14-146</inkml:trace>
  <inkml:trace contextRef="#ctx0" brushRef="#br0" timeOffset="198994.4225">15424 8285 599,'0'0'81,"0"0"92,0 0-30,0 0-40,0 0-51,0 0-24,33-98-13,-14 98-11,-4 1-4,-2 21 0,-10 6 0,-3 8 1,-3 1-1,-18 3 3,-6 2 2,-1-2-1,-2 0 3,1-2 1,7-6 1,3-5 6,8-5-4,4-4-3,7-4-1,0-1-4,0-1-1,13-4-2,11-4 0,9-1 0,4-3 0,7 0-31,2 0-30,-3 0-78,-7 0-49,-12 0-101</inkml:trace>
  <inkml:trace contextRef="#ctx0" brushRef="#br0" timeOffset="199517.3433">12974 9514 403,'0'0'58,"0"0"76,0 0-8,0 0-48,0 0-33,0 0 20,34-3-8,1-5 13,12 0 0,11-5-9,19-2-14,18-7-8,23-1-3,18-5-4,23 2-12,17-1-8,17 2-2,6 2 0,-11 4-3,-22 8-5,-30 0-2,-30 3 1,-21 1-3,-24 0-7,-15 2-4,-22 4-7,-11 1-13,-11 0-15,-2 0-70,-15 3-24,-19 13 23,-16 2-90</inkml:trace>
  <inkml:trace contextRef="#ctx0" brushRef="#br0" timeOffset="199868.6841">14205 9460 657,'0'0'49,"0"0"19,0 0 45,0 0-88,0 0 15,0 0 22,-6 96 16,-5-59-38,-4 5-9,2-3-3,-2 1-3,3-4-3,0-1-1,0-3-11,6-5-5,2-3 2,4-6-4,0-2-3,0-4 2,10-2-2,12-4 0,8-6 1,11 0 0,8-3-1,6-9-2,-5 0-35,0 1-59,-13 0-100,-10 1-50,-12 0-223</inkml:trace>
  <inkml:trace contextRef="#ctx0" brushRef="#br0" timeOffset="200044.0125">14190 9786 852,'0'0'12,"0"0"104,0 0-76,0 0-39,0 0-1,0 0-85,158-80-71,-136 65-203</inkml:trace>
  <inkml:trace contextRef="#ctx0" brushRef="#br0" timeOffset="200215.788">14281 9518 426,'0'0'336,"0"0"-234,0 0 79,0 0-102,0 0-42,0 0-30,134-68-7,-88 66-1,-2 2-99,-3 0-98,-4 8-249</inkml:trace>
  <inkml:trace contextRef="#ctx0" brushRef="#br0" timeOffset="200403.0496">14761 9641 382,'0'0'387,"0"0"-306,0 0 98,0 0-36,0 0-79,0 0-31,-36 165-21,36-143-6,0-1-3,0-2-3,0-2-45,1-7-75,1-3-144,3-7-320</inkml:trace>
  <inkml:trace contextRef="#ctx0" brushRef="#br0" timeOffset="200568.4788">14800 9435 939,'0'0'17,"0"0"41,0 0-34,0 0-24,0 0-46,0 0-229</inkml:trace>
  <inkml:trace contextRef="#ctx0" brushRef="#br0" timeOffset="201822.989">13201 10229 533,'-9'0'48,"6"0"47,3 0 33,0 0-40,0 0-62,0 2-2,3 2 34,16-3 19,8-1-22,7 0-24,6-4-8,4-6-14,-2 3-6,-11 2 0,-9 5-2,-11 0-1,-8 3-14,-3 15 14,0 7 0,-19 4 7,-4 0-1,3 0-4,3-3 0,5-4-2,1-5 1,4-6 0,3-3 1,4-7-2,0-1 5,0 2 0,0-2 4,0 0-1,0 0 5,0 0-8,8 0-4,7 0 12,6 0-8,4 7-5,0 9-1,-2 3-1,-2 4 1,-6 4 1,-6 0-1,-9 0 1,0-2 0,-9-2 6,-13-4-3,-5 0 3,-6-7 0,-3-2-3,1-9-3,5-1-5,4-1-41,8-18-39,9-6-81,8-4-63,1-6-339</inkml:trace>
  <inkml:trace contextRef="#ctx0" brushRef="#br0" timeOffset="202237.1759">13820 10241 731,'0'0'60,"0"0"97,0 0-47,0 0-33,0 0-42,0 0-14,-59 34-3,40-2 10,1 4-2,2 7-4,2 3-9,6-2-2,3-6-6,5-4-4,0-4-1,2-8 0,12-5-1,3-6-7,8-8-7,0-3-26,-1 0 17,-2-14 6,-5-3-6,-3-4 12,-4 0-6,-7 2 6,-3 4 8,0 8 4,-6 4-2,-12 3 2,-4 1-1,-1 15 1,2 2-1,4-2 0,6 4-81,7-5-59,4-5-140</inkml:trace>
  <inkml:trace contextRef="#ctx0" brushRef="#br0" timeOffset="202543.5105">14179 10285 751,'0'0'83,"0"0"73,0 0-68,0 0-50,0 0 45,0 0-49,-41 134-6,21-87 4,-4-1-4,0 1-11,1 0-7,-1-4-1,6 1-4,3-7-3,4 1-2,7-7-16,4-6-38,0-7-97,18-14-144,10-4-309</inkml:trace>
  <inkml:trace contextRef="#ctx0" brushRef="#br0" timeOffset="202970.8806">14349 10508 796,'0'0'71,"0"0"90,0 0-102,0 0-10,0 0-35,0 0-4,103-73-2,-85 73 1,-3 0 0,-3 5-4,-4 11-1,-4 4 3,-4 4 1,0 1-3,0 1 10,-12-1-2,-9 0 6,0 0 0,-4-4-9,2 0 3,4-2 3,6-2-1,4-3-2,4-5-4,5-6-6,0 2-3,0-2-2,3 0 2,12 0 3,7-1 0,7-2 11,2 0-14,2 0 4,0 0-4,-3-6-39,0 1-26,-1-4-64,-5-2-141,-4-1-231</inkml:trace>
  <inkml:trace contextRef="#ctx0" brushRef="#br0" timeOffset="203368.9229">14858 10328 774,'0'0'68,"0"0"94,0 0-73,0 0-36,0 0-31,0 0-11,101-40-11,-89 57 0,-9 11 0,-3 5 0,0 4 0,-11 0 2,-8-1 2,-1 0 7,0-3-8,1-3 1,1-3 9,4-3-4,4-7 3,5-5 0,5-2-1,0-3-7,0 0-3,2 0 3,14 0 8,4-2 4,1-2-15,3-1 1,1-2 7,-2 0-7,0 0-2,-2 0-18,-5 1-16,-4 2-40,-4 0-70,-2 0-78,-3 2-248</inkml:trace>
  <inkml:trace contextRef="#ctx0" brushRef="#br0" timeOffset="204188.1826">13583 11243 501,'0'0'95,"0"0"58,0 0-22,0 0-18,0 0-38,0 0-57,-23 39 14,13 0 37,-3 1-38,-1-1 3,5-5 0,0-3-12,3-6-8,3-4-2,2-3-1,1-10-6,0-5-3,0-3-2,0 0-2,12 0-7,13-14 9,6-6 21,2-8-19,-3-5-2,-3 1-14,-6-1-9,-1 5 10,-8 6 2,-6 10 11,-4 7 1,-2 5-1,0 0 0,0 0 0,0 8 0,0 10 0,3 7 12,-1 5-6,-1 3 1,2 3-5,-3-2 0,1 2-1,1-2 0,-1-5-1,4-3-58,1-8-62,4-10-129,6-8-138</inkml:trace>
  <inkml:trace contextRef="#ctx0" brushRef="#br0" timeOffset="204434.974">14047 11293 498,'0'0'438,"0"0"-411,0 0 137,0 0-93,0 0-29,0 0-18,-26 179-8,10-128-6,-4 5 1,-3 0-7,0-3-4,2-5 0,8-7-14,4-8-33,9-10 4,0-9-188,18-12-44</inkml:trace>
  <inkml:trace contextRef="#ctx0" brushRef="#br0" timeOffset="204830.8283">14370 11386 816,'0'0'82,"0"0"112,0 0-137,0 0-18,0 0-19,0 0-5,124-61-11,-105 61-3,-5 3-1,-8 13 0,-5 7-1,-1 0 1,-4 4 3,-17 0 1,-1 1 7,-1 1-11,2 1 4,2-3-2,1-3 3,4-2 7,4-8 4,6 0-6,4-4-4,0-5-1,0-1-5,3-1 3,16-2-3,8-1 9,6 0-6,2-1-3,4-6-29,4-1-45,1-1-27,-1-3-162,-6-1-224</inkml:trace>
  <inkml:trace contextRef="#ctx0" brushRef="#br0" timeOffset="205198.6305">14862 11314 768,'0'0'62,"0"0"97,0 0-48,0 0-44,0 0-41,0 0-9,90-71-3,-74 71-7,-5 12-2,-4 8-2,-5 3-3,-2 4 1,-2 2 1,-13-2 6,-7 2 9,1 0-11,2-1-6,1-2 3,3-2-1,3-4-1,3-2 2,3-4 5,4-3-4,2-2 1,0-2-3,0-2-1,0 2-2,11-5 2,10 0 6,3-1-7,6-1-5,0 0-48,-1 0-31,-3 0-149,-5 0-254</inkml:trace>
  <inkml:trace contextRef="#ctx0" brushRef="#br0" timeOffset="206068.9906">13860 12339 640,'0'0'27,"0"0"88,0 0 3,0 0-48,0 0 1,0 0-41,-126-66 0,98 76-6,0 17-13,1 4-2,5 4 0,5 0-3,7-5-2,6-6 2,4-4-3,0-4-3,6-3-4,13-9 4,8-4 0,4 0-1,2-12 2,0-9-1,-3-3 0,-7-1-6,-3-2 5,-8-2-4,-6 3 2,-6 5 0,0 8 3,0 8 7,0 5 9,0 0-16,0 17 2,0 14 9,0 8 6,0 2 0,0 5 1,0-3-6,0 1-7,0 1-4,1-3 0,5-4-1,1-7-37,4-8-82,7-13-93,6-10-216</inkml:trace>
  <inkml:trace contextRef="#ctx0" brushRef="#br0" timeOffset="206294.8358">14194 12347 838,'0'0'31,"0"0"132,0 0-44,0 0-52,0 0-30,0 0-14,-4 210-11,4-167-4,-4 2-6,2 2 1,0-4-3,2-3-45,0-7-45,0-11-148,17-11-137</inkml:trace>
  <inkml:trace contextRef="#ctx0" brushRef="#br0" timeOffset="206646.9377">14582 12434 892,'0'0'85,"0"0"121,0 0-136,0 0-15,0 0-37,0 0-2,88-71-7,-75 71-9,-1 3 0,-6 17-3,-6 8 0,0 4 3,-3 2 1,-17 1 1,-1 0 0,2-1-1,-2 0 0,3-5-1,5-3 2,4-6-1,5-4-1,4-9-1,0 1 1,0-3-5,21-5 3,9 0-2,13 0-35,5-10-20,5-2-20,2-3-187,-5-4-143</inkml:trace>
  <inkml:trace contextRef="#ctx0" brushRef="#br0" timeOffset="206983.1379">15028 12408 775,'0'0'95,"0"0"61,0 0-28,0 0-65,0 0-24,0 0-26,85-81-9,-57 81-4,0 0 1,-7 14-2,-8 6-4,-9 4 3,-4 5 1,0-2 0,-21 4-3,-5-2 3,0 3 0,1-1 1,2-2 1,6-4 0,6-1 0,2-6-1,7-4-2,2-1 1,0-6 1,5-3-6,14-2 6,6-2-5,10 0-16,1 0-58,1-7-35,2-2-68,-8 1-116</inkml:trace>
  <inkml:trace contextRef="#ctx0" brushRef="#br0" timeOffset="207703.5722">13957 13546 820,'0'0'19,"0"0"38,0 0 72,0 0-62,0 0-23,0 0-33,-137 37-2,98 13 5,5 8 3,4 10 0,7-2-2,3-2-2,10-9-2,5-12-3,5-7 0,0-9-8,15-7 1,11-9-1,4-9 0,4-2 1,2-9-10,-3-12-4,-3-4-2,-9-2-4,-8 1 11,-11 1-18,-2 4 12,-3 6 8,-14 9-1,-2 6-5,-2 0-21,2 6-15,3 9-22,5 0-41,8-1-90,3-5-324</inkml:trace>
  <inkml:trace contextRef="#ctx0" brushRef="#br0" timeOffset="208139.3504">14190 13597 796,'0'0'68,"0"0"95,0 0-7,0 0-128,0 0-24,0 0 8,6 74 0,-6-32-4,0-1-5,0 1-1,0-6-2,0-7 3,4-7-3,5-10 0,1-7 0,6-5-6,4 0-10,6-8-24,2-15 0,-1-7-16,-5-7 34,-1-6-22,-3-3 17,-6 4 23,-5 8 4,-1 12 2,-4 14 9,-1 8 30,-1 0-14,0 22-13,0 12 59,0 9-36,-3 3-13,-4 1-10,-1 0-3,2-5-9,2-1 0,4-2-2,0-1-34,0-5-79,4-10-151,13-14-295</inkml:trace>
  <inkml:trace contextRef="#ctx0" brushRef="#br0" timeOffset="208380.5122">14776 13605 871,'0'0'12,"0"0"153,0 0-41,0 0-73,0 0-28,0 0 8,-66 289-19,54-240-4,-1-3-7,2-2 0,2-3-1,4-5-45,5-7-89,0-11-101,10-10-190</inkml:trace>
  <inkml:trace contextRef="#ctx0" brushRef="#br0" timeOffset="208723.518">14916 13762 487,'0'0'313,"0"0"-204,0 0 78,0 0-99,0 0-51,0 0-16,130-71-17,-117 81-4,-4 12-2,-8 5 2,-1 11-1,-5 1 1,-18 2 8,-3-1-7,-1-7 2,2 1-3,3-8 3,3-2 0,6-6 8,7-4-2,4-4-1,2-3-8,0-2 0,0 0 0,10-2 0,12-3-2,8 0-4,9 0-18,8-6-79,7-5-69,1-3-86,-3-6-189</inkml:trace>
  <inkml:trace contextRef="#ctx0" brushRef="#br0" timeOffset="209129.1125">15349 13748 571,'0'0'84,"0"0"39,0 0 9,0 0-38,0 0-46,0 0-13,56-80-8,-42 79-6,-2 1-10,0 1 0,-8 18-11,-2 5 3,-2 11 6,0 2 1,-15 2-1,-5 2-1,4-4-2,-3-6 1,3-2 2,5-5 8,3-7-7,4-4 3,4-6-6,0 0-3,0-3-4,15-2 0,10 0-2,8-2-22,8 0-30,6 0-97,0-2-112,-4-4-243</inkml:trace>
  <inkml:trace contextRef="#ctx0" brushRef="#br0" timeOffset="209878.5591">14003 14788 537,'0'0'222,"0"0"-169,0 0 107,0 0-44,0 0-85,0 0-29,-12 73 29,8-27 4,-1 0-20,2-6-5,-1-6-2,4-7 3,0-3-8,0-9 0,0-7-1,4-6-2,13-2-1,5-6 1,8-16 7,4-6-5,2-7-2,-5-2-2,-5-5-6,-1-3 8,-6 9 2,-6 10 3,-6 15-3,-6 11 3,1 0 0,-2 18-3,1 15-2,1 6 21,-1 1-12,2 1-5,2-7-4,2 0 0,2-8-7,2-6-87,2-8-128,6-12-162</inkml:trace>
  <inkml:trace contextRef="#ctx0" brushRef="#br0" timeOffset="210291.5912">14551 14704 86,'0'0'713,"0"0"-649,0 0 109,0 0-107,0 0-37,0 0-11,-84 60 4,78-31-10,2-5-5,4 0-3,0-1-4,0-5 1,0-8-2,12-3-23,5-7-59,3 0 51,4-15-20,0-5 4,-2-3 25,-4 1 7,-2-2-14,-4 2 30,-4 6 3,-3 2 32,-3 11 21,-1 3 14,-1 4-37,0 18-5,0 9 51,0 9-35,0 3-13,0-1-12,-4-2-12,-3-1-5,4-3-1,1 0-1,2-1-62,0-6-64,9-12-153,12-13-388</inkml:trace>
  <inkml:trace contextRef="#ctx0" brushRef="#br0" timeOffset="210532.9108">14992 14701 889,'0'0'23,"0"0"105,0 0 37,0 0-103,0 0-17,0 0-20,-31 244-8,25-194-11,-2-4-3,2-1 0,-1-2-3,3-2-8,4-4-59,0-11-87,0-11-149,16-15-369</inkml:trace>
  <inkml:trace contextRef="#ctx0" brushRef="#br0" timeOffset="210845.0778">15238 14797 804,'0'0'118,"0"0"23,0 0 3,0 0-90,0 0-34,0 0-10,92-20-10,-76 36 0,-9 2-3,-5 4 0,-2 6 0,0 1 1,-17 0 1,-4-1 1,-1 2 3,-1-4-2,1-1-1,2-2 1,6-6 0,5-5-1,6-4-2,3-1 2,2-4-6,22-3-15,11 0-55,10 0-162,3-16-108</inkml:trace>
  <inkml:trace contextRef="#ctx0" brushRef="#br0" timeOffset="211161.7811">15661 14699 749,'0'0'45,"0"0"135,0 0-66,0 0-46,0 0-39,0 0-13,134-49-2,-124 58-10,-7 14-4,-3 3-1,0 6 1,-12 5 5,-10 1 2,-2 0-5,0-3 1,2-5-1,2-6 6,7-5 3,3-8 0,8-4-4,2-3-3,0-4-4,19 0-8,14 0 2,13 0-17,7-4-93,5-6-106,-5-1-172</inkml:trace>
  <inkml:trace contextRef="#ctx0" brushRef="#br0" timeOffset="211828.4168">14215 15795 681,'0'0'74,"0"0"49,0 0 13,0 0-57,0 0-29,0 0-36,108-93-7,-85 93-3,-3 2-4,-7 15-2,-8 3-2,-5 5 0,0-1 4,-11 2 4,-8-2-4,1-5-1,5-3 0,5-8-2,5-4 3,1-3 0,2-1 3,0 0-2,0 0 2,0 0-3,6 0 7,14 3 14,2 5-3,6 6-7,1 6-3,-5 3-7,-6 0 0,-11-2-1,-7-1 0,0-2 6,-15 0 3,-9-4-2,-7-2 0,-5-3-5,1-5-2,5-4-38,7 0-57,9-8-15,14-17-72,0-6-242</inkml:trace>
  <inkml:trace contextRef="#ctx0" brushRef="#br0" timeOffset="212182.4809">14846 15684 337,'0'0'406,"0"0"-321,0 0 87,0 0-64,0 0-31,0 0-31,-120 104-10,106-72-12,5 0-4,3-1-13,3 0-3,3-3-1,0-4-2,3-7-1,10-5-3,5-7 0,2-5-23,5 0 2,-6 0-6,-3-12 16,-5-6-18,-7 4 25,-2 2-13,-2 5-18,0 4 35,-9 3-20,-7 0 12,-3 6-7,2 6-35,1 2-47,10-7-81,4-4-346</inkml:trace>
  <inkml:trace contextRef="#ctx0" brushRef="#br0" timeOffset="212423.7578">15144 15693 482,'0'0'463,"0"0"-418,0 0 96,0 0-49,0 0-9,0 0-41,-61 138-15,46-95-13,-1 0-6,1 3-4,0-2-3,5 0-1,2-3-52,5-5-46,3-13-157,0-9-203</inkml:trace>
  <inkml:trace contextRef="#ctx0" brushRef="#br0" timeOffset="212810.0785">15428 15751 979,'0'0'88,"0"0"-3,0 0 19,0 0-58,0 0-20,0 0-22,129-53-1,-91 53-3,-7 4-1,-10 16-1,-10 2-1,-10 2-1,-1 2 4,-12 1 1,-15 2 0,-6 2 2,-1 1-2,1 0 1,3-4 0,9-6-1,9-5 0,5-7 2,6-5-2,1-3-1,0 1-1,0-3 1,12 0 0,11 0 9,8 0-5,5-3-4,4-7-5,0 0-50,4-1-32,-5-1-126,-3-4-164</inkml:trace>
  <inkml:trace contextRef="#ctx0" brushRef="#br0" timeOffset="213179.0576">15989 15654 670,'0'0'251,"0"0"-231,0 0 78,0 0-15,0 0-35,0 0-30,176-36-8,-161 58-10,-7 7 0,-8 3-3,0 5 3,-23 2 22,-7 0-12,-5-2-4,-2 1-6,7-4 5,3-5-4,8-5 0,8-9 1,5-5 5,6-7-4,0-2 1,0-1-4,13 0 5,10 0-1,6-2-4,-1-10-37,0 5-66,-2-3-37,0 3-52,-4 4-133</inkml:trace>
  <inkml:trace contextRef="#ctx0" brushRef="#br0" timeOffset="213644.0397">15477 16062 301,'0'0'0</inkml:trace>
  <inkml:trace contextRef="#ctx0" brushRef="#br0" timeOffset="217818.8397">14703 16461 554,'0'0'98,"0"0"-90,0 0 3,0 0 34,0 0-7,0 0-9,0 0-3,280-3 2,-198 10 6,11-3-10,8-3 12,9 1-11,8-2-13,11 0 27,8 0 19,8 0-31,-1 0-4,5 0 6,0 0-9,-4 0-17,3 0 1,-3 0 0,-4 0-4,0 0 1,-4 0 6,-6 0 0,-1-2-6,-2-3 9,-4 2 0,0 3 0,-5-1-10,-10-1 6,-5 1 1,-5-1 0,-10-1 6,-5 2-8,-10-2-1,-4-1 1,-12 1-3,-8 0 8,-10 0-3,-6 3 9,-4-3-4,-4 3-1,-2-4 2,-4 1-9,-3 2 0,-5-2-1,-5 3-2,-3 0-1,-4 0 0,0 0-1,0 0-68,-8 0-174,-19 0-253</inkml:trace>
  <inkml:trace contextRef="#ctx0" brushRef="#br0" timeOffset="217965.448">18583 16537 842,'0'0'20,"0"0"-4,0 0 61,0 0-77,0 0-313</inkml:trace>
  <inkml:trace contextRef="#ctx0" brushRef="#br0" timeOffset="220908.952">14194 17018 606,'0'0'16,"0"0"-11,0 0 68,0 0 4,0 0-27,0 0-6,-4 0 11,4 0 20,0 0-16,0 0-1,0-2-5,0-3-17,0-8-20,6-2-11,8-5-3,0-2-2,2 0 4,-1 0-4,-4 3 2,-2 7-1,-8 3 1,-1 6 6,0 1 3,-1 2-6,-22 0-5,-13 0 0,-14 10 0,-7 9 1,-4 2-1,-2 4-1,-4 2-9,5 2 2,3-1 5,12-3 0,14-1 1,10-2 2,10 0 1,6-3-1,7 0-4,0-1-1,9 0 2,11-1 3,6 0 0,2-5 1,6 2 3,4-1 0,1-1-2,4 2-2,-4 0 0,-5 2 1,-9-4-1,-8 0 0,-10 0-1,-7 0 0,0 7 1,-28 6 7,-10 6 6,-12 5-3,-5 3-7,-3 4-3,8-1 0,2-1 3,5-4-3,5-4 4,5-4-2,7-3 6,11-8-1,8-2 1,7-7 0,0 2-8,0-5 0,9 2 3,10-3 5,7-2-4,5-2 0,6-1 2,3 0-5,5 0 4,7 0 0,9 0 0,4-3-5,3-3 1,-4 1-1,-6-2 1,-8 0 0,-9 1-1,-12 0 0,-12 3 1,-7-1 1,-4 1 0,-6 3 3,0 0 14,0 0 2,0 0-9,0 0-5,0 0-4,0-2 0,0-2-3,0-2-34,0-1-35,0-1-50,0-5-227</inkml:trace>
  <inkml:trace contextRef="#ctx0" brushRef="#br0" timeOffset="221666.8797">14701 16936 264,'0'0'0,"0"0"-50,0 0-66</inkml:trace>
  <inkml:trace contextRef="#ctx0" brushRef="#br0" timeOffset="222084.8541">14701 16936 105,'30'-23'134,"-30"23"-61,0 0 74,0 0-21,0 0-22,0 0-14,-9-34-21,3 34 15,-3 0-34,-3 13-4,-6 17-22,-2 11 25,6 8 1,-2 6-4,10 4-15,2 3-12,4-1-3,0-6-12,2-10 3,14-8-7,3-7 0,5-8-28,5-9-80,6-9-119,1-4-192</inkml:trace>
  <inkml:trace contextRef="#ctx0" brushRef="#br0" timeOffset="222504.7708">14946 17012 734,'0'0'61,"0"0"100,0 0-1,0 0-73,0 0-40,0 0-18,-74-22-15,57 38-2,2 4-3,3 4 5,4 5-5,7 0-4,1 0 0,0-1-3,6-6-2,9-5 0,6-3 0,3-8-8,2-3 8,2-3-2,0-5 8,-6-13-9,1-5 3,-7-4 0,-9-1 4,-5-3-3,-2-5-1,-3-1-1,-13 5-3,-1 10 8,4 12-8,2 6 2,1 4-5,1 9-12,0 12-22,3 7-33,1 0-114,5-1-41,0-3-259</inkml:trace>
  <inkml:trace contextRef="#ctx0" brushRef="#br0" timeOffset="222733.0746">15193 17076 645,'0'0'155,"0"0"-53,0 0 94,0 0-90,0 0-52,0 0-12,0 193-21,0-165-10,0-4-8,0-4-1,0-4-2,0-4-40,0-7-76,0-5-151,8 0-334</inkml:trace>
  <inkml:trace contextRef="#ctx0" brushRef="#br0" timeOffset="222892.4391">15277 16956 417,'0'0'549,"0"0"-420,0 0 41,0 0-124,0 0-43,0 0-3,-15 5-15,28 7-94,2-2-172,8-6-315</inkml:trace>
  <inkml:trace contextRef="#ctx0" brushRef="#br0" timeOffset="223152.5438">15621 17040 559,'0'0'305,"0"0"-242,0 0 87,0 0-122,0 0-20,0 0-5,134-48-3,-98 43-8,0-2-32,-1 4-28,-5-1-15,-7 1-51,-4 0-283</inkml:trace>
  <inkml:trace contextRef="#ctx0" brushRef="#br0" timeOffset="223607.4862">16018 16892 699,'0'0'81,"0"0"89,0 0 18,0 0-129,0 0-49,0 0 11,-5 86 24,1-44-18,-2 0-11,-1-1 0,4-2-9,2-5 2,1 0-9,0-5 3,1-3 0,11-4 2,3-10-5,4-3 2,5-6 0,6-3 2,1 0-4,-1-4-29,0-6-35,-6-5-55,-8 1-130,-10-6-178</inkml:trace>
  <inkml:trace contextRef="#ctx0" brushRef="#br0" timeOffset="223767.2775">16042 17181 804,'0'0'30,"0"0"137,0 0-59,0 0-88,0 0-20,0 0-5,126-53-115,-98 40-75,-6 1-178</inkml:trace>
  <inkml:trace contextRef="#ctx0" brushRef="#br0" timeOffset="223930.9272">16097 16895 721,'0'0'97,"0"0"144,0 0-111,0 0-73,0 0-43,0 0-14,46-46 0,-14 46-93,-1 3-133,-1 6-73</inkml:trace>
  <inkml:trace contextRef="#ctx0" brushRef="#br0" timeOffset="224104.9697">16357 17006 544,'0'0'91,"0"0"84,0 0 12,0 0-52,0 0-62,0 0-29,-21 178-28,21-150-9,0-2-1,1-3-6,5-2-67,1-12-148,2-6-159</inkml:trace>
  <inkml:trace contextRef="#ctx0" brushRef="#br0" timeOffset="224264.4369">16408 16852 662,'0'0'206,"0"0"-35,0 0 3,0 0-123,0 0-42,0 0-9,-11-32-67,26 32-73,1 4-228</inkml:trace>
  <inkml:trace contextRef="#ctx0" brushRef="#br0" timeOffset="224470.6929">16573 16881 805,'0'0'91,"0"0"127,0 0-112,0 0-56,0 0-10,0 0-28,62 232-7,-62-176-1,0 2 1,0-7-5,-8-5-38,-7-13-57,-2-11-113,6-10-142</inkml:trace>
  <inkml:trace contextRef="#ctx0" brushRef="#br0" timeOffset="224844.4172">16811 16749 761,'0'0'17,"0"0"98,0 0-77,0 0-23,0 0-10,0 0-3,108 79 3,-108-53 9,0-2 18,-16-2-5,-4 2-4,1-4 3,1 0 2,5-1-2,1-4-3,5-4-3,4-1-9,3-6-6,0-1-2,0 0-2,13-3 3,12 0 4,9 0-4,4 0-4,-1 0-45,1-1-49,-4 1-10,-4 0-13,-8 0-80,-9 3-186</inkml:trace>
  <inkml:trace contextRef="#ctx0" brushRef="#br0" timeOffset="225491.1631">14607 17645 36,'0'0'390,"0"0"-234,0 0-31,0 0-46,0 0-5,0 0-9,163-70 14,-81 56 4,15 1-13,19 5-6,14-1-23,15 4-6,13-2-19,12-3 1,1-4 7,-5 5-14,-17-2-8,-22 0 2,-18-1-3,-18 0-1,-18 0-4,-22 4-11,-16 1 0,-17 5 2,-11 2-10,-7 0-20,0 0-31,-20 2-64,-20 8 6,-13 7-71,-18-2-385</inkml:trace>
  <inkml:trace contextRef="#ctx0" brushRef="#br0" timeOffset="225864.6805">15639 17660 72,'0'0'702,"0"0"-689,0 0 197,0 0-82,0 0-81,0 0-21,0 11-4,0 12 15,0 1-7,-1 4 1,-11 6-10,-1-1-2,-7 7-6,4-2 4,-1-1-3,5-5-2,8-8 0,4-4-1,0-6-6,0-4-3,15-4-2,9-5 5,9-1 6,5 0-5,8-8 1,4-5-7,1-3-2,-4 2-36,-6 2-11,-12 0-18,-8 0-36,-10 2-110,-11-2-33,0 2-343</inkml:trace>
  <inkml:trace contextRef="#ctx0" brushRef="#br0" timeOffset="226032.9861">15642 17915 874,'0'0'33,"0"0"155,0 0-90,0 0-79,0 0-18,0 0-1,157-57-3,-120 43-94,-5-1-92,-8 1-89</inkml:trace>
  <inkml:trace contextRef="#ctx0" brushRef="#br0" timeOffset="226195.5545">15693 17687 843,'0'0'34,"0"0"154,0 0-50,0 0-97,0 0-33,0 0-5,131-63-3,-80 62-60,4 1-109,-2 0-132</inkml:trace>
  <inkml:trace contextRef="#ctx0" brushRef="#br0" timeOffset="226378.6177">16157 17799 754,'0'0'32,"0"0"174,0 0-47,0 0-69,0 0-42,0 0-24,-38 181-16,36-157-2,2-5-6,-2 3-26,2-6-58,0-10-155,0-6-125</inkml:trace>
  <inkml:trace contextRef="#ctx0" brushRef="#br0" timeOffset="226533.9073">16252 17688 871,'0'0'35,"0"0"77,0 0 12,0 0-110,0 0-14,0 0-51,98-7-154,-64 7-374</inkml:trace>
  <inkml:trace contextRef="#ctx0" brushRef="#br0" timeOffset="226903.0905">17262 17313 650,'0'0'141,"0"0"-26,0 0 94,0 0-99,0 0-68,0 0-6,86-11-16,-49 6-12,-4-2-8,-1 4 0,-6-2-20,-7 1-66,-10 3-158,-7 1-123</inkml:trace>
  <inkml:trace contextRef="#ctx0" brushRef="#br0" timeOffset="227072.9654">17203 17509 754,'0'0'69,"0"0"111,0 0-9,0 0-104,0 0-47,0 0-20,174-17-9,-123 3-108,-2 2-147,-3-3-251</inkml:trace>
  <inkml:trace contextRef="#ctx0" brushRef="#br0" timeOffset="240867.3633">17810 15481 283,'-54'72'144,"14"5"-144,12 8-85,7-5-116</inkml:trace>
  <inkml:trace contextRef="#ctx0" brushRef="#br0" timeOffset="242051.9308">18250 17070 488,'0'0'115,"0"0"-23,0 0 31,0 0-30,0 0-35,0 0-11,32-55-9,-29 47 34,2 2-17,-3-3-26,-2-2 6,0 0 10,0-5-12,-21 1-6,-9 0-11,-7 7-4,-10 5-2,-2 3-5,-1 7-3,5 19-1,6 11 2,3 8-3,12 6-2,5-1 2,10-3 0,7-6-4,2-6 3,0-7-1,14-6 0,7-3-3,4-7 1,5-7-1,4-5-11,-1 0 11,6-13-1,-6-10 0,-1-5 6,-3-5 7,-5-3-6,-4-3 0,-3-1 3,-1 5-3,-7 9 1,-1 11-1,-5 10 2,-3 5 2,0 0-5,0 20-1,0 18 1,0 15 1,0 9 9,-8 7 0,-3 2 4,2 4 20,2-3-5,4-9-24,0-11-3,0-7-1,2-16 0,-1-5-1,2-13 2,0-7-1,0-4-1,0 0-2,0 0-23,0 0-22,-3 0-39,-3-9-195,1-2-585</inkml:trace>
  <inkml:trace contextRef="#ctx0" brushRef="#br0" timeOffset="244276.7651">18574 8669 699,'-6'0'42,"-2"0"1,3 0 93,2-3-42,2-6-16,-1-5-9,2-5-28,0-4-14,0-7 13,0-5-12,9-4-8,2-5-3,-2 1 3,3 8-7,-6 9-2,-2 12 0,-1 12 2,5 2-13,4 35-2,1 19 2,0 25 1,-5 14 4,-8 8 1,0 3 10,-6-6-5,-15-9-6,-7-13-2,-5-14 0,-6-12-3,0-6 12,-4-11-3,4-8-2,2-11-5,9-11 5,4-3-7,9-14-37,9-11-32,6-5-42,9-4-127,17-1-215</inkml:trace>
  <inkml:trace contextRef="#ctx0" brushRef="#br0" timeOffset="244599.3517">18987 8451 195,'0'0'612,"0"0"-509,0 0 82,0 0-99,0 0-65,0 0 12,-102 148 8,78-71-21,0 5 9,4 2-7,2-6-10,1-1 5,8-11-5,5-5-8,4-9 2,0-5-6,12-9-1,15-6-4,9-14-32,14-13-34,7-5-69,-1-20-121,-3-16-233</inkml:trace>
  <inkml:trace contextRef="#ctx0" brushRef="#br0" timeOffset="244967.0702">19130 8053 919,'0'0'31,"0"0"103,0 0-16,0 0-63,0 0-40,0 0-6,79-154-9,-51 163-5,-2 20 1,-6 12 0,-11 9-2,-9 6 6,0 3 4,-6 1-1,-15-9-3,1-5 7,1-8-2,4-8 4,7-6 6,3-8-3,5-5-7,0-3-2,0-2-2,11-3 0,10 0 3,10-3-2,9 0-2,8 0-68,3 0-79,-3 3-115,-10 8-365</inkml:trace>
  <inkml:trace contextRef="#ctx0" brushRef="#br0" timeOffset="246158.8526">19425 9143 610,'0'0'74,"0"0"95,0 0-67,0 0 7,0 0-33,0 0-10,7-74-32,-21 98-29,-8 15-1,2 18 7,-2 8 5,5 0-3,5-1-4,6-8-5,5-9-2,1-8-2,0-10-1,13-5 0,8-12-3,6-9 2,3-3 2,4-6 14,-1-17-10,1-6-4,-2-3-5,-3-10-5,0-3 2,-4-2 3,-4 7 5,-6 11 0,-2 12-1,-5 12-6,1 5-1,-3 0 3,2 8 4,-3 3 1,-2 2 1,-2-7 1,1-3-1,-2 0 0,0-3 0,0 0 6,0 0 2,0-15 1,-5 1-10,-6-3 1,-2 5-2,3 6 1,-2 6-6,0 0-5,-1 24 11,0 8-3,2 7 3,1 2 0,5 1 4,4-6 1,1-5-3,0-5-1,4-6-1,14-5-1,4-6 1,1-8 2,2-1-2,2-3-1,-2-15-8,-1-4-10,-3-8-9,-5-7-1,-4-4 12,-4-1-19,-5 7 31,-3 13 5,0 14 13,0 8 34,0 8-35,0 14-11,0 7 26,-2 4-4,2-2-8,0-5-6,0-2-4,8-5-5,5-4 4,7-5-4,3-4-2,7-6-4,5 0-3,2-7 4,-3-14-35,1-8 24,-5-8-3,-8-9 18,-6-17 1,-6-2 0,-8 0 3,-2 14 3,0 19 11,0 16 20,-4 16 11,-7 3-17,2 25-30,-3 15 7,1 11 4,5 4-2,6-1 0,0-4-6,0-6-2,11-6-2,9-4 0,10-8-8,10-3-29,3-12-29,2-11-44,4-3-208</inkml:trace>
  <inkml:trace contextRef="#ctx0" brushRef="#br0" timeOffset="246448.0233">20277 8646 681,'0'0'114,"0"0"-46,0 0 87,0 0-84,0 0 4,0 0-22,76 14-31,-37-14-12,4 0-9,2 0-1,-1 0 0,-5 0-52,-9 0-135,-13 0-40,-10 0-217</inkml:trace>
  <inkml:trace contextRef="#ctx0" brushRef="#br0" timeOffset="246625.9256">20350 8918 696,'0'0'68,"0"0"130,0 0-58,0 0-62,0 0-40,0 0-27,197 24-5,-140-24-6,-1-5-59,-2-4-167,-7-5-196</inkml:trace>
  <inkml:trace contextRef="#ctx0" brushRef="#br0" timeOffset="247263.2396">21536 8533 614,'0'0'106,"0"0"79,0 0-63,0 0-44,0 0-27,0 0-9,3-125-5,-12 112-2,-3 1-6,-3 5-2,-9 4-13,-4 3-6,-7 0-7,1 19-1,1 6 0,5 9 1,3 4-3,4 4 0,9-2 2,7-4 0,5-3-4,0-5 3,15-6-5,11-5 1,6-8-20,7-7-13,5-2 1,0-6 1,-2-16 19,-8-3 17,-7-4 4,-7-8-3,-4-5 2,-4-4 2,-3 3-1,-5 7 7,-2 14 16,-1 10 5,-1 9 8,0 3-3,0 7-32,0 18-5,0 9 18,0 6 10,0 7-5,0 3-2,0 1-5,0 2-4,0-1-6,0-1-3,8-4 0,1-6-3,1-6 0,-1-6 0,2-5-1,-1-3 1,-1-6 4,-3-7-4,0-2-8,1-3-29,-2-1-35,1 1-23,-5-3-172,-1 0-439</inkml:trace>
  <inkml:trace contextRef="#ctx0" brushRef="#br0" timeOffset="248784.9625">18638 10776 660,'0'0'61,"0"0"-33,0 0 62,0 0-2,0 0 1,0 0 0,0-237-24,5 191-28,1-3-13,0 8 3,1 14-12,-4 11 2,4 16-17,3 24 0,4 36-5,1 27 5,-8 20 9,-7 4-5,-3 0 0,-19-9 3,-8-10-3,-4-14-1,-5-12-1,-2-14-1,1-13 0,6-9 1,6-14-1,5-10-1,7-6-39,10-9-47,6-22-144,7-10-162</inkml:trace>
  <inkml:trace contextRef="#ctx0" brushRef="#br0" timeOffset="249107.1191">18960 10632 761,'0'0'34,"0"0"52,0 0 27,0 0-52,0 0-12,0 0 4,-106 117-8,83-52-13,4 7-9,4 4 1,3-1-6,6-5-7,1-6-1,5-12-8,0-6 0,0-8-2,16-8-3,8-12 0,6-9-18,9-9-34,8 0-49,2-23-107,-2-13-199</inkml:trace>
  <inkml:trace contextRef="#ctx0" brushRef="#br0" timeOffset="249488.899">19013 10127 860,'0'0'48,"0"0"88,0 0-62,0 0-20,0 0-33,0 0-16,88-63-5,-58 92-2,-3 13-1,-10 4 3,-7 8 2,-10 2 0,0 3-1,-10-3 10,-7-6-2,1-9 4,5-12 3,3-9 1,6-7-1,2-9-13,0-4 2,0 0 0,10 0-5,14 0 16,15-1-7,6-5-9,2 6-52,0 0-41,-4 6-111,-9 14-100</inkml:trace>
  <inkml:trace contextRef="#ctx0" brushRef="#br0" timeOffset="249938.5749">19382 11044 166,'0'0'447,"0"0"-350,0 0 61,0 0-30,0 0-41,0 0-60,-6-4-13,1 48 51,-8 11-34,1 4-6,-3 3 7,2-4-5,4-1-5,0-2-2,9-5-9,0-4-5,0-7-4,21-8-2,4-9-2,9-5-10,4-12-34,-1-5-26,-1-7-114,-12-18-157</inkml:trace>
  <inkml:trace contextRef="#ctx0" brushRef="#br0" timeOffset="250122.7522">19203 11392 811,'0'0'42,"0"0"67,0 0-42,0 0-29,0 0-38,0 0-7,225-57-128,-156 41-21,-5 2-69,-11 1-319</inkml:trace>
  <inkml:trace contextRef="#ctx0" brushRef="#br0" timeOffset="250830.5069">19725 11238 475,'0'0'110,"0"0"58,0 0-50,0 0-22,0 0-21,0 0-15,-92 44-5,79-19-20,3-2-2,4 2-12,3-5-10,3-3-5,0-4-6,0-3 0,13-3-5,3-4 3,6-3-2,3 0-5,2-15-6,-1-5-17,-4-2-15,-3-4-5,-4-2 30,-5 1 0,-4 5 22,-4 9 5,-2 9 15,0 4 35,0 2-49,0 17 2,0 5 25,0 1-19,0-1-7,4-5-2,10 0-2,5-5 1,4-3-4,0-5 1,0-6-1,2 0-1,2-8-7,-2-10-5,1-8 6,-5-3-12,0-5 11,-5-7 5,-4-5-4,-1 2 7,-4 11 4,-4 15 18,-3 11 17,0 7-11,0 15-22,0 16-2,0 10 26,0 4-15,0-1-3,-2-2-6,1-6-4,1-3 1,0-5-1,0-7-1,0-8 0,0-5 0,0-7 0,0-1-1,0 0 1,0-9-1,8-12-8,9-6 7,6-2-8,-1-3-2,3 7 1,-1 7 7,-1 8-3,-1 9-2,0 1 5,-4 4 3,-3 13 0,-6 1 0,-7 2 10,-2-1 6,-2-1-4,-20 0-2,-12 2-4,-11-2-6,-9-3-61,-1-11-209</inkml:trace>
  <inkml:trace contextRef="#ctx0" brushRef="#br0" timeOffset="251470.7864">20367 10551 749,'0'0'34,"0"0"17,0 0 62,0 0-20,0 0-6,0 0-40,190-22-23,-137 17-7,-2 0-14,-11 5-1,-10 0-2,-5 0-71,-9 0-84,-12 3-45,-4 6-229</inkml:trace>
  <inkml:trace contextRef="#ctx0" brushRef="#br0" timeOffset="251649.3333">20514 10822 721,'0'0'116,"0"0"-74,0 0 93,0 0-37,0 0-25,0 0-49,175-3-18,-113-6-4,1-1-2,-2 3-68,-6 2-143,-11-3-141</inkml:trace>
  <inkml:trace contextRef="#ctx0" brushRef="#br0" timeOffset="252368.7645">21803 10079 353,'0'0'30,"0"0"65,0 0 7,0 0-13,0 0 17,0 0-19,-54-15-53,30 66-10,0 27 70,2 23-23,3 19-11,2 8-2,5 9-27,5-6-7,7-3-14,0-9-1,7-11-6,19-13-1,8-13-2,8-16-2,10-14-6,3-15-31,1-13-55,1-22-61,-4-6-89,-4-35-496</inkml:trace>
  <inkml:trace contextRef="#ctx0" brushRef="#br0" timeOffset="252998.3916">22428 10207 508,'0'0'84,"0"0"24,0 0-11,0 0-25,0 0-39,0 0-10,-73 58 23,49-19-12,-1 9 16,-5 8 0,-5 0-7,-1-3-6,-2-8-12,-3-8-7,6-7-1,0-7-4,7-7-1,6-7-3,7-4-5,0-5 1,7 0 2,-1-11-1,2-9-6,1-5-2,5-5 1,1-3-6,0 2 3,7 3-7,7 5 1,6 6 4,4 5 6,2 7-5,6 5 4,2 0 1,1 19-2,-5 8-3,0 6 4,-1 2 1,-5-2 5,2-1-3,-1-1 0,-4-6 2,-3-4-3,-3-3 0,-6-4-1,1-3 0,-3-8-21,5-3-84,6 0-108,2-11-119</inkml:trace>
  <inkml:trace contextRef="#ctx0" brushRef="#br0" timeOffset="253231.9238">22657 10575 390,'0'0'474,"0"0"-449,0 0 90,0 0 8,0 0-53,0 0-33,0 143-13,-9-103-15,-5 1-3,-7 2-6,-3-3-31,1-4-144,3-11-225</inkml:trace>
  <inkml:trace contextRef="#ctx0" brushRef="#br0" timeOffset="260642.5409">23305 10316 770,'1'-6'71,"1"4"103,1 2-60,-3 0-79,7 20-28,-1 12 57,-1 6-31,-3 1 5,0 0-15,-2-4-2,0-3-15,0-3-1,0-1-3,-6-4-2,-1-5-61,-2-5-52,7-9-130,2-5-24,0-2-225</inkml:trace>
  <inkml:trace contextRef="#ctx0" brushRef="#br0" timeOffset="260888.6822">23336 10346 395,'0'0'261,"0"0"-129,0 0 14,0 0-22,0 0-27,0 0-32,65-203-23,-36 200-9,3 3-7,-2 0-8,0 20-5,-2 8-4,-6 6 0,-6 9 5,-7 6-9,-6 1 2,-3 0-4,0-3 0,0-4-3,-7-5-1,-1-5-27,2-6-40,2-3-55,4-13-158,0-8-307</inkml:trace>
  <inkml:trace contextRef="#ctx0" brushRef="#br0" timeOffset="261122.3561">23781 10374 959,'0'0'106,"0"0"42,0 0-93,0 0-26,0 0-15,0 0-8,193-16-2,-161 15-4,-7 1-6,-3-2-72,-5 2-154,-2-2-139</inkml:trace>
  <inkml:trace contextRef="#ctx0" brushRef="#br0" timeOffset="261369.8366">24245 10190 761,'0'0'151,"0"0"57,0 0-125,0 0-61,0 0 27,0 0-11,32 97-13,-26-60-8,-4 0-9,-2 0-5,0-2-1,0-4-2,0-2-30,-3 0-47,-2-9-78,5-7-133</inkml:trace>
  <inkml:trace contextRef="#ctx0" brushRef="#br0" timeOffset="261625.1778">24565 10028 1006,'0'0'142,"0"0"-6,0 0-63,0 0-17,0 0-25,0 0-11,194 244-8,-192-176-9,-2 6 1,-26-2-4,-19-7-64,-16-4-69,-10-5-193</inkml:trace>
  <inkml:trace contextRef="#ctx0" brushRef="#br0" timeOffset="264862.769">22137 11904 262,'0'0'417,"0"0"-344,0 0 74,0 0-20,0 0-74,0 0-36,0 0-13,-2 36 38,2 0-3,0 0-13,0-3-7,0-6-6,0-5 1,0-4-5,0-7-3,0-3 2,0-5-2,0-2-1,0-1 2,0 0 2,0 0 16,0 0 3,0 0-6,0 0 1,0-3-6,6-7-5,6-2-5,5-2-6,-1 1 3,2 2-1,-5 5 2,1 4-5,-1 2 0,2 0-2,2 8 2,0 12 0,2 5 0,-2 4 1,-6 0-1,-4 0 0,-7-3 0,0-1-1,-19 2 1,-10-4 2,-9 1 4,-4-5-6,0-6-31,2-8-21,10-5-20,5 0-73,8-22-132,8-10-180</inkml:trace>
  <inkml:trace contextRef="#ctx0" brushRef="#br0" timeOffset="265053.1723">22225 11860 779,'0'0'54,"0"0"78,0 0-40,0 0-55,0 0-30,0 0-7,285-92 0,-249 92-100,-4 0-113,0 0-420</inkml:trace>
  <inkml:trace contextRef="#ctx0" brushRef="#br0" timeOffset="265300.9973">22830 11877 882,'0'0'8,"0"0"142,0 0-23,0 0-65,0 0-9,0 0-11,-73 230-16,61-194-5,-4-2-6,1-1-9,-1-5-5,-1-2-1,2-4-14,3-5-50,1-5-36,5-8-125,1-4-107</inkml:trace>
  <inkml:trace contextRef="#ctx0" brushRef="#br0" timeOffset="265474.8511">22611 11909 652,'0'0'185,"0"0"-181,0 0 58,0 0-26,0 0-18,0 0-18,104 60-103,-75-49-197</inkml:trace>
  <inkml:trace contextRef="#ctx0" brushRef="#br0" timeOffset="265660.8538">22947 12177 711,'0'0'90,"0"0"69,0 0-56,0 0-34,0 0-51,0 0-18,46 44-5,-37-42-179,-1-2-192</inkml:trace>
  <inkml:trace contextRef="#ctx0" brushRef="#br0" timeOffset="265861.683">23376 12154 786,'0'0'103,"0"0"109,0 0-81,0 0-57,0 0-42,0 0-18,9 135-8,-23-112-6,-13 1-2,-9 3-77,-5-4-108,-1 0-290</inkml:trace>
  <inkml:trace contextRef="#ctx0" brushRef="#br0" timeOffset="267069.7675">23388 10813 587,'0'0'23,"0"0"-2,0 0 44,0 0 7,0 0-24,0 0 8,343-31-13,-241 22-11,1-2-2,0 1-4,-4-2-20,-13 0 9,-13-1-5,-14-1 3,-14 3 9,-11 2-1,-8 0 13,-11 4-8,-5 0-5,-5 3-4,-2-1 0,-3 1-6,1 1-2,3-1-4,-2 1-2,-1-1-2,-1 1 0,0 1-1,2 0 0,-2 0 0,0 0-1,0 0-5,0 0-29,0 0-31,0 0-45,-9 0-40,-7 9-78,-7 1-390</inkml:trace>
  <inkml:trace contextRef="#ctx0" brushRef="#br0" timeOffset="271587.196">23813 11673 413,'18'-6'78,"0"0"-7,6-1 32,3 0-29,-3 2-21,0 0-12,-6 1-10,-6 0-12,-6 3 0,-2-1-5,-4 2 6,0 0 15,0 0-17,0-1-9,-15 1 5,-5 0 4,-6 0-16,-3 0-2,2 10-1,2 6-1,4 4 0,3 2 1,4 6-4,2-2 5,2 4-1,2-2 1,3-3 6,4-2-5,1-7 5,0-2-5,0-6 6,0-3-5,0-3 8,0-2-4,0 2 13,0-2 5,0 1-5,0-1 4,0 0 1,0 0-1,4 0-8,4 0-4,2 0-1,-1-1-4,2-2-1,3 2-3,0 1-2,4 0 2,1 0 0,0 7 0,2 6 1,-1 1 0,-4 6-2,0-1 2,-5 1-1,-6-1-2,-4-1-1,-1-2 1,0 0-2,-12-3 1,-9-1 1,-6-2 15,-5-3-7,-1-3-5,0-4-3,1 0-15,2 0-74,4 0-30,5-7-67,8-3-144</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58:08.722"/>
    </inkml:context>
    <inkml:brush xml:id="br0">
      <inkml:brushProperty name="width" value="0.05292" units="cm"/>
      <inkml:brushProperty name="height" value="0.05292" units="cm"/>
      <inkml:brushProperty name="color" value="#1F497D"/>
    </inkml:brush>
  </inkml:definitions>
  <inkml:trace contextRef="#ctx0" brushRef="#br0">21181 13251 812,'0'0'7,"0"0"24,0 0 69,0 0-23,0 0-10,0 0-24,0 0-12,173 0-13,-117-10-12,-8 3-6,-9 3 0,-18 4-72,-12 0-112,-9 0-79,-11 2-242</inkml:trace>
  <inkml:trace contextRef="#ctx0" brushRef="#br0" timeOffset="164.4028">21106 13534 628,'0'0'49,"0"0"65,0 0-10,0 0-11,0 0-44,0 0-36,199 11-13,-138-22-14,0 2-150,-4-4-331</inkml:trace>
  <inkml:trace contextRef="#ctx0" brushRef="#br0" timeOffset="906.7417">22348 13072 568,'0'0'61,"0"0"20,0 0 10,0 0-5,0 0-8,0 0-1,-8-46 5,8 46-33,0 8-29,0 21-20,0 17 43,0 12 2,1 4-20,-1 0-3,0-4-8,0-7-6,0-6-4,3-9-3,-2-5 0,1-6-2,3-6-5,-1-7-54,1-9-76,1-3-164,4-12-315</inkml:trace>
  <inkml:trace contextRef="#ctx0" brushRef="#br0" timeOffset="1184.461">22575 13054 847,'0'0'52,"0"0"103,0 0-84,0 0-52,0 0 24,0 0-5,62 133-17,-46-86 7,-6-1-9,-4-2-16,-4-4 2,-2 0-2,0-5-2,0-5-2,-2-3-15,1-6-75,1-12-97,0-6-152</inkml:trace>
  <inkml:trace contextRef="#ctx0" brushRef="#br0" timeOffset="1544.3545">23096 13199 834,'0'0'16,"0"0"31,0 0 12,0 0-19,0 0-2,0 0-21,25 31-3,-25-29-8,0-2-5,0 0 14,0-2 12,-3-15-4,-1 0-18,-1-3 0,5 6-4,0 4-1,0 9-11,0 1 5,6 0 1,9 11 5,3 3 1,1 1-1,-2-1-2,-1 2-107,-2-3-90,1-7-230</inkml:trace>
  <inkml:trace contextRef="#ctx0" brushRef="#br0" timeOffset="1926.4422">23442 13112 721,'0'0'165,"0"0"-88,0 0 61,0 0-79,0 0-23,0 0-5,-48 81-12,44-55-2,4-1 0,0 2-10,0-3-2,2-3-3,15-1-2,3-4 0,6-5 1,4-7-1,2-4 1,-1 0-1,-1-9-26,-8-6 14,-7-11 1,-5-3 3,-10-8 0,0-1-2,-8 4 4,-16 3 2,-2 12 2,-2 8 0,1 9-22,5 2-46,4 2-20,8 10-59,7 1-104</inkml:trace>
  <inkml:trace contextRef="#ctx0" brushRef="#br0" timeOffset="2321.8922">23763 13033 568,'0'0'236,"0"0"-154,0 0 26,0 0-58,0 0-12,0 0-20,141-47-8,-111 45-5,-5 2-5,-5 0 3,-7 0-2,-5 0-1,-2 0 1,-3 8 1,1 6 13,-2 6 15,-2 7 4,0 4-4,0 6 3,0 1-4,0-1-1,-2-1-7,-2-4-8,2-3-5,2-3-7,0-2 0,0-3-1,0 1 0,4-4-37,3-3-51,-1-6-132,-2-9-157</inkml:trace>
  <inkml:trace contextRef="#ctx0" brushRef="#br0" timeOffset="2504.4557">23890 13319 881,'0'0'51,"0"0"137,0 0-142,0 0-23,0 0-16,0 0-7,215-82-4,-163 70-80,-2-3-146,-1-2-179</inkml:trace>
  <inkml:trace contextRef="#ctx0" brushRef="#br0" timeOffset="2908.4638">24510 13031 315,'0'0'372,"0"0"-231,0 0 29,0 0-44,0 0-44,0 0-20,-9-51-13,5 51-29,-1 3-19,-4 14 2,-2 9-1,-2 6 4,4 2-3,2-1 2,4-1-3,3-5 0,0-3-2,1-2 0,13-3 0,7-5-1,2-6 1,4-5 0,3-3-4,-1 0 1,1-10-3,-5-8 4,-3-5-3,-5-4 4,-6-7-2,-11-5-4,0 3-2,-11 3 6,-15 8 0,-5 12-7,-9 11-12,-4 2-31,-6 12-55,-5 15-103,2 4-266</inkml:trace>
  <inkml:trace contextRef="#ctx0" brushRef="#br0" timeOffset="4062.3132">20345 14726 718,'0'0'18,"0"0"-2,0 0 129,0 0 18,0 0-77,0 0-30,0 0-13,-22-89-7,31 53 1,3-3-8,0-6-7,4-6-10,1-10-7,4 1-1,5 4-2,-2 12-1,-1 17-2,-1 21 0,0 9-6,-2 35 4,-1 25 3,-8 21 3,-11 18 1,0 14 8,-16 15-2,-14 0-5,-4-8 1,0-17-4,-3-23 0,6-21-2,-2-14 0,5-14 0,4-12-1,9-9 1,9-10-17,6-3-30,0-23-8,25-17-184,8-19-117</inkml:trace>
  <inkml:trace contextRef="#ctx0" brushRef="#br0" timeOffset="4340.6207">20763 14405 922,'0'0'23,"0"0"86,0 0-60,0 0 37,0 0-24,0 0-27,-48 299-5,34-209-4,-2-1-6,0-6-11,3-8-1,4-18-3,3-10-3,4-10 0,2-7-1,0-6-1,12-9-4,12-8-2,9-7-28,10-6-50,12-19-43,3-12-111,-2-7-202</inkml:trace>
  <inkml:trace contextRef="#ctx0" brushRef="#br0" timeOffset="4684.2489">20954 14001 144,'0'0'739,"0"0"-706,0 0 88,0 0-34,0 0-43,0 0-24,118-172-12,-85 202-7,-8 17 0,-10 9 0,-10 7-1,-5 2 4,-13-4-2,-12-5 0,-5-8-2,3-6 0,4-9 0,6-5 5,4-7-2,8-7-3,5-6 8,0-1-8,5-1 0,19 0 0,9 2 0,8 5-51,-1 5-128,-4 6-99,-6 9-437</inkml:trace>
  <inkml:trace contextRef="#ctx0" brushRef="#br0" timeOffset="5638.4537">21254 14939 815,'0'0'38,"0"0"64,0 0 73,0 0-99,0 0-24,0 0-33,-43-18-17,24 66-1,-3 10 7,2 1-6,3 1-1,5 1 0,6-6 0,6-6-1,0-11-1,8-10-5,9-11 5,4-9 1,1-8 0,7 0-17,2-22 12,1-6 0,-1-9-15,-1-8 2,-2 1-18,-1 1 8,-4 13 27,-4 10 0,-9 11-4,-2 9-5,-2 0 7,1 0 1,-1 5 2,0 0 3,-1 1-2,-2-5 0,-3 1 0,0-2 1,0 0 6,0 0 5,0-6-7,-2-8-6,-7-1-20,-3 4-11,2 2 22,-1 9 5,-2 0-5,-2 16 9,-1 14 3,-1 6 17,2 6 13,8-3-3,4-2-14,3-6-8,0-8-2,10-3-6,13-7 0,3-5 5,5-5-5,3-3-3,1-6-12,1-11 13,-3-8-23,0-8-15,-1-3 9,-6-4-23,-5 1 30,-6 12 21,-9 12 3,-3 11 17,-3 4 14,0 11-29,0 14 40,-3 7 6,1 0-11,2-1-16,0-4-3,2-4-9,13-7-3,6-3-3,2-6-1,7-6-2,2-1 0,6-4 6,0-16-6,0-6-1,-2-6-14,-3-5-10,-5-10 11,-9-6-9,-5-7-1,-9 6 19,-5 13 5,0 15 5,-3 20 21,-8 6 15,-4 17-29,-1 14 4,-1 9 12,5 2-5,5 1-10,4 3-6,3-2-4,0-4-3,2 0 0,9-5-7,5-3-63,1-7-100,2-12-206</inkml:trace>
  <inkml:trace contextRef="#ctx0" brushRef="#br0" timeOffset="6184.968">22583 14609 459,'0'0'156,"0"0"-25,0 0 53,0 0-39,0 0-63,0 0-52,-54 25-1,16 9 10,-7 0-15,-8 1-7,1-2-2,3-3-7,4-6-4,13-5-2,9-4-1,10-6 2,7-4-2,4-2 0,2-1-1,0 3-6,14 3 6,13 3 34,10 1-10,6 3-17,2-1 2,6 2-8,-1 1 4,-2-2-3,-5 3-1,-3-4-1,-5 1 1,-8-4 0,-9-1-1,-8-3 2,-3-3-3,-4 0 2,1-2-1,1-1 0,0 1-3,4-2-40,4 0-66,8 0-203</inkml:trace>
  <inkml:trace contextRef="#ctx0" brushRef="#br0" timeOffset="6705.1695">23250 14708 70,'0'0'4,"0"0"-4,0 0 0,0 0-2,0 0-4,0 0-60</inkml:trace>
  <inkml:trace contextRef="#ctx0" brushRef="#br0" timeOffset="7768.0703">23250 14817 681,'0'0'34,"0"0"119,0 0-23,0 0-48,0 0-29,0 0-4,7-135-14,10 89-9,3-9-5,6-6-2,0-5-4,-1 5-8,1 12-3,-6 15 0,-7 21 4,-1 13 1,0 19-9,-3 32 3,0 23 15,-9 19 0,0 11-6,0 9 2,-18 2-9,-6-6 0,-5-14-4,-1-17-1,-2-19 0,2-14-1,4-11 1,4-12 1,9-11-1,9-10-10,4-1-28,11-29-22,21-15-167,8-19-123</inkml:trace>
  <inkml:trace contextRef="#ctx0" brushRef="#br0" timeOffset="8044.1704">23699 14451 883,'0'0'31,"0"0"105,0 0-20,0 0-90,0 0-15,0 0 21,-77 162-8,64-93 3,7 6-7,3 9-1,3-2-5,0 0-4,0-9-3,0-13-5,5-8-1,9-10 0,3-11-1,5-6-3,3-10 2,7-13-14,6-2-48,6-19-66,4-16-118,-6-9-186</inkml:trace>
  <inkml:trace contextRef="#ctx0" brushRef="#br0" timeOffset="8383.0284">23890 14098 255,'0'0'617,"0"0"-573,0 0 108,0 0-41,0 0-61,0 0-32,147-174-7,-112 188-7,-13 19-2,-9 15-1,-11 12-1,-2 8 3,-18 3-3,-12-5 4,-4-5 0,-1-8-3,4-7 0,7-7 9,7-13-1,10-3 10,7-10-9,0-3-6,14-4 2,10-5-2,11-1 2,7 0-3,7 3-3,-4 7-48,-4 8-46,-7 9-140,-13 4-67</inkml:trace>
  <inkml:trace contextRef="#ctx0" brushRef="#br0" timeOffset="8668.2889">24243 14955 792,'0'0'78,"0"0"88,0 0-5,0 0-91,0 0-40,0 0-29,-24 38 11,14 14 21,-7 9-7,-1 5-12,1 3-2,1 1 0,5-6-2,5-6-5,6-8-5,0-10 0,4-6 0,12-9 0,5-8-1,2-8-24,4-9-67,1-1-85,-7-22-193</inkml:trace>
  <inkml:trace contextRef="#ctx0" brushRef="#br0" timeOffset="8856.5569">24083 15369 1011,'0'0'16,"0"0"125,0 0-66,0 0-65,0 0 13,0 0-18,154-7-5,-91-3-82,1-2-47,-3-3-59,-7 2-13,-14-1-91,-13 1-97</inkml:trace>
  <inkml:trace contextRef="#ctx0" brushRef="#br0" timeOffset="9539.3698">24563 15266 156,'0'0'240,"0"0"-87,0 0-14,0 0-18,0 0-14,0 0-2,-133 49-16,119-32-12,6 0-34,3-3-14,3 0-14,2-2-2,0-1-12,7-4 0,7-2-1,5-4-1,2-1-1,5 0 2,2-8 0,0-8-10,-1-2-3,-3-3-1,-7 1 6,-3 3 4,-8 7 3,-4 5 0,-2 5 2,0 0 0,0 0-1,0 14-2,0 6 2,1 0 4,5 2-2,6-2-2,-1-5 1,1-4 0,1-4 0,-1-5-1,6-2 0,0 0 1,6-16 0,-1-3-1,1-6-1,-5-4-1,3-8 2,-3-7 0,-1 1 1,-3 7-1,-8 14 5,-2 17-5,-4 5 5,1 15-2,-2 16 7,0 8 19,0 3-13,0 0-9,0-5-2,0-1 0,0-7-4,-2-8 3,-2-5-4,1-10 2,3-3-2,0-3 1,0 0 3,0 0 5,0-7-9,6-9 5,11-5-7,3-1 3,1-2-1,0 6 0,-5 7-3,2 9-3,-3 2 4,-2 0-2,-2 12-1,-3 4 5,-7 2 0,-1 0 5,0 1 4,-6 0-8,-18 0 2,-7-2 1,-11 0-4,-13 1-37,-9-4-80,-14-7-204</inkml:trace>
  <inkml:trace contextRef="#ctx0" brushRef="#br0" timeOffset="15326.1278">20914 16341 50,'0'0'293,"0"0"-175,0 0 42,0 0-51,0 0-22,0 0 5,0 0 2,-40-118-20,40 135-69,3 23-2,11 19 80,-3 16-40,-5 2-16,-3 0-12,-3-8-7,0-9-3,0-6-4,0-7-1,0-12 0,0-10-46,0-14-98,1-11-114,5-14-413</inkml:trace>
  <inkml:trace contextRef="#ctx0" brushRef="#br0" timeOffset="15702.4366">20965 16532 440,'0'0'317,"0"0"-312,0 0 63,0 0-20,0 0 5,0 0-8,59 41-19,-34-41-21,-2-3 8,-5-13-7,-3-3 5,-3-5-7,-3-5 2,-2-4-1,-3-7-3,-2-2-2,-2 5 1,0 10 21,0 15 12,0 7 21,0 5-19,0 14-36,1 18 1,2 13 29,2 9-8,0-1-3,-1 0-8,2-2-4,-2-2-3,1-4-2,-1-4-2,2-6-12,3-5-77,0-10-103,4-13-70,4-7-434</inkml:trace>
  <inkml:trace contextRef="#ctx0" brushRef="#br0" timeOffset="16010.2947">21349 16643 881,'0'0'38,"0"0"63,0 0 4,0 0-35,0 0-31,0 0-20,-1 138-12,19-118-2,4-3 2,3-8-6,1-4-1,0-5 1,0 0 8,-3-13-6,-3-12 5,-8 0-4,-6-6-2,-6-1-2,0-6-6,-13 2-2,-10 7 1,1 10-3,-4 16-7,1 3-23,1 9-42,5 16-24,12 0-62,7-3-175</inkml:trace>
  <inkml:trace contextRef="#ctx0" brushRef="#br0" timeOffset="16616.4682">21819 16574 976,'0'0'15,"0"0"80,0 0-29,0 0-28,0 0-13,0 0 2,76-34-14,-49 11-3,-3-3-9,-2-3 5,-2-2-6,-7-6 7,-1 1-6,-5 3 1,-2 10-2,-4 14 5,1 9-5,-2 0-7,0 18 4,2 12 3,-1 7 10,4 1-6,2-6-4,0-7-1,2-5 1,3-5 1,0-5-1,0-8 0,6-2 0,3 0 7,1-19 0,4-5-1,-1-5-6,-3-3-3,-5-9-5,-2 1-3,-6 0 9,-3 9 1,-3 13 1,-2 12 1,-1 6 1,3 0-2,2 16-6,3 11 6,3 10 10,2 4 3,1 0-2,5 2 0,2-2 3,-3-3 16,-3-5-22,-8-3-4,-7-5-3,-3-5-1,-24-3-1,-12-3-22,-10-7-56,-3-7-105,0-11-283</inkml:trace>
  <inkml:trace contextRef="#ctx0" brushRef="#br0" timeOffset="16754.427">21971 16075 985,'0'0'23,"0"0"34,0 0-41,0 0-16,0 0-12,0 0-277</inkml:trace>
  <inkml:trace contextRef="#ctx0" brushRef="#br0" timeOffset="18595.8241">22851 16295 931,'0'0'105,"0"0"57,0 0-120,0 0 4,0 0-23,0 0-10,-19-111-9,6 102 4,-3 9-6,-3 0-2,-3 12 0,-5 16 0,0 6-2,2 8 1,4 2 1,7-2-1,9 0-1,5-9 1,0-5 0,14-5 0,10-8-3,4-6 3,4-8 0,-1-1-9,-3-8 1,0-11 5,-5-8-4,-2-5 2,-3-6-8,-3-5 2,-4 2-1,-1 11 8,-4 13 5,-5 10 0,1 7-1,-2 5-9,1 18 5,1 8 5,0 2 14,5-3-13,5-2 5,3-3-6,9-4 1,1-4-1,0-7 1,0-6 1,-2-4 0,1 0 0,0-14-2,-4-6 0,-1-6 0,-3-3 0,-4-9-2,4-6 1,-2 1 2,0 4 0,-3 12-1,-6 12 1,-1 11 2,1 4-3,2 0-7,0 4 1,2 7 6,-1 2 0,3 0 1,-3-5 0,-2-2 0,-1-3 2,-5-1-5,3-2 4,-3 0 2,0-2 6,0-10-10,0-3-11,-8 1 2,-1 1 3,0 6 4,-1 7-2,-2 0-10,-1 17 13,-1 12 1,3 4 2,3 7 0,6-1 8,2-3-5,0-5-2,5-2-3,13-9 1,7-1 0,1-6 0,3-9-2,2-4 1,2 0 0,0-12 4,-2-8-4,-1-7-12,-2-7 9,-2-8 3,-1-8 0,-5-2 0,-3 3 1,-5 8 0,2 15 0,-8 11 1,0 11-2,0 4 5,0 0-5,4 14 0,2 3 4,-1 0 3,2-3-6,-3-3 1,-1-4-2,-3-3 3,-4-1-3,-1-3 1,-1 0 1,0 0 5,2-1 6,-2-13-10,0-3-2,0-5-1,0 1 0,-8 3 2,0 4-2,0 9-3,-3 5-2,-3 0 4,-3 17-2,-2 12 0,2 5 1,1 2 2,6 4 4,6-3 1,4-2-4,0-1 2,3-5-2,15-3 0,5-6-1,10-3 0,4-6-2,4-7 2,4-3-22,6-1-20,1-1-31,-4-11 12,-3-7 58,-13-4 3,-7-8 3,-11-4 2,-8-5-4,-6 4 19,0 3 22,-10 11 4,-9 9 10,0 9-25,2 4-7,1 0-20,2 15 2,1 9-5,5 6 4,5 4-4,3-1-1,0 3-1,13-4 0,8-2 1,5-7-2,4-4 0,1-5 1,6-6-2,2-8-20,-2 0 7,1-3 3,-1-13 12,-4-6 1,-5-4 2,-4-6 1,-5-6-1,-7 1 1,-5 3 2,-1 12 5,-6 10 16,0 10 2,0 2-18,0 12-10,0 19 0,2 12 3,1 6 1,1 2-2,1-3 0,0-4 0,-4 0-1,1-8-1,-2-5 0,0-9 1,0-5-1,0-8 0,0-8-2,-2-1-5,1 0 7,-1-10 2,2-12-2,0-9-2,0-12 1,3-14 1,12-15 3,4-12-3,5 1-6,0 11 0,1 19 4,-5 20-3,-2 22 3,-2 11 1,-3 11 1,-3 22 1,-7 10 8,-3 5-6,0 1-3,-14-1 6,-5-6-6,-1-4 0,1-4 0,2-9-36,4-5-56,7-7-94,6-9-91,0-4-303</inkml:trace>
  <inkml:trace contextRef="#ctx0" brushRef="#br0" timeOffset="18803.2466">24759 16082 401,'0'0'571,"0"0"-330,0 0-164,0 0-62,0 0 48,0 0-32,36 172-17,-23-121-6,-4 2-6,-4-2 0,-5 1-2,0-7-15,-6-4-52,-9-9-46,3-10-152,3-11-66</inkml:trace>
  <inkml:trace contextRef="#ctx0" brushRef="#br0" timeOffset="19556.5426">24717 16339 802,'0'0'34,"0"0"17,0 0 24,0 0-31,0 0-19,0 0-4,139 53-16,-108-50-1,-1-1-2,-4-2-2,-4 0-5,-5-7 5,-3-8-1,-5 1 1,-1-3-3,-1 0 6,-3 1-9,0 3 10,2 5-5,-3 4 1,-2 4-1,1 0-6,2 0-21,3 0 28,0 14 1,0-1 10,2 1 3,0 0-4,-2-2-6,1-4 6,2-3-6,-3-2 4,1-2-5,-3-1 4,5 0 13,-4 0 1,-1-1 0,0-10-6,-2 2-8,-3-3-6,0 2 0,0 0 9,0 4-10,-4 3 3,-7 3 2,0 0-5,-2 7 7,-1 10-5,2 4 1,1 3 2,1 1 0,5-2 0,5 1-5,0-3 0,0-2 0,13-5 2,6-5-2,0-3 0,3-6 1,1 0-4,1-3-4,-2-11-2,-4-5 9,-2-2-8,-4-9 7,-1-10 1,-4-7-1,-1-14 1,-3-7 0,0 1 3,-3 6 3,0 19 15,0 19 26,0 16-3,0 7-28,0 23-11,0 23-5,0 10 13,0 2-9,6 1-2,3 0-1,-3 0-1,-2-1 0,-4-2-7,0-5-93,0-5-193,-15-6-482</inkml:trace>
  <inkml:trace contextRef="#ctx0" brushRef="#br0" timeOffset="22136.5019">20416 17350 315,'0'0'5,"0"0"5,0 0 31,0 0 17,0 0 26,0 0 37,-8 13-15,8-19-27,0-8-18,0-2 14,-10-3-5,-8 1-13,-3 0-36,-9 4-12,-1 10-6,-7 4-2,1 14 0,-1 17 2,6 10-3,8-1 0,9 3 0,8-7 6,5-5 1,2-6 0,2-6 1,16-9-2,6-6-3,9-4 3,5-19 14,4-15-6,-2-6-3,-2-4-10,-6-4 0,-9-7-1,-8-9 3,-6-11 1,-9-7-3,0-1-1,0 12 1,-5 21-1,-3 19 8,0 24 19,3 11-5,-1 33-18,2 21-4,1 16 13,3 7-4,0 3-3,3-6-4,6-12 0,5-10-2,0-14 3,2-6-3,1-11 0,2-8-2,3-11 2,3-6-5,6-7 5,4-20 4,3-8-4,-4-5-11,-6-7 0,-8-2 1,-11 0 8,-6 6 0,-3 15 0,0 13 4,0 15 1,0 9-3,-5 25 1,2 12-1,0 6 9,3 1-6,0-2-2,0-4-1,0-8 0,0-7-33,3-6-126,0-19-134,2-7-167</inkml:trace>
  <inkml:trace contextRef="#ctx0" brushRef="#br0" timeOffset="22274.4217">20754 17004 761,'0'0'4,"0"0"-1,0 0-3,0 0-94,0 0-533</inkml:trace>
  <inkml:trace contextRef="#ctx0" brushRef="#br0" timeOffset="22602.1234">20999 17357 575,'0'0'66,"0"0"88,0 0-30,0 0-9,0 0-63,0 0-28,164-66-14,-144 43-3,-1-1-3,-13 1 1,-5-3-5,-1 4 2,-1 3 5,-16 10-4,-5 9-2,-4 7 3,0 19 6,0 8-5,4 3 2,5 4 3,8 2 12,8-2-16,1 2 0,9-2-5,15-4 0,7 0-2,5-7-56,4-5-113,2-13-41,1-10-353</inkml:trace>
  <inkml:trace contextRef="#ctx0" brushRef="#br0" timeOffset="23104.2604">21452 17481 753,'0'0'65,"0"0"93,0 0-87,0 0-36,0 0 13,0 0 2,97 5-19,-51-25-16,-1-2-9,-6-2-2,-5-2-2,-7-5-2,-6-7 0,-3-2-5,-8 3 5,-1 10 1,-6 13 0,-1 14-1,-2 0-29,0 17 29,0 10 4,1-1 3,1-4-6,7-5 0,0-3 1,3-4-2,3-6 0,2-4 2,6 0-1,5 0 0,5-8-2,0-9-3,-4-3-2,0-2-6,-8-1-9,-2-4 8,-4 2 8,-3 4 5,-6 9 0,-5 8 3,-1 4-3,0 16 2,0 18 1,0 9 33,4 1-19,0 4-3,3-1-5,1-4 2,-5-4-9,-3-8-1,0-5-1,-24-8-67,-9-13-122,-6-5-181</inkml:trace>
  <inkml:trace contextRef="#ctx0" brushRef="#br0" timeOffset="23242.5362">21685 17039 487,'0'0'444,"0"0"-328,0 0-76,0 0-40,0 0 0,0 0-211,151 115-536</inkml:trace>
  <inkml:trace contextRef="#ctx0" brushRef="#br0" timeOffset="24912.2389">22475 17268 0,'0'0'996,"0"0"-838,0 0-79,0 0-67,0 0 8,0 0-16,-9 92 4,9-68-5,6 0-3,2-2 0,3-1 1,5-3-1,6-4-1,6-4 0,7-8-12,1-2-33,-1-3-27,-3-17 41,-4-7-22,-6-4 40,-5 0 10,-5 5 4,-7 7 2,-1 11 20,-3 8 9,-1 0-3,0 6-27,0 13 12,0 3 10,0-2-12,0-1-4,5-2-3,2-8 1,2 0-2,3-6-2,7-3 4,8 0 2,4-7 6,7-4-7,-2-5-6,-2 0-2,-1-4-22,-5 1 4,-6-1 1,-8 5 16,-2 1 3,-3 9 3,-3 5 14,3 0 3,-3 3-14,1 13 5,4 1-1,3-1-4,5 0-3,3-1 14,3-6-8,0-6-4,-2 4 0,-5-7 0,-2 0-2,-6 0 2,0 0 0,-2-5-3,-2 0 0,-1-1 1,-4 3-1,1 0 0,-2-1 0,0 1 0,0 2-1,0-2 1,0 2-1,0-1 2,0-1-3,0 3 2,0 0-2,0 0-2,0 0-2,0 0 2,0 0 1,0 0 0,0 0 1,-2 0 0,-5 0 4,-1 0-3,0 0 2,-1 0-2,2 0 1,3 0 2,1 0-1,3 0 0,0 0-2,0 0-1,0 0-2,0 0 1,0 0 0,0 0 1,0 0 0,0 0 1,0 0 0,0 0-1,0 0 1,0 0-1,0 0 0,0 0 0,0 0 1,0 0-1,0 0 1,0-4 3,0 0-1,0-1-2,0-3 0,0 0-1,0 3 0,0 1 0,0 1 1,0 1-1,0 2 0,0 0 0,0 0 0,0 0 0,0 0-2,0 0-1,0 0-2,0 0 1,0 0 0,0 0 4,0 2 0,0 1 1,0-1-1,0 1 0,0-1-1,0-1 1,1 0-2,1-1 1,1 0-4,2 0 3,-1 0 2,2 0 5,-1 0-3,-5 0 0,3 0 1,-1 0-1,-2 0 0,0 0-2,0 0 1,0 0 1,2 0-1,-2 0 0,1-2-1,1-3-2,-1-2-3,1 0 0,-1-3-1,5-2 2,1-5 2,3-3 2,-1-7 1,0-10-1,-2-8 0,0-5 2,-2 6-2,-5 13 4,0 14 0,0 9 8,0 8-4,0 10-8,0 26-3,0 16 3,0 10 3,-6 1-2,-2-4 0,3-7-1,-1-6 0,0-5 1,1-6 0,4-5-2,1-7 1,0-9 0,0-9 1,0-3-1,0-2-3,4 0 3,8-10 6,4-10-2,3-8-4,0-3-8,3-5-3,-1 2-1,5 7 8,-3 13 3,0 14-6,3 0 6,-4 14 1,-2 13 8,-6 0 7,-7 2-4,-7-4 0,0-2-7,-19-4 0,-11-4 0,-7-1-2,-3-2 1,-1-5-3,7-6-55,9-1-115,11-7-242</inkml:trace>
  <inkml:trace contextRef="#ctx0" brushRef="#br0" timeOffset="25100.6409">23708 17282 684,'0'0'78,"0"0"79,0 0-104,0 0-31,0 0-16,0 0-6,41 221-5,-41-195-99,0-11-89,0-10-142</inkml:trace>
  <inkml:trace contextRef="#ctx0" brushRef="#br0" timeOffset="26417.9832">23836 17180 162,'0'0'158,"0"0"-59,0 0-90,0 0-8,0 0 0,0 0 1,117 194-1,-106-188 8,-8-3 94,0-3 37,-1 0 42,0-6-55,3-11-69,0-2-13,0-3-13,-2 2 13,-1 6-15,-2 6-1,0 4 11,0 4-11,0 1-22,-8 15-6,-8 7 8,2 0-2,2 1-2,7-1 0,0-3-4,4-4-1,1-2 1,0-5-1,0-2 0,10-4 0,3-3-1,4 0-1,4-7-1,-2-5-9,2-8-16,-5 1-9,0-5-6,-3 4-17,-3 6 5,-5 6 39,2 8-1,-1 0 13,0 0 1,5 2 3,2 4 11,-3-4 39,-2 1-46,-2-3 2,3 0 2,1 0 11,4-5 17,5-7-17,-1-1-9,2-1-6,3-1 3,0 1 1,0-3-3,-4 4 2,-5 6-5,-3 7-2,-4 0-2,2 13-6,-1 16 4,-2 6 4,-5 4 2,-1 0 0,0-2-2,-12-1 4,-6-6-4,-2-9 2,6-5-1,2-10-1,3-2 2,4-4 3,5 0 0,0-5-5,0-6-2,0 0-6,17 4-1,3 3 2,6 1 6,3 3 2,2-3 0,3 0-1,5-5 0,-2-1 1,4-7 1,-4-3 1,-2-5-3,-10 0 3,-4 1-2,-8 2 2,-4 1-2,-5 2 0,0-1 7,0 3-3,0 2 0,1 5-2,2 4-2,-1 5-1,3 0-11,3 11 10,3 8 0,0 6 1,1 0-1,2-2 1,0-3 0,-2-3 1,-4-5-1,-4-5 0,-2-4 1,-2-3 0,1 0 2,-2 0 4,0-2-3,-3-8 1,0-1-4,0-3-1,0 2-5,-3-1-12,-9 2 0,0 5 2,-3 6-13,-1 0-4,-3 0 26,0 14 6,2 2-1,3 1 1,3 3 1,3-6 6,6 3-1,2 0-5,0-7-1,0 2 2,9-7-2,3-2-6,3-3 6,4 0-1,2-3 8,3-11-7,6-7 3,1-9 1,5-9 0,0-13-3,0-17 3,-2-6-3,-4 2 0,-8 20 5,-11 22 32,-10 23 17,-1 8-10,-1 15-39,-15 26-1,-3 14 8,-3 13-3,-1 4-9,-5 3 1,-7 1-2,-4 6-18,-6-2-90,-2 0-234</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1:08:05.187"/>
    </inkml:context>
    <inkml:brush xml:id="br0">
      <inkml:brushProperty name="width" value="0.05292" units="cm"/>
      <inkml:brushProperty name="height" value="0.05292" units="cm"/>
      <inkml:brushProperty name="color" value="#1F497D"/>
    </inkml:brush>
  </inkml:definitions>
  <inkml:trace contextRef="#ctx0" brushRef="#br0">16815 17819 0,'0'0'0,"0"0"6,0 0 12,0 0-18,0 0-13,0 0 2</inkml:trace>
  <inkml:trace contextRef="#ctx0" brushRef="#br0" timeOffset="3061.4133">13657 8199 9,'-1'0'51,"-2"-5"15,-2-7-42,-2 1 18,0 0 23,1 0 17,1 2 135,0 1-143,2 0-64,0 2 8,0 2 61,2 0-29,-3-2-9,-4 0 0,-1-2-13,-4 0-8,-1 0 12,2 2 36,-4-1-39,-4-3 21,-10 2-47,-8 0-3,-8 2-10,-7 6 9,0 0-4,-4 14 1,0 8 0,-2 8 3,-7 1 0,4 3 1,-3 2 1,-1-1 0,4 0 1,4-1 7,4-1-9,6 0 0,4-1 1,-1 1-1,0 0-3,3 0 3,2 1-1,0 3-2,4 2 2,3 3 1,0 4-1,1-1 0,2 0 2,0-6-1,5 0 0,1-4 0,3 0-3,1-1 2,3-1 0,2 1 1,2-3-3,3 3 3,4 2-2,3 1 0,3-2 0,0 2-5,0-2-2,11 0 8,4 2-1,0-2 1,2 2-4,2-3 0,-2-2 5,3-6-4,-1 3-7,2-3 10,4-3-8,2 3 4,1-2-1,2 1 6,5 1 0,0-1 9,3-1-3,2-1-6,2-3 0,-2 0-6,-1-4-1,-1-2-13,-3-3-28,-1 0 48,-1-3 6,0 1-6,3-3 0,-2 2 3,2-2-2,-4 2 2,4-3-3,1-1-5,1 1 4,2-3-2,0-2-1,1 0 3,0 0 0,0 0 0,1 0 0,-1 0 1,-2 0 0,-1 0 0,0 0 0,-1 0 0,1 0 0,2 0 0,8-7-2,8-5 1,6-5 1,1-2 0,2 2 0,-7 5-1,-6-1 1,-4 6-3,0-2 2,0 2 1,1 1 2,-2 2-2,0 0 0,-3 2 2,1-1-2,1 0-4,-1 0 4,3 1 2,-5-1-2,2 3 0,-3 0 2,-4 0-2,1 0 0,0 0 0,-3 0 0,0 0-2,-2 0 4,0 0-2,5 0 0,-3 3 0,0-1 1,-1 1-1,-3 0 0,-2-1 0,-4 1-1,1-2-2,1-1 3,1 3 0,1-3 0,-1 0 1,4 0-2,-1 0 4,-1 0-5,-4 0 2,3 0 0,1 0-2,-1 0 2,0 0 0,2-3 2,-4 0-2,2-3 2,0-2-2,0 2 0,2-2 0,-3-1-4,1 1-17,-2-2-10,-2 0-1,-3-1 19,0-3 13,0-3 0,-1-3 3,-1-4 1,1-6-1,0-2 0,-2-5 2,-2-4-4,-3-1 5,-3-2-1,-6-1 0,0-2 0,-3-3-3,-3-3 6,0-3-1,0 0-6,0-1 5,-9 1-4,-1 0 2,1-2-1,-2 0-2,0-2 0,-5 2 1,1 4 0,-1 1-2,-3 2 0,0 5 0,-4 1 0,-4 0 0,-1 1 0,-5 1 4,-3 2-3,-2 2 0,1 3 6,-3 2 5,0-2-7,-2 2 1,-4-3-4,-1 4-2,3 0 0,-1 3 7,0 4-5,3 1 2,-3 4-1,2 5-2,-4 0 2,-3 2-2,-5 3 3,-3 2-4,-3 2-2,-6 7-6,-6 0 5,-4 4-4,0 11 4,1-1 3,2 1 0,2 1 3,-1 0-3,1 1 0,0 0 0,1 1 0,2 2 1,-1 0 1,-4 2-2,-3-1-1,2-3 0,3 0-3,3-1 3,7 5-3,2 0-1,9 2 5,1 0 0,6 3-2,1 0-2,4 4-14,3 1 17,1 1-4,0 1-4,2 0 5,-4 3-5,3-1 6,3-4 2,1-4-12,3-2 11,7-1-9,1-3-42,6-3-46,2-10-74,2-9-136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0:59:27.175"/>
    </inkml:context>
    <inkml:brush xml:id="br0">
      <inkml:brushProperty name="width" value="0.05292" units="cm"/>
      <inkml:brushProperty name="height" value="0.05292" units="cm"/>
      <inkml:brushProperty name="color" value="#1F497D"/>
    </inkml:brush>
  </inkml:definitions>
  <inkml:trace contextRef="#ctx0" brushRef="#br0">4395 3299 6,'0'0'35,"0"0"27,0 0-4,0 0-43,0 0-4,0 0-4,0 0-2,143 85-3,-134-80 2,-1-2 70,-3-1-74,1 2-35,0-1 32,2 2 1,1 2-67,4-3-91</inkml:trace>
  <inkml:trace contextRef="#ctx0" brushRef="#br0" timeOffset="12763.7928">14828 3805 337,'0'0'14,"2"0"-9,-1 2 24,1-1 45,-2 1-7,0-1-39,0 1-15,0-1 3,0-1 9,0 0-9,-5 0-12,0 0-4,1 0 0,-2-4 1,1 1 1,3 1 1,0-3 12,1 3 3,1 0 7,0 0 5,0 2-6,0 0-6,0 0-14,0 0-1,0 0-2,4 0 6,11 0 1,0 0 2,1 4 4,1 0-2,2-1 2,0 0-4,1-1 1,1-2 0,-1 0-1,0 0 3,0 0-7,0 0 3,0 0-7,0 0 1,1 0-1,-2 0-1,1 0-1,3-2 2,-1 1-1,1 1-1,-4-2 0,-5 2-1,-1 0 0,-6 0 1,1 0 0,-6 0-1,2 0 1,-3 0 0,-1 0 0,2 0 0,-2 0 1,0 0-1,0 0 0,0 0 0,0 0-4,0 0 2,0 0-3,0 0-8,0 0-16,0 0-24,0 5-48,-5-2-82,-4-3-184</inkml:trace>
  <inkml:trace contextRef="#ctx0" brushRef="#br0" timeOffset="18812.0767">2550 4557 420,'-20'2'28,"7"-1"38,8 1-16,5-1-1,0 3-24,0 2-14,21 5 34,10 1 12,13 3-15,11-3 4,9-3-6,10-4-11,9-2-3,6-3-15,6 0 23,-1 0-18,-1-2 6,-4-4 7,-6-1-17,-12 0-5,-14 0-5,-11 2 1,-15-1 2,-13 2-1,-7 4-3,-10 0 0,-1 0 1,0 0 2,0 0-4,-7 0-12,-11 0-49,-9 0-86,-4 0-47,-8-3-473</inkml:trace>
  <inkml:trace contextRef="#ctx0" brushRef="#br0" timeOffset="19523.5126">1813 4282 609,'0'0'17,"0"0"-13,0 0-4,0 0 20,0 0-3,0 0 5,13 201 4,-13-178-10,0-8 7,0-5-2,0-6-5,0-4-4,0 0 1,0 0 27,0-9 38,0-14-11,0-13-51,0-7 0,0-8-13,0-6-3,-3-9 17,-1-2-12,4 4-5,0 13-1,0 12-1,7 20 2,5 11 12,6 8-12,3 13-1,12 18 1,2 12 12,-4 3-7,-5-2-1,-5-1 4,-2-6 1,-7-4-9,0-2 2,-6-6 5,0-2-7,-3-5 4,2-6-3,-1-1-1,1-5-104,-1-6-55,0 0-308</inkml:trace>
  <inkml:trace contextRef="#ctx0" brushRef="#br0" timeOffset="29355.7835">1164 5704 740,'0'0'14,"0"0"90,0 0 5,0 0-40,0 0-67,0 0 4,0 0 45,3 146-21,-3-84-7,0-1-2,0-3-10,-8-10-5,1-6-2,1-9-4,3-6-59,1-15-130,2-12-69</inkml:trace>
  <inkml:trace contextRef="#ctx0" brushRef="#br0" timeOffset="29743.2907">924 5404 748,'0'0'22,"0"0"33,0 0 22,0 0-18,0 0 6,0 0-18,-202 458-21,198-345-8,4-6-3,0-13-7,16-16-4,17-13-4,10-14 2,17-15-6,10-17 9,6-16-4,9-3 4,-3-32 5,2-16-9,-5-9 1,-14-12 1,-13-12-3,-17-18 6,-20-15-6,-15-10 2,-9-2 0,-30 16 6,-12 26 0,-1 26 22,3 29-15,-2 24-11,2 12-4,1 35-43,8 17-100,14 5-139</inkml:trace>
  <inkml:trace contextRef="#ctx0" brushRef="#br0" timeOffset="30261.4237">2348 5766 64,'0'0'646,"0"0"-581,0 0 108,0 0-27,0 0-55,0 0-40,-8-39-20,8 58-30,0 20 7,0 21 10,0 12 10,0-2-8,0-4 3,0-8-15,0-7-7,-4-5 4,3-8-5,-1-6-20,2-10-46,0-11-82,0-11-151,0-7-350</inkml:trace>
  <inkml:trace contextRef="#ctx0" brushRef="#br0" timeOffset="30583.5512">2370 5998 622,'0'0'21,"0"0"16,0 0 75,0 0-58,0 0-33,0 0 32,53-39-38,-34 12 15,-2-5-14,-1-1 4,-6-1 20,-1 3-7,-6 6 26,0 8-1,-3 9-5,0 6-12,0 2-25,0 7-16,3 20-7,3 12 7,3 10 11,0 6 2,-3-1-5,-3 1-2,0-5-3,3-1-2,-3 1-1,4-6-115,2-7-124,5-12-156</inkml:trace>
  <inkml:trace contextRef="#ctx0" brushRef="#br0" timeOffset="30905.9321">2778 6183 842,'0'0'39,"0"0"161,0 0-104,0 0-39,0 0-30,0 0-8,-23 163-8,26-146-7,9-3-1,2-5-3,2-4-1,2-5 0,1 0 1,-1-9 8,-3-9-6,-4-5 4,-4-7-1,-7-3-2,0-1-2,0 6-2,-9 8-3,-6 9-4,2 5-2,-4 6-16,1 0-20,2 0-38,7 6-100,3-6-158</inkml:trace>
  <inkml:trace contextRef="#ctx0" brushRef="#br0" timeOffset="31116.7271">3177 5822 835,'0'0'209,"0"0"-132,0 0 33,0 0-78,0 0-26,0 0-3,8 23-3,-8-7-21,0 1-116,0 0-153,0 0-405</inkml:trace>
  <inkml:trace contextRef="#ctx0" brushRef="#br0" timeOffset="31273.7949">3207 6178 672,'0'0'93,"0"0"111,0 0-64,0 0-63,0 0-31,0 0-38,13 66-6,-10-61-2,2-3-102,-2-2-171,3 0-425</inkml:trace>
  <inkml:trace contextRef="#ctx0" brushRef="#br0" timeOffset="31455.7439">3514 5995 834,'0'0'91,"0"0"77,0 0-86,0 0-69,0 0-13,0 0-37,156-31-166,-126 30-280</inkml:trace>
  <inkml:trace contextRef="#ctx0" brushRef="#br0" timeOffset="31956.8884">2329 6878 714,'0'0'96,"0"0"-63,0 0 46,0 0 42,0 0-37,0 0-26,0 254-22,0-201-7,0-5-18,0-6-6,0-4-2,-3-6-3,1-6-12,2-8-64,0-14-109,0-4-154</inkml:trace>
  <inkml:trace contextRef="#ctx0" brushRef="#br0" timeOffset="32301.5966">2348 7124 684,'0'0'53,"0"0"23,0 0 48,0 0-66,0 0-26,0 0-20,100 20 27,-69-38-31,-2-2-8,-7-4-39,-7-1 7,-3-1 30,-9-3-5,-2-1-2,-1 0 18,0 5-8,0 8 18,0 9 23,0 8 26,0 0-28,0 10-27,0 16-10,0 13 40,3 7-2,3 5-5,-1 0-15,0-1-13,0-5-1,-2-1-7,6-2-2,-3 0-81,4-6-86,1-12-258</inkml:trace>
  <inkml:trace contextRef="#ctx0" brushRef="#br0" timeOffset="32595.8498">2851 7265 959,'0'0'83,"0"0"-42,0 0 71,0 0-71,0 0-5,0 0-14,27 129-3,-24-96-9,4-4-5,-3-4-3,1-5-2,-1-4-20,1-6-62,5-10-132,2-3-115</inkml:trace>
  <inkml:trace contextRef="#ctx0" brushRef="#br0" timeOffset="32775.5238">3061 6929 850,'0'0'47,"0"0"73,0 0 13,0 0-98,0 0-24,0 0-5,12 43-6,-8-26-40,-1 2-161,-3-4-145</inkml:trace>
  <inkml:trace contextRef="#ctx0" brushRef="#br0" timeOffset="32925.2772">3140 7375 729,'0'0'15,"0"0"122,0 0-62,0 0-59,0 0-16,0 0-119,42 11-189</inkml:trace>
  <inkml:trace contextRef="#ctx0" brushRef="#br0" timeOffset="33113.5944">3392 7033 143,'0'0'10,"0"0"-20</inkml:trace>
  <inkml:trace contextRef="#ctx0" brushRef="#br0" timeOffset="65288.2619">4199 5668 582,'3'-14'21,"0"4"27,3 2 47,-1 1 19,-5 7-36,0 0-21,0 0-12,3 5-45,2 24 11,1 17 24,0 12 7,-3 5-8,0-2-8,-3-3-5,0-6-6,0-7-11,0-7-1,-5-4 0,-5-4-3,-1-7-51,-3-8-154,-2-13-116</inkml:trace>
  <inkml:trace contextRef="#ctx0" brushRef="#br0" timeOffset="66441.4628">4042 5973 600,'0'0'0,"0"0"1,0 0 31,0 0-25,0 0-4,0 0-2,324-171 5,-293 143-5,-5 1 8,-11 1 12,-2 1 22,-7 6 8,-3 5 13,-1 10 7,-2 2-14,0 2-26,2 11-29,0 20 25,-2 15 34,0 8-11,0 4-18,-6-1-3,-1-7-12,1-7-7,0-11-7,1-8 0,5-8 0,0-6-1,0-6 0,0-4-2,0 0 0,8-11-4,8-14 2,10-7-50,0-5-25,0 0-13,-1 6 37,-5 11 21,-5 15 15,-2 5 13,-3 17-1,-3 12 5,0-2 32,0 0-1,3-2-5,4-6 1,7-2 1,4-6 51,8-6-60,1-5-17,5-2 7,0-18-1,-2-5-8,-9-2-14,-8-4-4,-5 0 18,-12 3 0,-3 4-1,0 11-5,-6 11 2,-9 2 4,0 2 9,-1 10-6,2 3-3,7-2-2,4 0 1,3-5-4,0-3 1,0-1-6,5-4 10,12 0 9,5 0 5,7-7-6,2-7-4,8 1-4,-3 1-4,0 3-14,-2 7 10,-9 2 7,-4 0-4,-10 16-1,0 4 0,-5-1 6,-3 1 16,-1-4-2,-2-5 2,3-2-11,-3-3 1,3-3 0,3-1-6,1-2 3,7 0 5,5-2 2,8-12-3,1-1-7,0-6-6,1 1-2,-2-3 2,-2 6 3,-1 3 1,-6 6 1,-6 8-2,0 0-3,-2 2 2,-2 10 4,4 2 8,-1 0 0,3-3-4,4-2 1,0-6-1,9-1-1,3-2 2,-1 0-2,1-7-1,-3-8-2,0-2-3,-5-5-7,-7 1 5,-2-1 3,-8 3 1,-4-1-1,-1 6 1,0 7-9,0 4 2,-4 3 8,-5 7 0,2 10 3,1 10 7,3 2 4,3 2 1,0-3-11,6 0-2,14-1-4,7-6 1,8-2-38,5-7-91,-1-8-125</inkml:trace>
  <inkml:trace contextRef="#ctx0" brushRef="#br0" timeOffset="66959.7198">6150 6024 619,'0'0'75,"0"0"-59,0 0 102,0 0 20,0 0-65,0 0-47,88-46-18,-55 19 7,0 1 2,0-5-1,-2-1 2,-4 0 12,-5-2-11,-4 5-2,-8 7-2,-4 10-3,-4 9 3,-2 3-15,0 5-11,1 13 4,4 4 7,1 4 6,3-5-3,0-1-3,0-3 1,1-5 0,2-8-1,4-4-10,0 0 5,6-8-2,-3-12-2,2-4-6,-3 2-2,0-4-2,-2 1 15,-4-1-1,0-2 5,-3 6 0,2 7 1,-1 7 0,-1 8 4,1 0-5,4 17 10,2 11 7,2 8 1,-1 4 12,0 7-7,-3 0 2,-1-1-13,-8-5-6,-5-6-3,0-7 1,-17-8-4,-15-8-48,-9-7-94,-5-5-139,0-17-543</inkml:trace>
  <inkml:trace contextRef="#ctx0" brushRef="#br0" timeOffset="67098.1496">6462 5441 835,'0'0'0,"0"0"6,0 0 27,0 0-33,0 0-33,0 0-702</inkml:trace>
  <inkml:trace contextRef="#ctx0" brushRef="#br0" timeOffset="68039.1911">7667 5626 782,'0'0'64,"0"0"73,0 0-63,0 0-71,0 0 17,0 0 6,-39 166-18,27-116 5,5-6-6,-2-10-2,7-9-1,1-14-2,1-6-1,0-5 4,0 0 6,0-19 16,0-15-3,9-10-19,9-7-3,1-5-2,2-1-2,3 6 0,-8 11-1,1 16-1,-1 13-17,0 11 18,4 4 0,1 20 3,4 8 7,0 2-3,-1-3-4,-1-3 2,2-5-1,2-6 1,4-5-1,1-9-1,-1-3 8,-1-7-7,-2-13-1,-3-2-4,-4-4-16,-4-1 7,-6 1 2,-6 1 11,0 6 1,-4 11-1,-1 8 0,0 0-5,0 22-11,0 10 16,0 4 12,-1-2-3,1-2 1,0-1-2,0-4-3,9-5-3,5-7-2,3-6 0,8-9-6,4 0 5,0-6-24,0-15-7,-7-3 32,-4-3 3,-6-5 0,-9-4 0,-3-2-2,0 1 4,-10 6 3,-4 10 9,-1 13-17,-1 8-9,-5 8-28,7 20-67,0 4-84,11-2-271</inkml:trace>
  <inkml:trace contextRef="#ctx0" brushRef="#br0" timeOffset="70177.5512">9072 5710 920,'0'0'9,"0"0"59,0 0-4,0 0 0,0 0-36,0 0-17,-173-78 2,138 78-5,5 11-7,4 12-1,1 8-1,4 7 1,10-1 0,8 4-1,3-5-2,2-4 1,19-6-30,9-9-14,8-10 5,6-7-18,3-6 18,1-21 2,-3-7 34,-6-5 5,-7-7 3,-3-9 5,-7-10 16,-4-13 25,-6-9-15,-6 2 3,-5 14-12,-1 19 34,0 23 6,0 18-21,0 11-18,0 14-26,-3 23-8,-1 15 8,4 8 0,0 3 0,0-3 1,0-4-1,9-5 0,5-8-2,4-4-18,7-7-21,4-10 2,4-11-5,3-11 9,0 0 25,5-18-3,-2-9-1,-4-7-6,-7-10 17,-6-2-10,-10 3 13,-7 11 0,-2 10 4,-3 15 26,0 7-14,0 12-16,0 15 0,-3 9 10,3 2-2,0-3-5,0-3-1,7-4 0,7-3-2,5-5-10,2-9-20,4-9-1,4-2 10,2-8 4,0-17 17,1-6 1,-4-7 3,-4-10 4,-5-13 11,-4-13 7,-4-11-10,-5 0-5,-2 11-2,-4 18 33,0 22 26,0 20-20,0 14-3,0 9-45,0 32-9,1 20 9,4 17 3,5 10-3,2 6 1,-4 9 1,-2 12-2,-6 4 1,0 0-2,-6-6 1,-15-14-59,-1-16 1,1-17 12,-2-16 41,3-18 4,1-12 2,3-14 0,3-6 10,-1-10 11,5-22 3,5-13-7,4-15-3,0-15-8,9-16 5,15-10-11,5-2-1,7 8 3,5 12-3,2 15 0,-1 10 0,1 4 10,2 3-2,1 5 2,-1 5 0,-8 12 0,-4 14-6,-8 15-4,-4 10-3,-7 37-6,-1 22 9,-9 13 2,-4 8 2,0 4-2,0-7-1,-4-7 1,-9-17-1,0-13-1,0-15 0,-1-14 1,6-9-1,0-8 2,-1-4 3,3-2 9,2-19-7,1-13-7,3-14 0,6-17 0,15-6-2,0 4-15,6 11 8,-2 17-2,0 17 3,-1 13 1,-2 9-1,1 0 3,1 14-1,-1 4 6,1 1 0,-3-3 0,2-3 0,-4-4 1,-1-5 0,0-4-1,0 0-3,3-9 3,1-8 1,0-4-1,-2 1-1,-1-5 0,0 0-2,-4 3 0,-5 2 0,1 8 3,-6 8-1,-2 4-2,-2 0-17,4 16 0,0 6 19,4 2 1,-1-3 2,1-1 3,1-3-2,-1-5 1,2-4-3,1-6 4,4-2 1,3 0 0,7-5 4,1-7-5,1-2-2,2-3-2,-3-2-1,0-1 0,-1 1-3,-2 2-3,-2 5 3,-5 7 1,-2 5-16,-5 0 18,0 2-13,-3 10 8,3 3 4,-1 0 2,0-3 0,3-1 0,-1-1 2,2-6-1,0 0-1,0-4-1,0 0 6,-1 0 0,-1-9-4,-1-3-2,-4-1-1,-3 0-11,-3-3 9,0-1-3,0 1-4,-11 5-5,-2 7 9,-5 4 1,-2 2-5,2 17 10,-4 7 4,6 4 9,2 6 2,4 0-2,7 1-5,3-1-5,0-5-3,16-2 0,13-6 2,8-9-2,9-8 0,5-6-20,7 0-3,3-14-5,2-8 25,-2-6 2,0-9-6,1-9 7,-3-11 11,-2-9-3,-10-7-3,-11 5-3,-14 10 5,-12 15 23,-10 13 22,0 13-2,-16 11-17,-16 6-23,-5 3-7,-5 25 1,4 11-3,7 9 2,6 2-3,8 3-1,8-3 1,5-7-2,4 1 0,6-8 0,18-5 1,10-6-12,8-8-26,8-11-37,4-6-115,0 0-91,1-17-66</inkml:trace>
  <inkml:trace contextRef="#ctx0" brushRef="#br0" timeOffset="70277.2844">12139 5726 0,'0'0'649,"0"0"-438,0 0 11,0 0-86,0 0-84,0 0-32,18-19-20,-18 19-77,-3 0-323</inkml:trace>
  <inkml:trace contextRef="#ctx0" brushRef="#br0" timeOffset="73049.6546">4137 6984 532,'0'0'397,"0"0"-397,0 0 1,0 0 53,0 0 68,0 0-56,0 0-28,44 363-15,-42-295-6,-2-5-9,0-5-4,-2-9-4,-8-9-47,-2-11-95,-2-14-97,-3-15-306</inkml:trace>
  <inkml:trace contextRef="#ctx0" brushRef="#br0" timeOffset="74031.5634">4007 7429 736,'0'0'4,"0"0"18,0 0 35,0 0-32,0 0-19,0 0 0,249-140-2,-198 103-2,-4-3 1,-9-4 3,-12-1-3,-8 4 1,-9 12 1,-6 10 30,-1 19 24,-2 6-56,0 31 0,1 15 44,-1 9-3,0 1-14,0-6 1,2 0-11,-1-6-7,4-7-8,-4-10-2,3-12 0,-1-8-1,-2-8-2,6-5-1,4-2 1,8-21 10,6-10-10,5-9-63,-1-6-18,-4 3 0,-1 8 43,-4 12 26,-4 14 6,-2 11 3,-2 2-2,0 19 5,-1 6 35,-1 2 1,3-4-7,4-3-2,2-8-12,5-2-3,3-7-7,0-5 3,3 0-1,2-6-3,-4-14 1,-2-4-2,-3-1-3,-7-1-1,-9-1-3,-4 2 4,-3 6 4,0 6-3,0 7 8,0 6 19,-5 6-28,0 12 0,-2 6 4,5-2-2,2-2-2,0-1 0,3-4 0,12-5-3,3-4 3,3-6 0,6 0 0,2-8-3,2-8-3,1-4-15,-2 3-3,6-3 6,2 3 8,0 3-5,-1 6 14,-4 7 1,-6 1-5,-4 5 5,1 12 3,-3-2 12,0 2-6,-3-8-6,-4 1 1,2-6-4,0-1 8,4-3-2,1 0-3,6-9 6,2-6-6,1-4 0,1-3-3,-2 0-4,-4 0 4,-8-2 0,-7 0 0,-4 2 1,-6 9 0,0 4-1,0 8 13,0 1-3,0 3-10,0 20-5,0 4 5,-6 4 3,6 2-1,0-4 0,9 1-2,15-4-3,9-4-4,12-2-82,11-10-71,4-10-161</inkml:trace>
  <inkml:trace contextRef="#ctx0" brushRef="#br0" timeOffset="74555.9927">6348 7315 808,'0'0'7,"0"0"3,0 0 73,0 0 22,0 0-48,0 0-43,35 30 33,5-50 2,2-6-35,4-3-10,-1-3-3,-5-4 2,-1-3 0,-8-7 3,-6 0-6,-10 3 1,-4 12 1,-5 15 1,-6 12-3,0 4-1,0 19-9,0 13 10,0 10 3,0-3-2,0-2-1,1-8 0,13-4 0,5-5 0,5-8-1,2-8-1,3-4 1,4 0-2,-3-16 3,-2-2-6,-4-3 5,-6 0-4,0-5 4,-7-2 1,-2-1 0,0 2 2,-4 8-1,-2 9 2,1 10-3,4 7-4,2 22-1,1 10 5,0 9 8,2 1 0,-4 3 5,-2-1-3,-7 0-7,0-4-1,-12-5-2,-18-9-74,-10-13-102,-6-19-182</inkml:trace>
  <inkml:trace contextRef="#ctx0" brushRef="#br0" timeOffset="74707.9911">6726 6757 887,'0'0'5,"0"0"42,0 0-28,0 0-19,0 0-90,0 0-578</inkml:trace>
  <inkml:trace contextRef="#ctx0" brushRef="#br0" timeOffset="75155.6844">7851 7067 751,'0'0'176,"0"0"-83,0 0 41,0 0-50,0 0-29,0 0-30,26-123-13,-42 115-3,-4 8-9,-3 0 2,-4 14-5,0 15 3,0 9 0,6-1 0,3 1-1,9-6 1,8-7-2,1-6-3,1-5-2,16-6 0,7-5 2,7-3 5,-1-3-3,4-17 3,-2-4 0,-3-2 1,1-8-1,-6 2 0,0 6 5,-11 7-3,-4 10 0,-6 9-2,0 6 0,-1 21 0,-1 8 4,4 6 4,-2 2-5,0-2-2,1 1-1,-3-2-39,4-7-143,-1-5-233</inkml:trace>
  <inkml:trace contextRef="#ctx0" brushRef="#br0" timeOffset="77833.7671">9109 7219 653,'0'0'46,"0"0"94,0 0-41,0 0 6,0 0-11,0 0-41,9-162-14,-23 143-9,-4 6-4,-2 11-7,-5 2-10,-6 17-5,-4 17-3,4 7-1,6-3-1,9-3-1,13-5 1,3-8-3,2-5-3,18-6-1,8-9 3,10-2-16,6-17 16,3-12-9,-3-8-8,-1-7 3,-4-7 15,-5-8 3,-7-7 1,-12-9 3,-7-3-2,-8 7 2,0 14 0,0 20 3,-3 20 10,-2 17 14,-1 13-30,-2 24 0,5 11 0,3 6 4,0-3 0,11-6-2,7-3-2,1-5 0,2-2-2,1-9 0,1-8 2,2-9-17,2-9 0,0 0-4,3-16 8,-5-12-4,0-5 0,-7-4-15,-3-4 23,-4 4-5,-5 9 8,-2 13 3,-1 10 1,-3 5 2,0 14-20,0 15 20,3 10 10,3 5-9,2 0 3,2-6-4,3-2 3,1-6-3,6-12-5,9-7-44,4-11-13,5 0 43,3-24-46,-1-9 1,-7-9 64,-2-5 10,-8-8-7,-10-5 11,-7-10 2,-6-6-4,0 1-4,0 15 28,0 21 51,0 21 23,-1 18-50,-1 15-51,2 29-6,0 21 5,0 11 1,0 10 3,5 9-3,5 7-6,-3 0 3,0 4-4,-1-6-1,-4-7-1,-2-10 0,0-13-31,0-16-6,-5-20 22,-1-13 10,1-13 0,0-8-15,1-17 19,0-20-44,4-16 18,0-18 15,8-19-4,11-22-11,3-20-26,8-8 42,4 2 11,3 20 1,-1 26 21,-3 24 36,-5 20-4,-8 21 11,-4 13-19,-7 11-24,4 3-9,-2 24-13,1 25 2,1 22 2,-4 15 2,-1 15-1,-1 12 6,-4 0 3,-2 2-10,-1-10-3,0-17 2,-6-14-2,-8-17-1,0-16 2,1-13-2,5-16 3,2-12 0,2 0 4,0-22 7,2-18-14,2-16 0,0-14 0,12-11-3,7-2-8,5 5 1,0 10 3,0 18 4,2 19-14,-1 17 13,3 14 4,0 0-7,4 22 6,-1 7-7,2-1 7,2-1 0,1-7-12,-3-3 5,1-8-9,-2-7 5,-2-2 3,1-6-15,-3-11 15,-1-10 4,-5-4 1,-7-7 4,-6-5 0,-7-2 0,-2 4 1,0 9 3,-5 14 0,-7 11 12,-2 7-12,-5 0-2,-1 8-2,2 7 0,3 2 0,6 0-1,6-5 0,3-2-2,0-2-3,0-5 4,16-2 2,7-1 0,5 0 0,5-10-12,0-3-12,1-1 19,-3 2-12,1-2-9,-2 3 26,-2 1 0,-6 1 0,-5 7 1,-6 0-1,-5 2-2,-1 0-6,-3 4-1,-2 9 9,1 4 6,1 6 12,2 0-9,2 3 3,0 0-3,0-1 0,3-3-4,6 0-1,1-7 3,8-4-7,6-3 2,4-8-1,2 0-1,2-2-19,-5-15-12,-4 0 24,-8-8 7,-6-2 0,-6-2-1,-8 1 0,-1 5 1,0 6 5,0 5 14,-6 10 12,-3 2-10,-3 0-16,-1 18-5,1 8 2,0 6-2,9 2-2,3-1 1,0-2 0,11-6 0,8-7 0,8-5-1,4-8-22,4-5-9,3 0-10,1-14-57,-5-7 36,-1-2 49,-6-8-15,-1-4 29,-4-3 2,-2-4 2,1 2 1,-3 5 8,0 10 3,-3 10 13,0 10-6,-2 5-13,2 0-6,-3 7 18,1 9-9,-4-3 1,1-1-6,-6-4-1,2-2-3,-3-3-1,-2-3 0,1 0 4,2 0 4,0 0 17,1-10 4,0-3-26,0-1-4,-5-2-1,0 2-3,0 0 3,0 5-8,-7 4-1,-6 5 4,-3 3-8,-1 19 9,-1 6 2,4 4 2,3 6 7,9-1 0,2 3-1,8-3-6,16-5 3,10-8-2,8-7-1,1-8-42,5-9-1,1 0-29,-1-11 22,-5-9 36,-3-6 14,-6-8 46,-3-7 2,-2-6-6,-7-7 7,-8-1-40,-10 7 7,-4 10 23,0 15 2,-3 15 17,-12 8-34,-4 4-19,-3 22 0,-2 9-4,4 7 0,7 3 1,6-1-2,7-3 0,0-2 0,10 0-1,19-9-3,4-7-5,6-14-49,3-7-2,0-2-22,0-4-28,-8-13-17,-7 0 32,-12 2 3,-9 4-9,-6 5 101,-3 6 18,-15 0-18,-10 0-141</inkml:trace>
  <inkml:trace contextRef="#ctx0" brushRef="#br0" timeOffset="91837.5076">619 8760 893,'-1'-30'22,"1"-2"43,4-2 36,14 2-19,8 3-34,-1 10-23,2 6-6,-2 10-6,3 3-3,-1 18-9,-3 18-1,-12 8 1,-9 8 7,-3 4 3,-24 1 5,-13 1-4,-2-8 1,-1-8-10,9-9 8,5-8-5,11-11 0,6-5 1,6-6-5,3 0 2,0-3 0,0 0 1,0 0-5,6 0 0,15 0 0,10 0 23,8-3-10,0 0-12,0-3 4,-5 3-4,-3-1 2,-11 1-3,-4 3 0,-8 0-16,-7 0-32,1 0-24,-2 0-62,0 0-134,0 0-121</inkml:trace>
  <inkml:trace contextRef="#ctx0" brushRef="#br0" timeOffset="92377.6933">691 8329 637,'0'0'15,"0"0"21,0 0 67,0 0-47,0 0-20,0 0-5,-252-59-8,204 95-1,-1 11-4,3 20 3,2 14-4,7 19 1,3 9 13,16 5-15,5-2 5,11-6-9,2-8-9,12-6-3,13-14 1,11-10-3,6-15 1,10-12 1,12-15 6,11-10-6,8-16 11,2 0-7,0-23 5,-4-13 3,-5-10-7,-3-10 5,-9-7-10,-11-6 12,-6-7-11,-14-6 11,-12-5-10,-9-9-1,-12-2 5,-3-1-6,-26 5 0,-14 8 11,-8 13 5,-8 16-7,-7 19 0,3 16 1,-2 16-9,-1 6-2,4 25-4,-1 16-63,11 18-68,7 6-79,6-1-342</inkml:trace>
  <inkml:trace contextRef="#ctx0" brushRef="#br0" timeOffset="95731.6698">2409 8659 275,'0'0'13,"0"0"31,0 0 47,0 0-6,0 0-6,0 0-8,0 0 12,47-83-23,-46 72 3,-1-1-9,0-1 12,0 1-8,0 0-17,-7 2 18,-1 3-13,-4 3-19,-8 4-5,-5 0-15,-3 13 0,0 17-4,1 11-2,5 9-1,5 6-1,6 3 1,7-2 1,4-6-1,0-6-1,4-7-1,15-9 1,3-6 1,5-8-10,7-11 9,5-4 2,10-11 14,0-17-6,-4-7-6,-1-6 1,-9-3-2,-11-4 1,-12-8-3,-8-2-1,-4-4 1,-4 1 4,-17 13-4,1 11-1,3 13-1,-3 15 2,1 9-8,-2 0 4,-6 20 4,1 13-23,3 7-68,8 7-94,3-4-57,12-2-240</inkml:trace>
  <inkml:trace contextRef="#ctx0" brushRef="#br0" timeOffset="96069.6515">2985 8744 825,'0'0'68,"0"0"-33,0 0 84,0 0-73,0 0-7,0 0 4,-3 122-9,3-88-8,0 1 1,0-4-12,-2-3-5,2-1-6,-1-6-1,-3-3-1,2-3 0,1-5-2,1-3-45,0-6-68,0-1-167,0-1-280</inkml:trace>
  <inkml:trace contextRef="#ctx0" brushRef="#br0" timeOffset="96445.0696">3094 8487 617,'0'0'13,"0"0"111,0 0-40,0 0-14,0 0-5,0 0-15,15 80-13,-15-79-5,0 1-10,0-2-5,-6 0 1,-6-6-7,0-11-2,3-2-8,-1-1-1,5 6-3,2 3 3,0 7 0,3 4-13,0 0-2,0 0 1,8 10-8,5 9-70,-6 1-118,-2 3-310</inkml:trace>
  <inkml:trace contextRef="#ctx0" brushRef="#br0" timeOffset="98947.4473">7488 4514 484,'0'0'2,"0"0"52,0 0 50,0 0-25,0 0-69,0 0 34,61-2 3,-22 2-8,10 0-3,8 0-5,4 0 6,11 0-6,4 0-17,1 2-9,1 1 10,-5 1-14,-5 0-1,-5 0-2,-9 1 2,-2-1 10,-6 0-7,-4-1-1,-3 2 0,0-5 1,-2 3 0,0 0-2,2-2 2,6 1-2,8 1 1,4 2 3,4 1-5,-2 0 0,-4-1 2,-3 1-1,-6-3-1,2 0 2,-5 2-2,2-2 0,-2 0 0,0 0 0,-3 0 1,-2 1-1,0 0 0,-2 0 0,-3-1 2,2-1-1,0-1-1,3-1-1,6 0 1,4 0 0,8 0 1,4 0 2,2 0-3,2 0 0,-1 0 2,2 0-2,-4 0 0,2 0 0,-9 0 0,1 0-3,-6 0 3,-4 0 0,1 0 0,0-1 2,3-1-2,3-1 0,4 2 0,-4 0 1,2-1-1,-5 1 1,2-1-2,-2 1 3,3 1-3,-4 0 1,-1 0-2,-2 0 2,0-1 6,-3-2-6,2 3-1,1-2 1,3 1 1,1 0-1,2 1-2,-1-3 2,-2 1 0,-3-1 1,-3 1-3,-5-4 4,3 3-2,-2 0 0,1 0 0,-1-2 1,2 0-1,1 1 0,1 1 0,1-1 0,0 0 0,0 1-1,-4 0 1,-4 0 0,-1 1-2,-3 0-1,-2-1-5,0 3 7,-2-1-3,1 0 4,0-1 0,0 1-1,-3-1 1,-4 2 1,-2-1-1,-7 1 0,-3 0-1,-6 0 1,-1 0-7,-2 0-26,0 0-20,0 0-21,-18 0-61,-10-2-235</inkml:trace>
  <inkml:trace contextRef="#ctx0" brushRef="#br0" timeOffset="100139.7433">2142 9639 50,'0'0'612,"0"0"-607,0 0 68,0 0 13,0 0-27,0 0-38,-67 15-15,64 7 17,3 1 30,0 1-12,0-2 3,9 2-23,13 1-1,7 2 1,2 1-5,3 4-5,1-3-6,-4 2-4,-7-3 5,-12 0-3,-2-5 0,-10 0 2,0-1 3,-16-1 3,-11-1-3,0-8 1,-4 0-1,1-7-4,3-5 0,3 0-1,8 0 1,4-8-2,5-6 5,5-1 9,2-6-9,0-3-7,13-8-4,11-3 4,7-1 0,2-4-7,2 1-22,-7-2-12,0 0 15,-11 2 6,-4 1 19,-8 2 1,-5 0 1,0 6 0,-5 4 12,-8 6 7,-2 2-7,-6 7-3,7 7-1,-2 4-9,1 0-6,-4 9 0,6 15-37,-1 5-73,8 2-66,6-1-133</inkml:trace>
  <inkml:trace contextRef="#ctx0" brushRef="#br0" timeOffset="100807.1207">2737 9663 606,'0'0'59,"0"0"92,0 0-69,0 0-34,0 0-17,0 0-8,-91-12-9,81 24 5,1 2-2,6 3-6,0 0 9,3 0 1,0 1-5,0 1-3,9 1-5,9 1-4,4 0 4,5 1-3,-3 1 3,6-1-6,-3 1-2,-4 2 2,-3 1 2,-4 0-3,-7 0 0,-9-3 1,0 1 1,-6-1 7,-19-1-2,0-2-1,-5-5-2,4-6 0,2-6-3,5-3 3,4 0 2,0-7-3,5-8 0,4-4-3,1 0 0,5-5-1,0-3-8,11-1 8,5-5 1,4 2 3,2-3-8,-1-3 0,0-4-4,-2-6 3,-8-1-1,-5 1-3,-6 6 7,0 11-5,0 9 14,-6 8-3,-8 6 1,1 4 1,-4 3-5,-2 0-2,1 14 1,3 11-60,0 6-77,8 2-84,5-4-291</inkml:trace>
  <inkml:trace contextRef="#ctx0" brushRef="#br0" timeOffset="101244.1692">3055 9665 796,'0'0'120,"0"0"80,0 0-100,0 0-56,0 0-25,0 0-14,108-60-5,-89 69-2,-3 13 1,-7 7-3,-6 3 4,-3 4 17,0 0-11,-13-1-1,-5-4 3,-2-2-2,1-5-2,4-5 1,2-2-4,4-5 1,0-1-2,6-5 1,3 1 1,0-5-2,0 1-2,0-1-2,7-2 0,10 0 4,1 0 5,10 0 3,-4 0-3,3 0-5,-6 0-1,-1 0-21,-6 0-7,-1 0-15,-1 2-51,-3 7 32,-3 2-162,-6 3-192</inkml:trace>
  <inkml:trace contextRef="#ctx0" brushRef="#br0" timeOffset="102645.7201">2227 10632 270,'0'0'54,"0"0"48,0 0 24,0 0-44,0 0-21,0 0 24,-1 2 6,-2-2 16,-2 0-1,1 0-23,1-5-16,3-1-11,-3-5-12,3 1-7,0-2-1,0 0-30,0-3 5,6 3-10,9 3 7,-2 1-5,2 3-2,-1 5-2,3 0-9,0 19 4,2 11 3,-4 7 3,-6 10 0,-7 4 1,-2 0 0,0 1 2,-15-4-2,-5-7 3,-6-3-1,-4-6 1,4-6-1,1-6-2,5-6 5,1-6-5,8-4 5,0-4-4,3 0 3,1 0 0,2 0-1,-2-7-3,4 3-2,3-2 0,0 3-3,0-2-2,0 0-2,0-1-1,6-4 9,9 3-3,1-1 3,7 0 4,-1 2-4,2 6-1,-2 0-1,-1 0-4,2 5-1,-3 10 6,-3 5 1,-3 1 0,-4 2 0,-3-3 7,-7 2 0,0-1 4,0-1 5,-9 0-1,-12-3-3,-7-3 0,1-4-3,-6-4-3,-1-5-1,-2-1 0,3 0-5,-1-10-23,4-8-17,0-7-37,6-3-16,7 0-82,9 3-66,7 5-302</inkml:trace>
  <inkml:trace contextRef="#ctx0" brushRef="#br0" timeOffset="102969.544">2727 10689 988,'0'0'82,"0"0"71,0 0-77,0 0-59,0 0-11,0 0 34,9 104-6,-8-65-6,-1-3-11,2-2-4,-1 0-9,2-1-2,2-1-2,-2-3-2,4-2-63,5-8-54,3-7-163,7-12-273</inkml:trace>
  <inkml:trace contextRef="#ctx0" brushRef="#br0" timeOffset="103477.5977">3060 10676 858,'0'0'115,"0"0"99,0 0-132,0 0-39,0 0-14,0 0-10,140-114-4,-109 113-7,-1 1-6,-5 0-2,-8 15-3,-1 5 0,-7 2-1,-4 3 4,-5-3 4,0 2-4,-11 1-1,-8 1-2,1-2-3,-4-3-2,7-4-4,4-5 0,2-4 2,6-4 0,3-3 5,0-1 5,0 0 1,0 0-1,0 0-9,8 0 8,5 0-2,3 0 1,2 0-3,-1 12 0,2 7 5,-2 5 1,-1 0 6,-6 1 26,-6-1-17,-4-4-10,0-3 8,-2-3-1,-18 1 1,-7-3-2,-4-2-1,-6-2-5,-2-3-6,-5-4-6,-1-1-66,-3 0-60,-1-1-182</inkml:trace>
  <inkml:trace contextRef="#ctx0" brushRef="#br0" timeOffset="104215.4208">2081 11869 629,'0'0'103,"0"0"55,0 0-39,0 0-28,0 0-36,0 0-15,0 0-17,77-148-13,-54 148-6,1 0-4,-3 23-14,-6 13 14,-7 13 7,-8 3-6,0 4 2,-16 0 4,-9-5-2,-2-7 7,3-6-4,3-10 0,5-7 7,7-9-3,3-2-3,4-3 3,2-4-5,0 3-7,0-3-4,6-1 1,18-2 1,9 0-2,12 0 2,7-11-62,9-6-64,-1-1-172,-2-4-255</inkml:trace>
  <inkml:trace contextRef="#ctx0" brushRef="#br0" timeOffset="104701.4043">2688 11735 739,'0'0'64,"0"0"1,0 0 3,0 0 19,0 0-28,0 0-30,85 90 5,-54-55-8,5 2-3,0 2 38,-3 1-51,-10-4-6,-12-3-3,-8-2 6,-3-5-3,-19-2 4,-10-3 1,-5-6-2,7-4-3,1-7-2,6-4-2,2 0 4,5-9 0,4-8-4,4-3 1,5-6-2,0 1-3,3-4 3,15 0-5,3-2 6,2-3 6,7-2-6,0-4-5,2-1-11,-7 2 8,-4-2-3,-9 0 5,-9 3 4,-3 4 1,0 9-1,-12 4 1,-6 10 1,-5 7-2,4 4 0,-3 0 2,0 15-1,4 9-11,3 1-123,7 1-93,8-3-314</inkml:trace>
  <inkml:trace contextRef="#ctx0" brushRef="#br0" timeOffset="105055.4331">3273 11647 834,'0'0'63,"0"0"134,0 0-93,0 0-46,0 0-33,0 0-1,106-67-8,-99 66-4,-2 1-7,-3 0-1,3 6-3,1 10 7,0 6-2,-3 9 8,0 4 3,-3 5 4,0 4-9,0-3-2,0 5-1,-3-5-1,-2 0-5,1-2 0,2-2-2,0-4 2,2-5-1,-2-5-2,2-4-50,0-6-31,0-6-97,-1-7-140,-4 0-439</inkml:trace>
  <inkml:trace contextRef="#ctx0" brushRef="#br0" timeOffset="105243.5916">3242 11976 826,'0'0'123,"0"0"83,0 0-94,0 0-87,0 0-5,0 0-15,129-46-5,-77 35-9,-1 6-60,1-1-72,-7 4-145,-4 1-190</inkml:trace>
  <inkml:trace contextRef="#ctx0" brushRef="#br0" timeOffset="105775.5476">2266 12763 720,'0'0'62,"0"0"104,0 0-18,0 0-63,0 0-58,0 0-23,16 53 19,-10-5 30,-1 5-18,-2 3-11,0 0-4,-3-4-5,0-5-6,0-6-6,0-6-1,0-7 0,0-6-2,6-8-68,7-8-83,5-6-215</inkml:trace>
  <inkml:trace contextRef="#ctx0" brushRef="#br0" timeOffset="106022.5843">2679 12797 725,'0'0'292,"0"0"-246,0 0 86,0 0-60,0 0-22,0 0-14,18 189-16,-15-149-10,-3 2-3,0-2-4,0-3-3,0-8-28,9-5-39,6-10-61,10-9-183,10-5-435</inkml:trace>
  <inkml:trace contextRef="#ctx0" brushRef="#br0" timeOffset="106608.0281">3352 12777 786,'0'0'55,"0"0"87,0 0-43,0 0-38,0 0-19,0 0-6,-33 50-11,33-33-6,3 1 2,16 0-4,2 2-4,8 2-1,-1 1-4,6 5 3,-3 3-4,-1 5 17,-4 0-17,-11 1-4,-2-2-1,-10-2-2,-3-2 1,-7-4 4,-16-3-4,-5-4 3,-5-6 1,-1-4-1,4-8-1,5-2-3,8 0-2,4-9 2,5-8-5,5-8 3,3-6-5,0-3 2,13-5 4,12 0-1,3 0-4,3 3-1,4 0 3,2 1-10,-1 2-3,-2-2 9,-4 0-6,-9-1-1,-6-3 7,-6-4-8,-5-4 6,-4 5 2,0 4-2,-9 10 9,-7 11 0,-5 9-4,-7 8 5,-2 0-1,-6 18 1,-6 13-1,3 9-2,5 7-89,4 2-103,6-5-139</inkml:trace>
  <inkml:trace contextRef="#ctx0" brushRef="#br0" timeOffset="109136.1403">1404 13612 616,'0'0'15,"0"0"3,0 0 40,0 0-8,0 0 8,0 0 3,0 0-19,222 0-1,-128-5 3,13 1-1,7-2-12,11-1-3,-3 0-5,7 0-1,10-1-9,7-1 0,6 1 21,0 1-33,-9 0-1,-7 2 0,-8-1 2,-13 2-1,-9-3 2,-11 0-1,-4-3 3,0 1-2,0-3-3,-1 1 1,-5 0-1,-3-2 0,0 1 0,-3 1 1,-4 3 0,-11 1 1,-11 3 0,-12 1 0,-10 2-1,-12 1-1,-11-2 0,-5 2-2,-3 0-42,-9 2-68,-28 10 37,-20 6-101,-22 3-63</inkml:trace>
  <inkml:trace contextRef="#ctx0" brushRef="#br0" timeOffset="109563.7705">2103 13975 526,'0'0'45,"0"0"26,0 0 83,0 0-44,0 0-64,0 0-39,-13 31 18,13 14 81,0 9-42,0 1-20,-3 0-14,-3 0-6,0-4-12,0-3-7,0-7-4,5-4 2,1-9-3,0-8-46,0-6-95,10-14-87,10 0-156</inkml:trace>
  <inkml:trace contextRef="#ctx0" brushRef="#br0" timeOffset="109970.0134">2470 13968 847,'0'0'31,"0"0"46,0 0 39,0 0-54,0 0-32,0 0 8,-82 139-2,69-89-10,0 5-7,1 1 0,8-2-6,3-2-8,1-6-2,0-2-3,3-8 0,15-7-1,0-8-3,4-10-1,2-9-13,2-2 0,-2-2-7,1-16 24,-6-2 1,-10-3-6,-6-5-3,-3 0-6,-8 1-1,-11 6-1,-3 7 11,4 9-5,-1 5-24,8 0 12,2 7-5,5 7-53,4-1-72,0-6-122</inkml:trace>
  <inkml:trace contextRef="#ctx0" brushRef="#br0" timeOffset="110561.5629">3030 14062 755,'0'0'136,"0"0"-7,0 0 27,0 0-86,0 0-46,0 0-20,-38 43 1,19-1 6,4 4-1,3-1-5,6-6 0,6-2-3,0-6 0,0-7-2,9-5 0,4-7-1,2-4-2,2-8 1,1 0-24,4-3 7,5-13 16,-2-9-20,1-4 6,2-6-8,-3-3-18,-1 1 7,-4 7 5,-4 8 24,-4 11 7,-3 8 0,-2 3-3,-1 6 6,0 14 8,2 10 17,7 1-3,0 2 21,7-7-28,0-1-13,2-5 0,2-6-3,2-4 0,0-5 3,2-5-3,0 0 1,-2-3-1,-2-11 2,-4-4-1,-10-6-3,-1-6 0,-11-8-7,0-5 4,-18 0-6,-8 7-1,-10 14 3,-5 15-10,-6 7-25,-4 22-41,-3 17-96,-5 8-380</inkml:trace>
  <inkml:trace contextRef="#ctx0" brushRef="#br0" timeOffset="112451.141">4889 8229 709,'0'0'0,"0"0"51,0 0 58,0 0 12,0 0-32,0 0-56,-20-30-29,18 63-3,-2 14 33,-5 10 6,0 5-20,3 1-2,4-4-4,2-3 0,0-5-4,0-9 1,0-6-2,0-9-1,6-5-4,5-6-4,4-6 2,10-8-2,11-2 3,9-2 12,8-17-9,1-3 2,-9 1-8,-5-2-9,-12 4-25,-8 4-23,-10 1-67,-10 4-50,-5 0-121</inkml:trace>
  <inkml:trace contextRef="#ctx0" brushRef="#br0" timeOffset="112641.5969">4933 8538 808,'0'0'10,"0"0"79,0 0 0,0 0-51,0 0-27,0 0-9,171-116-2,-132 100-92,-12-1-100,-10 3-285</inkml:trace>
  <inkml:trace contextRef="#ctx0" brushRef="#br0" timeOffset="112811.4678">4964 8301 800,'0'0'16,"0"0"36,0 0 47,0 0-50,0 0-35,0 0-14,203-136-7,-152 129-91,-5 6-142</inkml:trace>
  <inkml:trace contextRef="#ctx0" brushRef="#br0" timeOffset="113083.5724">5585 8451 818,'0'0'26,"0"0"6,0 0 101,0 0-29,0 0-45,0 0-19,17 214-10,-15-180-15,-2-3-8,0-5-3,0-7-2,0-3-2,0-8-34,3-8-106,5 0-169,0-28-343</inkml:trace>
  <inkml:trace contextRef="#ctx0" brushRef="#br0" timeOffset="113367.6765">5610 8215 640,'0'0'19,"0"0"104,0 0-53,0 0 9,0 0 8,0 0-62,21-33-18,-21 11-6,0 0 3,0 1-4,0 5-13,0 5 13,0 8 0,0 3 0,0 0-28,3 15-69,8 7 1,-1 5-104</inkml:trace>
  <inkml:trace contextRef="#ctx0" brushRef="#br0" timeOffset="136035.8317">18138 4796 63,'1'0'155,"1"0"-84,-2-1-3,0-3 11,0-2 17,0 1-33,0-1-22,0-2-17,0 3 31,0-4-9,0 3-7,0-5-9,0 0 9,0 2 9,0-1-26,0-4 11,-3 3-8,-2-1-1,-1 3 0,-2 1-4,-1-1-10,-2 2 15,-4 2-9,-1-1-5,-4 5 1,0-1-7,-2 2-5,0 0 6,0 0-4,4 4 1,-1 4-2,2 4 3,4 3-4,1 5-2,-1 5 0,5 2 2,0 2-1,3 1 1,3-5-1,2 0-2,0-5 1,0 0 2,0-5-1,9-2-1,0-2 2,2-3 0,2-4-2,-3-2-9,5-2 11,0 0 22,4 0-10,3-9-10,-2-7 11,6-2-10,-4-3 3,-2-2-5,-1 0-1,-6-4-1,-2 4 0,-2-2 1,-5 5 0,-2 1 0,-1 5 0,-1 3 0,0 4 5,0 0-5,0 4 1,0 1 12,0 1-3,0-1-2,0 2 0,0 0-2,0 0 0,0 0 1,0 0-2,0 0 1,0 0-1,0 0 1,0 0-3,0 0-3,0 0 2,0 0-2,0 0 0,0 0 0,0 0 0,0 0 1,0 0-1,0 0 1,0 0 0,0 0 1,0 0-1,0 0 0,0 0-1,0 0 0,0 0 0,0 0-1,0 8-5,0 17 4,0 11 2,0 6-1,0 1 2,0 3-1,0-6 2,0-1-1,-3 2-1,0-4 3,-1-3-1,1 0-2,0-4 1,1-3 1,0-2-1,2-5 3,-1-2-3,1-3 3,0-3-2,-2-2 1,2-3 1,-2 0-2,2-5-1,-2 3-1,2-4 1,0 1-1,0-2 2,0 2-2,0-2 1,0 0 2,0 0-1,0 0 0,-1 0 1,-5 0 0,-2 3-1,-7-1 3,-4-1-2,1 2-2,-5-2 0,6 1 0,-2-2 2,2 0-3,4 0 1,2 0 0,5 0-1,-1 0 0,7 0 0,0 0 0,0 0-1,0 0-12,0 0-12,0 0-21,0 0-52,0 0-63,-3 0-15,-6 0-195</inkml:trace>
  <inkml:trace contextRef="#ctx0" brushRef="#br0" timeOffset="140385.5215">17378 5425 525,'0'0'24,"0"0"-21,0 0 23,0 0 37,0 0-6,0 0-32,4 11 4,12-6 31,4 0-7,9-1 4,11-1 5,13-3 4,13 0-16,9 0-15,9-7-15,2-1-14,3-1 7,4 0-4,-2 0-4,-5 1-1,-11 0 5,-12 2-6,-12 2-1,-9-1 2,-8 3-3,-7 2 1,-6 0-1,-3 0 5,-2 0-5,-4 0 5,1 0-3,-4 0 0,-4 0 0,-2 0-1,-3-3-2,0 3 0,0 0 1,0 0-1,0 0-30,0 0-42,-11 0-53,-11 0-95,-9 0-334</inkml:trace>
  <inkml:trace contextRef="#ctx0" brushRef="#br0" timeOffset="146826.0536">17890 5600 430,'-3'-5'235,"0"3"-176,3 2 55,-1 0-21,1 0-26,0 0-41,-3 13-19,3 13 17,0 8 47,-3 10-20,2 6-13,-6 3-10,0-2-5,-2 0-7,-1-5-7,2-7-4,1-6-3,2-9 0,1-4 0,4-5-2,0-6-55,0-6-64,9-3-119,9-8-141</inkml:trace>
  <inkml:trace contextRef="#ctx0" brushRef="#br0" timeOffset="147231.3849">18215 5574 162,'0'0'531,"0"0"-473,0 0 78,0 0-75,0 0-26,0 0 25,-44 94-13,30-52 0,2 2-10,3-2-16,3 1-5,5-5-7,1-4-1,0-6-6,0-6 0,10-5-2,4-3 0,2-8 2,3-4-2,1-2 0,-1-2-2,-2-15 4,-2-3-3,-9-4 1,-5-1-5,-1 1-17,0 8 14,-7 8-4,-9 8-11,-3 3-21,-4 24 15,2 6-43,3 1-131,5 0-402</inkml:trace>
  <inkml:trace contextRef="#ctx0" brushRef="#br0" timeOffset="148029.8128">18837 5152 334,'0'0'44,"0"0"109,0 0-6,0 0-53,0 0 21,0 0-35,0 0-19,-13-11-36,13 40-13,17 11 62,6 4-23,6 1-21,0-5-12,4-4-12,0-5 1,-6-6-4,1-3-1,-6-5-2,-6-5-19,-4-5-34,-4-2-32,-4-5-55,0 0-40,-4-13-127</inkml:trace>
  <inkml:trace contextRef="#ctx0" brushRef="#br0" timeOffset="148308.3259">19065 5058 720,'0'0'35,"0"0"101,0 0-16,0 0-84,0 0-29,0 0 34,-65 145 11,42-89-14,-2-1-9,-3-6-10,3-3-7,-1-5-7,4-7-5,8-7 0,5-8-1,5-4-51,4-12-104,4-3-124,16-11-303</inkml:trace>
  <inkml:trace contextRef="#ctx0" brushRef="#br0" timeOffset="148592.565">19491 4755 986,'0'0'25,"0"0"19,0 0 68,0 0-58,0 0-14,0 0-3,-5 277-16,1-227-1,-2-1-13,3-3 0,-3-7-5,3-1-2,1-11 0,2-3-65,0-9-39,0-10-150,14-5-95</inkml:trace>
  <inkml:trace contextRef="#ctx0" brushRef="#br0" timeOffset="149086.8585">19822 4766 422,'0'0'314,"0"0"-266,0 0 117,0 0-62,0 0-15,0 0-29,3-61-19,-3 61 1,0 0-9,0 0-11,0 0 1,-4 0-15,-12 17-4,-7 13 2,-4 10-5,-1 9 1,6 1 1,2 4 5,2-3-1,8-1-1,5-4-3,3-7 1,2-3-3,0-7-1,12-5-1,8-7-3,3-8 0,6-5 1,-4-4-14,1 0 8,-4-13 0,-7-6-2,-2-5 4,-8 0 3,-5 2-2,0 3 4,0 6-2,-9 6 5,-5 7-3,2 0-5,-2 0-5,2 7-18,1 9-22,4 0-69,5-4-97,2-2-158</inkml:trace>
  <inkml:trace contextRef="#ctx0" brushRef="#br0" timeOffset="149619.1509">20177 4923 762,'0'0'97,"0"0"99,0 0-57,0 0-86,0 0-36,0 0-17,-39 28 0,24 0 3,3 1 3,2-1-5,3-3 1,4-2-1,1-3 1,2-5-2,0-3-5,0-7 4,6-5-6,13 0-13,6-5 20,7-15 0,2-6-15,-2-6-10,-3-1-7,-3 2 3,-8 9 14,-5 12 11,-7 9 4,-1 1-10,-2 3 10,2 14 3,0 2 9,-2 1-5,4-3-2,1-3-2,4-2-1,-2-4 2,6-3-3,3-5 0,3 0 1,3-1 10,0-13-11,-2-5 11,-1-5 11,-5-5 4,-10-10-17,-7-2 6,0 1-9,-14 6 3,-11 13 0,-9 16-2,-6 5-8,-2 24-30,-9 20-78,1 7-191</inkml:trace>
  <inkml:trace contextRef="#ctx0" brushRef="#br0" timeOffset="159250.8031">21005 4978 626,'0'0'43,"0"0"-38,0 0 85,0 0 36,0 0-26,0 0-19,0 0-33,80-5-7,-50-2-6,3-2-13,1 1-6,-3 1-12,-4 2 0,-6 2-4,-9 2-1,-7 1-60,-4 0-44,-1 1-54,-3 15 11,-19 3-39,-8 0-226</inkml:trace>
  <inkml:trace contextRef="#ctx0" brushRef="#br0" timeOffset="159459.8165">21002 5188 589,'0'0'42,"0"0"-1,0 0 79,0 0-5,0 0-14,0 0-21,74 17-28,-38-17-20,2 0-16,3 0-9,-2 0-1,-3 0-6,-5 0-13,-6-1-63,-5 0-75,-4-3-47,-1-1-231</inkml:trace>
  <inkml:trace contextRef="#ctx0" brushRef="#br0" timeOffset="160035.5636">21854 4865 692,'0'0'24,"0"0"51,0 0 22,0 0-13,0 0-5,0 0-28,-39-145-1,24 135-11,-6 7-14,-3 3-7,-3 9-16,-1 18-1,-2 10-1,3 2-1,6-1 1,5-3 0,7-5 0,6-3-3,3-5-1,0-1 1,15-5 3,9-7-2,4-1-24,3-8 14,2 0 5,-3-8 5,0-14 4,-5-2 6,-3-8-7,-5-4 5,-4 0-5,-5 3 5,-2 10-3,-6 12 3,0 7 3,0 4-1,0 6-8,0 22-2,0 13 2,0 5 19,-2 3-7,-2-6-1,2-3 0,2-2-5,0-4-2,0-5-2,0-2-2,0-5 0,0-5-27,2-5-86,4-8-121,9-4-226</inkml:trace>
  <inkml:trace contextRef="#ctx0" brushRef="#br0" timeOffset="160650.9323">22283 4857 799,'0'0'29,"0"0"84,0 0 36,0 0-56,0 0-38,0 0-25,0 0-16,-27-26-14,8 52 6,-1 6-6,-2 7 6,4-6-2,6-2-2,3-3-1,6-3-1,3-3 2,0-5-2,0-5-2,17-4 0,0-3 1,9-5-13,2-2-3,5-17 16,2-8-2,-3-5-1,2 1-5,-8 3-4,-5 8 13,-7 10 0,-7 9-4,-4 1-2,-1 0-6,0 14 12,3 3 0,-2 2 9,0 0-6,4-2-2,-1 0-1,3-3 2,4-4-1,5-3 1,5-5-1,5-2 4,2 0-2,1-16 4,-3-3-2,1-6-5,-4-7 8,-7-6-8,-2-5 2,-13 6 0,-3 6 5,-7 8 2,-17 11 5,-4 5-14,-7 7 2,-2 0-4,-3 21-7,-5 10-64,2 3-127,0-3-294</inkml:trace>
  <inkml:trace contextRef="#ctx0" brushRef="#br0" timeOffset="162293.4851">4837 9351 507,'0'-12'48,"0"-3"63,0 2 14,0-1-36,-4 2-14,-10 2-17,-2 1-2,-3 7-21,-8 2-1,2 0-17,-5 9-12,2 15 1,3 9-3,3 5-3,6 0 0,2-1 0,6-6 5,6-4-4,2-6-1,0-8 0,0-1-4,9-5 2,6-4 1,6-3-1,5 0 2,3-11 1,1-9 24,-4-3-20,0-4-1,-8-2 1,-5-4-3,-4-1 1,-4 0 0,-2 7 0,-2 11 0,-1 7 11,0 9 5,0 0-5,0 0-14,0 16-1,0 15 1,0 14 2,0 7 17,0 1-6,0 0 14,0-4-9,0-3-9,0-3 3,0-9-11,-1-3 3,-1-6-3,1-8-1,1-5-12,0-5-48,0-7-55,0 0-135,7-8-134</inkml:trace>
  <inkml:trace contextRef="#ctx0" brushRef="#br0" timeOffset="163193.5825">5158 9336 670,'0'0'46,"0"0"103,0 0-40,0 0-42,0 0-11,0 0-21,-24-7-14,8 25-2,1 4-1,-3 8-6,0 2 2,5 4 1,1 0-2,3 0 1,4-5-7,5-3-5,0-4-1,5-3-2,16-5 1,7-7-1,5-6-16,2-3-23,0 0-13,-8-14-2,0-4 29,-10-2-10,-6-2 16,-5-5 18,-6-4 2,0-2 6,-3 2 2,-8 8 12,0 4 4,3 8 26,4 3-7,1 5-4,3 0-5,0-2-9,0 1-18,12-5 6,7 2-9,6-1 4,4 2-8,0 0-4,4-1 3,2 2-19,-1-2 5,2 2 3,-5-1 6,-7 2 4,-3 1 2,-8 3-1,-5-2 1,-5 2 0,1 0 0,-4 0 1,0 9 4,0 7 7,0 2 0,-4 4-1,-5 3-4,1 1-1,1-1-2,1 2-3,3-4 0,2-1 1,1-3-1,0-4-1,4-2-1,12-4 1,2-1 0,9-5 0,6-3 0,4 0 2,-1-3 0,0-11-2,-8-6-8,-3-1 7,-5-7-1,-8-4 2,-2-7 1,-5-6-1,-5-1 4,0 6-3,-9 3 7,-12 10 3,-4 10-3,-5 5-6,0 7-2,-2 5 0,-3 7-6,-1 25-66,2 5-112,-1 8-322</inkml:trace>
  <inkml:trace contextRef="#ctx0" brushRef="#br0" timeOffset="178265.423">18097 6343 642,'0'-2'22,"0"2"74,0 0 14,0 0-45,0 0-29,10 0-1,9 0 38,4 0-13,8 0-22,4 0-6,0-8-12,0-1-10,-2 1-3,-7 3-3,-8 4 0,-8 1-4,-6 0-2,-4 7-5,0 12 6,-6 8 1,-13-1 5,-3 1 3,1-6-3,3-2-1,4-4-3,4-5 0,4-5 0,5-2-1,-1-1 1,2-2 1,0 0 0,0 0 0,0 0 0,0 0-2,0 0-1,5 0 1,9 0 3,2 0 0,4 0-3,0 5 0,-1 8 0,-1 3 0,-6 2-1,-3-1 1,-4 1 2,-5-1 3,0-5 6,-3 2 6,-14 1-2,-7-5 8,-6-3-6,-2-4-7,-6-3-3,0 0-3,2-10-4,3-4-13,3 0-31,8 0-39,7 9-85,6 3-65,3 2-350</inkml:trace>
  <inkml:trace contextRef="#ctx0" brushRef="#br0" timeOffset="178677.202">17868 6771 192,'0'0'549,"0"0"-539,0 0 109,0 0-12,0 0-36,0 0 5,85 6-14,-27-6-20,11 0-17,13 0-13,6 0 3,1-6-8,1 2-3,-7 1 1,-10 1 0,-13 2 8,-20 0-8,-17 0-3,-13 0-2,-7 0-12,-3 0-24,0 0-9,-1 0-31,-16 7-16,-10 4-47,-11 2-38,-9 1-179</inkml:trace>
  <inkml:trace contextRef="#ctx0" brushRef="#br0" timeOffset="179045.447">18129 6970 721,'0'0'30,"0"0"118,0 0-17,0 0-63,0 0-36,0 0-9,0 41 34,-9-10-4,0 8-25,-1 0-2,1 1-7,0-2-6,0-1-8,0-5-2,2 0 1,2-3-4,3-3-21,2-3-11,0-9-85,11-8-104,10-6-101</inkml:trace>
  <inkml:trace contextRef="#ctx0" brushRef="#br0" timeOffset="179487.9444">18444 6953 765,'0'0'32,"0"0"86,0 0 20,0 0-63,0 0-52,0 0-5,-30 46 25,12-12-12,3 4-10,-1 1 3,2 0-8,5-5-5,-1 1-4,5-3-2,4-3-2,1 0 2,0-5-5,9-4 0,10-5 1,5-8 0,4-4-2,4-3-3,-3-3-15,-3-14-1,-5-2-6,-5-1 15,-8 1-7,-7 2 7,-1 0 7,0 6 2,-13 6-2,-7 5-2,0 0-8,-3 1 3,1 14-4,-1 2-78,5-3-98,-1-2-165</inkml:trace>
  <inkml:trace contextRef="#ctx0" brushRef="#br0" timeOffset="180965.4449">6059 3737 421,'0'0'84,"0"0"-81,0 0 101,0 0-49,0 0 3,0 0-30,196-53-9,-174 50-4,-7 3 1,-12 0-15,-3 0-1,0 0 0,-2 0 6,-20 0 19,-6 4-16,-7 2 0,-1-1-7,2-1-1,1-3 2,5 0-1,5-1 0,9 0-2,8 0 2,3 0 7,3 0 10,0 0-7,0 0-6,0 0-2,3 0 15,16-6-17,6-2 3,8-1-1,0-3-4,1 2 0,-2 2 2,-7 2-2,-10 4 0,-6-1-1,-8 3 1,-1 0-10,-3 0 10,-22 4 0,-3 4 0,-7 4-1,4-4-4,4 1 5,5-4 1,7-1 0,3-1-1,6-3-1,6 1 1,0-1-6,0 0-2,0 0-6,0 0 10,8 0 4,9 0 8,3 0-8,1 0 4,-2 0-3,-2-2 2,-7 0-3,-6 2 0,-4 0-5,0 0-9,0 0-22,-16 0 24,-5 8-4,-3 1-5,2 2 9,0-5 7,2-1 2,5 0 3,5-2 1,4-1-1,3-2-1,3 0-1,0 0-7,0 0-8,0 1-24,9 0 41,3 1-4,4-1-3,2-1-12,0 1-38,0 1-79,-6-1-199</inkml:trace>
  <inkml:trace contextRef="#ctx0" brushRef="#br0" timeOffset="183521.4397">16115 5098 776,'-6'0'11,"-1"14"9,-8 22 27,1 15 49,-3 7-23,0 5-32,3-1-13,1-8 2,4-9-12,2-12 0,3-7-2,2-12-2,2-6-5,0-3-1,0-5 4,0-3 13,0-23 21,3-13-36,13-14-5,3-10-3,3-12 1,1-13 0,0-7-3,-6 7-6,2 21 3,-8 27 2,0 21-3,-5 17-7,5 2-2,2 31 21,3 18-8,2 20 9,-6 9 4,0 4 3,-6-1-6,-3-10 1,-2-7-2,-1-9-3,0-10-3,0-5-1,0-11-2,0-8 0,0-9-13,0-9-49,0-3-50,0-26-125,0-19-331</inkml:trace>
  <inkml:trace contextRef="#ctx0" brushRef="#br0" timeOffset="183703.3541">16102 5310 746,'0'0'34,"0"0"-19,0 0 105,0 0-34,0 0-78,0 0 15,97-3-23,-40-11-41,4-3-206,3-5-361</inkml:trace>
  <inkml:trace contextRef="#ctx0" brushRef="#br0" timeOffset="183905.8184">16605 5211 794,'0'0'30,"0"0"15,0 0 83,0 0-48,0 0-37,0 0-12,126 12-18,-72-12-13,1 0-17,-4-7-161,-14-2-61,-10-5-491</inkml:trace>
  <inkml:trace contextRef="#ctx0" brushRef="#br0" timeOffset="184121.3113">16840 5000 738,'0'0'94,"0"0"51,0 0-7,0 0-81,0 0-34,0 0-5,75 53-5,-44-11-5,-4 4-1,-11 1 1,-6 0-1,-10-3-3,-3-3 1,-27 2 0,-12-3-5,-16 1-21,-5-1-107,-6-4-252</inkml:trace>
  <inkml:trace contextRef="#ctx0" brushRef="#br0" timeOffset="184534.8503">16009 6439 870,'0'0'44,"0"0"59,0 0 23,0 0-88,0 0-26,0 0 26,0 151-15,0-95-5,-1-3-4,-5-5-9,-1 1-2,-2-10-3,1-5-12,0-8-53,0-9-85,6-10-102,2-7-319</inkml:trace>
  <inkml:trace contextRef="#ctx0" brushRef="#br0" timeOffset="185013.4024">16013 6484 893,'0'0'32,"0"0"110,0 0 17,0 0-105,0 0-24,0 0-16,159-141-6,-110 141 1,-2 0-8,-6 18-1,-8 10-3,-11 3-5,-14 3-30,-8 1-4,-10-2 20,-16-2 6,-4-3 0,3-5-6,4-1 3,3-8 0,8-4 12,6-4 7,2-5 1,4-1 0,0 0 6,0 0 24,6-4-3,7-6-28,6 3 28,5 6-26,3 1-2,3 5-3,2 15 3,0 4 1,-8 3 1,-4 0-2,-14-2 0,-6 0 7,0-1 14,-20-4 4,-16 0-6,-11-2-3,-4-5-9,0-4-4,0-4-3,7-5-7,8 0-39,5-12-42,8-15-116,11-9-155</inkml:trace>
  <inkml:trace contextRef="#ctx0" brushRef="#br0" timeOffset="185241.4297">16833 6532 949,'0'0'28,"0"0"42,0 0 2,0 0-44,0 0-28,0 0-10,218-26-134,-198 18-89,-11-2-309</inkml:trace>
  <inkml:trace contextRef="#ctx0" brushRef="#br0" timeOffset="185455.4206">16966 6366 738,'0'0'74,"0"0"63,0 0 15,0 0-64,0 0-47,0 0-10,119 4-7,-92 32-1,-5 8-3,-9 4-5,-9 3 1,-4 1 9,-11-1-21,-22-4 4,-7-3-8,-10-5 0,-1-3-25,-2-5-65,3-14-200</inkml:trace>
  <inkml:trace contextRef="#ctx0" brushRef="#br0" timeOffset="186861.4253">19033 6563 449,'0'-12'80,"0"2"42,0 1 46,0 3-82,0 2 3,0 2-10,6 2-22,7 0-30,10 14-10,7 13 10,5 7-4,0 2-15,1-2-3,-4-5-5,-5-3 5,-5-6-5,-5-3-55,-8-7-38,-3-3-29,-5-7-17,-1 0-66,0-3-204</inkml:trace>
  <inkml:trace contextRef="#ctx0" brushRef="#br0" timeOffset="187087.9784">19289 6470 768,'0'0'21,"0"0"92,0 0-3,0 0-21,0 0-15,0 0-37,-78 193-7,65-154-11,3-3-12,-3-5-1,0-3-2,2-4-4,2-6-27,6-5-72,3-7-136,0-6-210</inkml:trace>
  <inkml:trace contextRef="#ctx0" brushRef="#br0" timeOffset="187370.8644">19680 6254 926,'0'0'63,"0"0"100,0 0-95,0 0-49,0 0-11,0 0 32,17 116-22,-10-70-3,-4-3-5,0-2-9,0-5 4,-2-2-3,1-6-2,-1-2-43,3-7-46,0-8-122,5-11-133</inkml:trace>
  <inkml:trace contextRef="#ctx0" brushRef="#br0" timeOffset="187866.2459">20008 6254 651,'0'0'87,"0"0"37,0 0 42,0 0-70,0 0-46,0 0-22,-5-8-5,0 8-2,-1 13-8,-5 13-2,-3 8 11,-4 5-8,3 2-4,3-1-3,3-3-2,6-4-3,1-5 0,2-5-2,0-5 0,4-6-3,10-1-1,1-8-24,6-3-19,3 0 20,-3-7-30,0-9 7,-3-2-9,-6 0 20,-2 4 3,-7 3 31,-3 6 5,0 5 14,0 0 38,0 0-31,-7 0-18,-2 5 2,0 0 0,4-1 0,2-4-4,3 0 1,0 0-2,0 0-16,0-4-94,11-10-143,2-1-446</inkml:trace>
  <inkml:trace contextRef="#ctx0" brushRef="#br0" timeOffset="188501.4288">20323 6336 598,'0'0'65,"0"0"80,0 0-35,0 0-35,0 0-13,0 0 10,9-43-24,-9 43-8,0 0-5,-6 6-23,-8 15-11,-3 7-2,-1 3 0,7 1 1,5-4 1,3-3-1,3-5-3,0-1 2,2-9-5,13-1 1,4-5-10,2-4-28,2 0 3,-1-6 29,-1-9-3,2-4-11,-3-3 16,1-8 6,0-1 0,-3 2 2,-1 5 2,-3 7 0,-2 8 4,-3 4 11,-2 3 0,1 2-9,-1 2-7,-1 15-5,-3 4 5,0 1 3,2-1 0,1 1-2,4-4 1,7-2 0,5-2-2,5-6 9,4-3-6,-1-5-1,1 0 2,-3-5-4,-2-9 7,-7-5-3,-4-4 3,-7-5-4,-5-8 8,-3-2 14,0 3-6,-8 2 1,-8 8 1,1 6-7,-3 10-2,4 3-8,-2 6-4,0 0 0,-2 14-27,0 8-55,1 4-104,5-3-132</inkml:trace>
  <inkml:trace contextRef="#ctx0" brushRef="#br0" timeOffset="188737.3953">21217 6237 885,'0'0'41,"0"0"49,0 0-40,0 0-36,0 0-10,0 0-4,199 5-39,-169-1-66,-11 1-132</inkml:trace>
  <inkml:trace contextRef="#ctx0" brushRef="#br0" timeOffset="188915.3642">21252 6457 846,'0'0'63,"0"0"125,0 0-92,0 0-49,0 0-28,0 0-13,160 24-6,-102-24-38,2 0-121,-8 0-163</inkml:trace>
  <inkml:trace contextRef="#ctx0" brushRef="#br0" timeOffset="189649.3573">22031 6036 466,'0'0'136,"0"0"23,0 0-58,0 0-35,0 0 14,0 0-5,-8-15-15,8 15-12,0 0-16,0 0-18,5 0-12,11 0 11,4 0 7,5 0-15,2 0 0,0-1-2,0-2-2,-5 0 1,-7 1 0,-7 2-2,-7 0 0,-1 0-6,0 0 2,0 12-2,-11 7 6,-8 10 6,-2 2-4,-3 1 3,0-2-3,3-4-2,5-1 1,2-6-1,6-2 0,2-3 0,3-5 1,3-4-1,0-2-2,0-1 0,0-2 1,0 0 0,6 0 1,10 0 16,4 0-4,2 0-7,2-2-2,-3 2-3,-2 0-2,-3 2-1,-2 13-3,1 6 5,-5 4 0,-5 1 1,-2 1 6,-3-3 4,-3-2 0,-12-3 9,-8-5-3,-5-3-3,-3-2-4,-2-4-3,2-5-3,-1 0-1,4 0-2,3-15-23,4-2-25,10-5-38,8-5-82,3 0-188</inkml:trace>
  <inkml:trace contextRef="#ctx0" brushRef="#br0" timeOffset="190235.1873">22553 6096 841,'0'0'166,"0"0"16,0 0-102,0 0-41,0 0-17,0 0-22,-12 10 6,-3 15-6,-3 6 9,2 0-8,5 0 1,5-3-2,3-2 1,3-5-1,0-4-1,0-2-1,11-5-1,5-5 1,3-5-11,6 0 3,1-3 9,4-14-10,2-7-8,0-4 0,0-6 3,-4 2 1,-6 9 12,-8 9-1,-6 6 4,-6 8 0,-1 0 6,-1 5-4,0 15 7,0 4 12,0 1-10,8 1-4,3-1-5,5-3-2,5-4 1,4-2 0,2-7 2,5-5-2,2-4 1,-1 0 2,0-16-3,1-5 4,-8-6-1,-1-11 2,-9-5-3,-6-6 2,-8 6-1,-2 7-1,-6 14 5,-19 10 0,-8 12-7,-9 3-1,-12 26-37,-7 10-101,-9 8-302</inkml:trace>
  <inkml:trace contextRef="#ctx0" brushRef="#br0" timeOffset="191989.3492">4614 10391 585,'0'-2'74,"0"2"69,0 0-24,0 0-25,0 0-41,0 0-5,13 0-3,9 0-2,8 0-23,6-3-7,3-2-6,3 2-4,-5-3 3,-6 3-5,-6 3 1,-8 0-1,-8 0-2,-4 0 1,-5 0-9,0 7 7,-5 11 2,-13 8 5,-4 3 0,-2-2-1,3-1-4,2-9 2,4-2-2,4-6 0,5-1 0,3-4 1,2-3-2,1 1 1,0-1-1,0 1 0,0 0 1,7 0 1,7 3 0,7 0 0,-4 0 6,0 2-4,4 5-3,-6 4 0,3 4 1,-5 2-1,-3 3 3,-8-1 6,-2 0 4,0 2 8,-8-3-2,-12 0-1,-4-6 1,-6 0-8,0-4-1,-3-9-5,-1-2 0,1-2-4,4-4-1,6-14-19,6-5-18,6-7-31,11 1-46,0 2-123,13 4-95</inkml:trace>
  <inkml:trace contextRef="#ctx0" brushRef="#br0" timeOffset="192740.3738">5373 10413 673,'0'0'73,"0"0"132,0 0-66,0 0-46,0 0-31,0 0-21,-15-55-3,8 55-21,-1 0-3,-2 14-10,-5 11-4,-3 8 5,3 6-2,3 0-1,6-2-2,6-3 1,0-6-1,0-4-2,14-3 0,5-5 1,-1-5 0,3-6-4,-2-3-16,0-2-5,-2 0-6,1-5 22,-5-8 2,3-4 3,0-3 2,-2-4 2,3-3-3,1-2 0,-2 0 2,4 4 2,3 4-1,1 4-5,-1 5 6,-4 5-3,0 7 3,-7 0 0,-2 2-3,-2 13 2,-2 4 1,-3 2 5,-1 1 0,2 2 2,2 1 0,6 0-3,6-1 31,3-6-29,0-1-4,8-5-1,0-5 0,-1-4-1,1-3 1,-4 0 6,-4-12-3,-2-5 1,-4-5-1,-3-7 0,-3-6-3,-8-10 1,-1-5 0,-3 0-1,-17 5 1,-6 15-2,-2 12-1,-2 11 0,-1 7-3,-8 11-20,-1 21-45,-5 9-163,0 8-375</inkml:trace>
  <inkml:trace contextRef="#ctx0" brushRef="#br0" timeOffset="196965.4145">4657 11372 684,'0'0'49,"0"0"-23,0 0 103,0 0-27,0 0-58,0 0 21,0 0-24,127-30-17,-81 18 4,0 3-5,-4 1-9,-6 2-1,-12 2-6,-8 4-7,-8 0-3,-7 0 1,-1 8-2,0 9 4,-13 6 4,-10 4 4,-5 0-1,4-1-3,-1 1-3,4-2 0,3-2 0,6-3-1,3-6 0,3-3 0,5-7 0,1-1 0,0-3-2,0 0 2,0 0 3,1 0-1,14 0 12,3 0-4,4 0-6,4 0 1,-1 10-2,3 8-2,-4 5 1,-1 5 0,-9 2-2,-6-1 2,-8 0 4,0-3-2,-7-2 7,-11-2 3,-6-2 0,-2-7-3,-6-4 2,-1-7-9,-3-2 2,3 0-3,-1-10-3,1-3-31,8-5-23,4 1-35,12-2-124,7 2-60,2 2-347</inkml:trace>
  <inkml:trace contextRef="#ctx0" brushRef="#br0" timeOffset="197789.5214">5412 11380 764,'0'0'66,"0"0"113,0 0-70,0 0-41,0 0-23,0 0-12,-26-29-14,11 29-7,-1 3-8,-3 16-1,-1 11-1,2 6 4,5 8-3,6-1 1,7-1 0,0-5-4,0-7 0,13-5 0,5-6-1,3-8-1,-2-5 1,1-6-2,-1 0-22,0-8 25,-2-11-1,-3-3 2,-3-3 1,-2-7-1,-3-5 3,1-5-4,-2-1 0,1 2 0,0 8 4,4 10-4,1 4 0,4 5 0,3 3-3,10 2-10,0 2 13,2 1 0,1 2 0,-2 3 0,-4 1-1,-6 0 0,-4 0 1,-4 0-4,-5 7 2,-3 7-1,1 6 3,-4 3 3,0 7-2,0 1 0,0 4 1,0-5-2,0 0 0,0-7 0,0-2 1,2-6-1,8-2-3,5-1 3,9-6 2,7-3-1,5-3 0,3 0 0,-3-7 1,1-9-2,-7-5 0,-5-5 0,-10-6-1,-5-6 2,-8-5 1,-2-2-1,-6-5 2,-17 4 0,-3 9 0,-4 11 8,-4 9-10,4 10-1,-6 7-1,0 12-2,-3 20-44,2 11-174,1 6-395</inkml:trace>
  <inkml:trace contextRef="#ctx0" brushRef="#br0" timeOffset="200431.0805">4993 12495 656,'0'0'59,"0"0"9,0 0 45,0 0-61,0 0-19,0 0 78,0 0-34,0 165-14,0-107-18,-5-4-10,-7-2-13,3-7-11,0-9-6,3-5-2,2-11-3,4-7-25,0-6-61,6-7-99,13 0-152</inkml:trace>
  <inkml:trace contextRef="#ctx0" brushRef="#br0" timeOffset="201217.0712">5391 12601 615,'0'0'47,"0"0"95,0 0-22,0 0-25,0 0-22,0 0-4,3-31-23,-3 31-16,-12 1-20,-6 21-4,0 7-2,-1 8 1,3 4 0,8-2-2,6-3 1,2-3-1,0-6-3,10-4 0,13-5 1,1-5 0,0-8 0,-3-5-1,1 0-15,-3-1 3,-2-13 11,-2-4 0,-2-5 1,-1-4 1,-1-5-1,5-4 2,-2-3-1,5 3-1,-3 5 0,5 7-1,1 7 0,3 2-3,4 4 0,3 5 2,-1 2-1,-1 4 1,-2 0 2,-4 0 0,-3 7 1,-6 6 0,-5 0 0,1 4 1,-5 5 0,-3 3 2,0 2 2,1 3-3,-2-3 2,2-3 1,0-2-2,1-5-4,4-2 4,3-4-2,3-3 1,6-4-3,2-4 2,4 0 1,3-3 0,-3-11 1,-4-3-2,3-4 2,-5-4 0,-3-4 0,-2-6-2,-8-6-1,-5-1 0,-3 1 2,-12 7 2,-12 9-1,-4 8-2,-4 10-1,1 7-1,-2 0-1,0 18 1,-1 15-49,-1 11-130,0 7-316</inkml:trace>
  <inkml:trace contextRef="#ctx0" brushRef="#br0" timeOffset="214331.4181">7519 8013 528,'0'0'19,"0"0"44,0 0 42,0 0-13,0 0-35,0 0-12,0 0 1,-43-24 3,37 21-11,-5 3-10,0 0-5,-4 9-13,0 11 2,-4 11 6,8 5 4,-2 10-3,5 3 0,2 0-3,3-3-2,3-5-6,0-7-1,3-5-1,9-3-4,3-8-2,9-2 0,0-7-1,6-6 6,4-3 1,0-3-4,0-14 9,-2-5-10,-4-6 1,-7-5-2,-6-5 2,-6-6 0,-7-9-2,-2-6 4,-5-2-4,-10 8 3,-1 12-2,-1 17 0,1 9-1,-2 10-2,-2 5 0,-5 1-10,3 21-37,1 12-52,8 7-88,8-1-86</inkml:trace>
  <inkml:trace contextRef="#ctx0" brushRef="#br0" timeOffset="214640.2562">7928 8240 864,'0'0'24,"0"0"80,0 0-36,0 0 16,0 0-32,0 0-14,0 0-6,21 190-3,-19-156-15,-2-3-4,0-3-4,0-6 0,0-3-6,-2-4 0,-4-6-40,1-7-94,-1-2-165</inkml:trace>
  <inkml:trace contextRef="#ctx0" brushRef="#br0" timeOffset="214797.9285">7968 8081 571,'0'0'316,"0"0"-208,0 0 42,0 0-105,0 0-45,0 0-16,12 9-72,6 5-173,0 0-526</inkml:trace>
  <inkml:trace contextRef="#ctx0" brushRef="#br0" timeOffset="215082.1879">8307 8226 803,'0'0'164,"0"0"-115,0 0 132,0 0-112,0 0-39,0 0-17,130-23-5,-99 16-1,-4 1-6,-5 4-1,-7 2-9,-6 0-70,-6 0-110,0 5-77</inkml:trace>
  <inkml:trace contextRef="#ctx0" brushRef="#br0" timeOffset="215561.329">8933 7933 720,'0'0'100,"0"0"59,0 0-30,0 0-60,0 0-36,0 0-12,0-10-10,0 12-4,0 13 1,0 9 17,-3 7-4,-8 6-4,1 6 2,-2 4-8,0-1 0,4 1-7,-5-9 3,8-2-3,3-8-2,2-4 2,0-4-4,0-5 0,14-3 0,4-5-6,7-4 6,3-3 0,1 0-22,0 0-32,-3-9-23,-3-4-92,-3-2-84,-7-1-177</inkml:trace>
  <inkml:trace contextRef="#ctx0" brushRef="#br0" timeOffset="215773.3744">8925 8226 78,'0'0'715,"0"0"-620,0 0 111,0 0-120,0 0-65,0 0-13,71-41-8,-41 27 0,4 3-13,-4 2-51,-5-1-53,-8 1-73,-4-1-198</inkml:trace>
  <inkml:trace contextRef="#ctx0" brushRef="#br0" timeOffset="215951.0128">8965 7925 674,'0'0'113,"0"0"-23,0 0 41,0 0-68,0 0-44,0 0-16,168-92-3,-128 92-62,-5 0-135,-4 0-445</inkml:trace>
  <inkml:trace contextRef="#ctx0" brushRef="#br0" timeOffset="216222.4432">9457 8190 803,'0'0'2,"0"0"123,0 0-10,0 0-58,0 0-17,0 0-11,-12 168-12,6-145-9,3-6 0,-1 2-8,1-5-22,0-4-158,1-7-158</inkml:trace>
  <inkml:trace contextRef="#ctx0" brushRef="#br0" timeOffset="216402.4007">9466 7894 820,'0'0'60,"0"0"115,0 0-42,0 0-91,0 0-42,0 0-5,9 1 1,-3 15-192,-3 1-348</inkml:trace>
  <inkml:trace contextRef="#ctx0" brushRef="#br0" timeOffset="217833.5633">10960 8018 330,'0'0'85,"0"0"20,0 0 16,0 0-51,0 0-7,0 0-7,8-41-4,-8 29 11,0 1 6,-8-1-18,-9 2 2,-3 3-10,-5 5-24,0 2-5,-1 5-7,-1 20 1,2 13-4,4 8 2,4 7 5,8 3-4,5-9-4,4-7-1,0-8 0,7-7-2,10-5 0,7-7-1,6-4-2,4-9 3,3 0-3,2-14-15,-5-8 11,-4-5 7,-9-6 3,-3-4-1,-12-6 1,-6-6 2,0 3 0,-9 0 2,-10 12-1,2 7-3,2 13-3,3 9 0,1 5-6,2 2 3,-1 17-7,3 6-47,3 3-89,4 0-60,0 0-223</inkml:trace>
  <inkml:trace contextRef="#ctx0" brushRef="#br0" timeOffset="218135.8469">11190 8149 415,'0'0'373,"0"0"-336,0 0 70,0 0-38,0 0 2,0 0-8,3 136-17,-3-101-15,-7-3-12,-1-2-6,1-6-8,2-3-2,-1-3-2,2-4-1,1-6-43,1-8-116,2 0-77,0-11-381</inkml:trace>
  <inkml:trace contextRef="#ctx0" brushRef="#br0" timeOffset="218293.655">11262 7950 650,'0'0'208,"0"0"-63,0 0 6,0 0-107,0 0-40,0 0-2,12 2-4,-2 10-50,0-1-167,-1-3-232</inkml:trace>
  <inkml:trace contextRef="#ctx0" brushRef="#br0" timeOffset="218547.9604">11590 8129 608,'0'0'273,"0"0"-220,0 0 110,0 0-117,0 0-35,0 0-7,138-34-2,-100 29-2,-4 2-108,-4-3-159,-3-1-458</inkml:trace>
  <inkml:trace contextRef="#ctx0" brushRef="#br0" timeOffset="218951.9162">12158 7752 744,'0'0'108,"0"0"63,0 0-96,0 0-53,0 0-11,0 0 32,0 33 4,-1-11-12,-4 4-1,-1 2-10,-1 0-6,-1 0-9,2 0 6,2 2-1,-2 1-3,2-1 0,0-1-3,4 1-1,0-7-2,0-2-1,0-6-2,9-1-2,6-8 2,6-3-1,4-3 6,5 0-3,-2 0-4,0-7-7,-3-3-49,-6 1-9,-5-2-35,-7 0-99,-7-3-111</inkml:trace>
  <inkml:trace contextRef="#ctx0" brushRef="#br0" timeOffset="219125.7598">12131 8006 731,'0'0'63,"0"0"96,0 0-70,0 0-67,0 0-22,0 0-9,124-90-105,-103 79-109,-7-4-494</inkml:trace>
  <inkml:trace contextRef="#ctx0" brushRef="#br0" timeOffset="219303.2996">12164 7735 786,'0'0'105,"0"0"87,0 0-103,0 0-60,0 0-26,0 0-3,100-31-3,-66 31-15,-3 0-125,-6 2-73,-5 7-225</inkml:trace>
  <inkml:trace contextRef="#ctx0" brushRef="#br0" timeOffset="219569.4927">12452 8101 528,'0'0'114,"0"0"44,0 0-53,0 0-34,0 0-31,0 0-25,-29 164-8,29-152-3,0-3-4,0-2-8,0-7-190,2 0-274</inkml:trace>
  <inkml:trace contextRef="#ctx0" brushRef="#br0" timeOffset="219731.3976">12521 7833 670,'0'0'173,"0"0"7,0 0-56,0 0-115,0 0 2,0 0-22,25 0-58,-15 10-164,-2-3-329</inkml:trace>
  <inkml:trace contextRef="#ctx0" brushRef="#br0" timeOffset="220017.2345">12776 7646 241,'0'0'627,"0"0"-497,0 0 29,0 0-105,0 0-25,0 0-6,113 91 0,-97-38-5,-4 7-12,0 10-2,-1 5 0,-7 5-1,-4-1-3,0-5-42,-28-9-66,-11-9-126,-15-12-169</inkml:trace>
  <inkml:trace contextRef="#ctx0" brushRef="#br0" timeOffset="220555.3449">10767 7611 0,'0'0'495,"0"0"-442,0 0 59,0 0-8,0 0-32,0 0-21,-168 77 21,148-16 11,2 14-17,10 6-8,2 9-20,6 5-16,0 0-5,0-6-9,14-10-3,13-10-5,13-8-3,12-10-57,16-9-83,12-14-86,12-12-268</inkml:trace>
  <inkml:trace contextRef="#ctx0" brushRef="#br0" timeOffset="221119.7105">12968 7358 476,'0'0'147,"0"0"-22,0 0-26,0 0-6,0 0-24,0 0-18,172-91-2,-155 92-26,-6 19-11,-6 8 2,-5 6 2,0 2-3,-13 2 5,-9-5-4,1-3 1,-4-5 0,6-4 0,5-5 4,2-5-5,8-4 2,2-4 2,2-3-17,0 0 0,5 2 0,14-2 8,8 0-3,7 0 0,2 0-5,0 3-1,0 1-32,-2 4-28,-10 1-67,-4 1-167,-10-2-548</inkml:trace>
  <inkml:trace contextRef="#ctx0" brushRef="#br0" timeOffset="222004.7268">14507 7761 677,'0'0'98,"0"0"52,0 0-55,0 0-43,0 0-34,0 0 30,-121 117 1,107-70-27,4 0-4,9-4-8,1-1-3,0-6-2,11-7-5,9-7 0,4-9-4,6-9 4,2-4-2,-3-8-6,1-16-1,-4-4 3,-7-5-7,-9-3 11,-6-4 2,-4-7 4,-2-6-2,-15 1 4,-5 5 3,1 12 0,2 12 0,1 10-4,7 12-5,0 1-9,-1 20-2,2 13-72,5 3-133,5 1-128</inkml:trace>
  <inkml:trace contextRef="#ctx0" brushRef="#br0" timeOffset="222305.7703">14868 7983 846,'0'0'109,"0"0"41,0 0-48,0 0-86,0 0-7,0 0 22,-1 101-5,1-63-2,0-2-11,-5-1-2,1-7-8,1-4 0,0-4-3,0-6 0,0-4-17,0-5-60,3-5-113,0-1-173</inkml:trace>
  <inkml:trace contextRef="#ctx0" brushRef="#br0" timeOffset="222464.7708">14908 7757 862,'0'0'85,"0"0"104,0 0-129,0 0-60,0 0-13,0 0 13,22 21-156,-11-9-127</inkml:trace>
  <inkml:trace contextRef="#ctx0" brushRef="#br0" timeOffset="222701.2324">15226 8012 950,'0'0'75,"0"0"85,0 0-116,0 0-27,0 0-11,0 0-4,181-29-2,-147 25-29,-4-1-129,-5-2-180</inkml:trace>
  <inkml:trace contextRef="#ctx0" brushRef="#br0" timeOffset="223099.8273">15747 7616 687,'0'0'115,"0"0"74,0 0-55,0 0-91,0 0-40,0 0 17,6 48 14,-6-16-2,-4 1-2,-7 4-6,-4-1-9,3-2 4,0 0-7,0-5 5,5 0-8,2-4 1,5-1-4,0-3-4,0-1-1,3-6 3,9-1-4,8-7 0,5-3 6,2-3-5,9 0 5,-4 0-6,0 0-29,1-5-23,-8-2-27,-6 0-72,-8-3-101,-10-2-342</inkml:trace>
  <inkml:trace contextRef="#ctx0" brushRef="#br0" timeOffset="223273.3837">15700 7892 808,'0'0'103,"0"0"25,0 0-97,0 0-27,0 0-4,0 0-51,172-65-111,-154 52-153</inkml:trace>
  <inkml:trace contextRef="#ctx0" brushRef="#br0" timeOffset="223443.3366">15787 7599 738,'0'0'152,"0"0"56,0 0-123,0 0-55,0 0-19,0 0-8,148-27-3,-113 28-29,-3 12-121,-8-3-159</inkml:trace>
  <inkml:trace contextRef="#ctx0" brushRef="#br0" timeOffset="223677.3779">16188 7857 651,'0'0'101,"0"0"97,0 0-69,0 0-53,0 0-26,0 0-19,0 224-13,0-193-9,0-2-5,0-5-2,-1-7-2,-2-5-72,3-10-157,0-2-152</inkml:trace>
  <inkml:trace contextRef="#ctx0" brushRef="#br0" timeOffset="223834.6478">16274 7660 847,'0'0'87,"0"0"150,0 0-149,0 0-70,0 0-18,0 0-17,-8-12-37,18 24-161,-2-1-155</inkml:trace>
  <inkml:trace contextRef="#ctx0" brushRef="#br0" timeOffset="224073.1004">16527 7572 935,'0'0'197,"0"0"-47,0 0-80,0 0-27,0 0-11,0 0-14,194 183-11,-164-114-3,-9 9-4,-18 6 0,-3 1-31,-27 0-53,-15-10-26,-16-15-79,-13-9-115</inkml:trace>
  <inkml:trace contextRef="#ctx0" brushRef="#br0" timeOffset="224658.6495">14169 7567 628,'0'0'14,"0"0"67,0 0 32,0 0-27,0 0-7,0 0 1,-161 385-33,158-291-21,3-5-5,18-6-14,17-11-6,12-13-1,18-10-4,19-5-96,14-8-74,17-10-101</inkml:trace>
  <inkml:trace contextRef="#ctx0" brushRef="#br0" timeOffset="225341.3183">16676 7240 396,'0'0'86,"0"0"-23,0 0 19,0 0-21,0 0-13,0 0-5,94 79-11,-94-37-7,-21-3 10,0 0-5,-1-5 9,3-6-12,5-4 11,4-6-10,7-5 6,3-4-15,0-4-6,0-5-7,18 0 5,13 0 15,11 0-5,10 0-21,1 0-148,-3 0-73,-1 0-505</inkml:trace>
  <inkml:trace contextRef="#ctx0" brushRef="#br0" timeOffset="225641.217">17262 7745 101,'0'0'862,"0"0"-827,0 0 137,0 0-86,0 0-25,0 0-32,-350 244-5,249-177-6,-7 6-5,-13 2-8,-4-3-2,4-3 0,9-4-3,21-5-2,21-4 1,18-7-6,19-4-26,17-13-22,16-5-42,0-10-128,30-11-67</inkml:trace>
  <inkml:trace contextRef="#ctx0" brushRef="#br0" timeOffset="226001.2948">16892 8322 930,'0'0'87,"0"0"122,0 0-111,0 0-48,0 0-49,0 0 4,20 27-3,-30 14 11,-7 5 1,-2 3 3,5-3-6,1-6 7,5-5-7,5-5-4,3-6-6,0-6 1,11-3-1,14-5-1,14-6 3,10-1 3,9-3-3,2 0-3,-4-8-25,-8-1-34,-10-2-15,-14 2-28,-14-4-95,-10 0-98,-4-2-387</inkml:trace>
  <inkml:trace contextRef="#ctx0" brushRef="#br0" timeOffset="226174.3295">16939 8581 844,'0'0'145,"0"0"58,0 0-143,0 0-46,0 0-12,0 0-2,180-47-12,-141 39-76,-11-1-92,-11-1-62,-10 0-462</inkml:trace>
  <inkml:trace contextRef="#ctx0" brushRef="#br0" timeOffset="226345.8571">16992 8266 811,'0'0'142,"0"0"67,0 0-128,0 0-45,0 0-29,0 0-6,140-98-2,-101 98-30,0 2-107,-3 13-124,-5 1-370</inkml:trace>
  <inkml:trace contextRef="#ctx0" brushRef="#br0" timeOffset="226534.8911">17468 8570 601,'0'0'263,"0"0"-13,0 0-137,0 0-54,0 0-33,0 0-18,-15 208-5,15-181-3,0-1-50,-9-5-142,0-9-258</inkml:trace>
  <inkml:trace contextRef="#ctx0" brushRef="#br0" timeOffset="227143.3481">17522 8254 788,'0'0'82,"0"0"65,0 0-99,0 0-1,0 0 27,0 0-36,-3 28 5,-3-25-16,0-2-12,2-1-2,-3 0-10,0-7 2,3-10-2,2 0-3,2 1-28,0 6-7,0 6 0,2 4-32,9 0-12,-1 4-41,-4 12-46,-1 1-215</inkml:trace>
  <inkml:trace contextRef="#ctx0" brushRef="#br0" timeOffset="241459.1496">17047 9221 0,'0'-1'211,"0"1"-199,0 0 4,0-2 53,0 2 1,0 0-26,0 0-16,0 0-9,0-3-1,0 1 4,0-1-4,0 1-1,0 2 6,0-1 0,0 0 7,0-2 1,0-2-3,-1 0 3,1-2 5,0 0-10,0-1-5,0-1-1,0-1 0,0 3 0,0 0-3,0 1-5,1 2 4,1-1 0,-2 0-4,0 4 1,0-3-1,0 1 3,0 2-5,0 1 5,0 0-11,-12 0-2,-10 17 2,-11 11-3,-6 6 10,-6 6 1,-7 5 5,-2 1 12,-2 0-3,1 0-2,4-1-8,11-6-3,5-2-1,7-5-2,6-1-3,2-2-4,4-2-2,-2-5 1,1-2 0,-3-2 0,6-3-2,-2-1 1,4-2 0,2-4 1,4-3 0,1-1-1,4-4 0,1 3 0,0-3-1,0 2 1,0-2 3,0 2-4,0-2 0,0 0-2,0 0-63,0 0-54,0 0-55,0 0-229</inkml:trace>
  <inkml:trace contextRef="#ctx0" brushRef="#br0" timeOffset="242429.0919">11951 8772 101,'0'0'69,"0"0"-10,0 0 26,0 0 16,0 0-5,0 0-25,0 0-19,0 0-14,0 0 7,0 0-10,0 0-11,0 0-11,0 0-5,0 0-4,0 0-2,0 0-2,0 0 0,0 0-14,0 0-74,3 0-158,5 0-125</inkml:trace>
  <inkml:trace contextRef="#ctx0" brushRef="#br0" timeOffset="243463.2835">16991 9453 521,'0'0'20,"0"0"21,0 0 35,0 0-2,0 0-15,0 0-25,-99-70-15,80 81-11,2 14 3,0 4 3,4 2 1,6 2-1,2-5-4,5-1-4,0-4-3,0-6 0,7-6-3,3-5 0,2-4 3,5-2 7,3-5-5,2-16 21,1-8-16,-2-3-6,-4-1-2,-3-4 6,-2-1 5,-2 7 4,-2 8 8,-5 9 3,-1 11 4,1 3-22,-2 9-4,2 19-5,0 6 21,-1 4-5,-1-1-9,-1-1-4,1-2-3,3-3-1,-2-1-1,1-2-104,2-8-42,2-6-84,10-14-465</inkml:trace>
  <inkml:trace contextRef="#ctx0" brushRef="#br0" timeOffset="243949.7317">17292 9383 737,'0'0'59,"0"0"-8,0 0 10,0 0 12,0 0-11,0 0-33,-25 81-11,23-64 2,2-3-8,0 0-5,0-5-1,0 1-6,5-6 0,5-4 0,2 0-5,3 0 5,2-9 28,0-8-25,0-3-3,1-5 1,-3 4-1,-2 7-1,-4 7 1,-1 7-18,0 0 10,1 14 2,1 8 6,3-1 3,-3 1-1,2-5-1,3 0-1,0-5 2,1-6-1,1-5-2,-1-1 2,1 0 5,1-14-1,-1-5-1,-5-5-2,-6-3-2,-6-5 2,0-6-2,-13-3 5,-7 9-5,-1 8 0,-4 21-9,-2 6-57,-3 30-66,-4 12-149</inkml:trace>
  <inkml:trace contextRef="#ctx0" brushRef="#br0" timeOffset="245059.2382">16752 10219 262,'0'0'25,"0"0"62,0 0-25,0 0 20,0 0-20,0 0-16,2-18-2,-2 16 20,0 1-16,0-1-6,0 1 4,0 1-8,0 0-6,0 0-4,0 0-1,0 0-2,0 0-5,0 0 3,0 0-7,0 0-2,0 0-3,0 0-1,0 0-5,0 0 1,0 0-6,-5 8 1,-13 15 0,-7 11 3,-2 10 3,-7 9 2,-2 5 4,-8 3-2,0 2 2,-4-8-6,2-1-2,0-8 6,7-3-3,6-6 4,8-6 2,9-7 0,4-4-6,4-8-1,3-2-5,1-4 2,4-5-4,-1 1 1,1-2 2,0 2 1,0-2-3,0 0 0,0 0 1,1-2 7,11-7-9,2-2-19,2 1-36,3-1-69,5 2-78,5-2-188</inkml:trace>
  <inkml:trace contextRef="#ctx0" brushRef="#br0" timeOffset="245757.3195">16860 10623 450,'0'0'51,"0"0"90,0 0-40,0 0-24,0 0-15,0 0-2,1-78 2,13 62-12,3 4-8,6 2-14,-2 5-8,7 5-12,0 0-3,-1 9 0,-3 14-4,-7-1 0,-6 2 1,-8-3 0,-3 1-2,0-2 0,-12-1-1,-4-2-6,-2-2 3,3-3 1,5-5 1,1-2 2,6-3 0,3-2 2,0 0-2,0 0 2,0 0 3,0 0 4,0 0 7,0-2-6,12-3-4,2-1-6,3 2 0,-2 4-3,3 0 2,-3 0 0,0 11 1,-3 5-1,-4 3 2,0 0-1,-5 1 3,-3-3 2,0 0 0,-2-3 10,-14 1-1,-4-1-2,-5-4-4,-6-2 0,-2-2-4,-2-4-2,3-2-1,3 0-1,4-6-21,5-8-16,5-4-72,6 1-50,9 0-56,0-2-237</inkml:trace>
  <inkml:trace contextRef="#ctx0" brushRef="#br0" timeOffset="246313.357">17385 10510 694,'0'0'55,"0"0"34,0 0 21,0 0-53,0 0-36,0 0-4,-21 60 8,13-34-6,4-3-9,0 1 3,4-7-6,0 2 0,0-4-3,5-3-2,9-5-2,1-5 0,2-2 0,2 0 9,4-7-1,0-8-8,-5-2-21,-1-2-6,-3 1 1,-4 3 12,-4 3 14,-1 7 1,-2 2-1,0 3-7,0 0-5,3 11 12,3 6 11,2 2-2,6-2 10,3-3-14,3-2-1,3-5 1,2-4-2,2-3 1,-3 0 0,-2-11-1,-5-6 4,-3-2-4,-6-6-1,-8-3 5,-3-4 5,-3-4-8,-18 2-2,-9 5 0,-6 11-2,-6 13-10,-3 5-38,-5 24-82,-1 10-164</inkml:trace>
  <inkml:trace contextRef="#ctx0" brushRef="#br0" timeOffset="247489.6381">16595 11442 243,'0'0'118,"0"0"-23,0 0 44,0 0-48,0 0 2,0 0-5,0 0-23,-1-28-41,-11 68-3,-9 20 47,-7 16-32,-3 7-9,-4-1 3,1-9-11,0-8-9,2-14-6,5-8-3,8-8-1,9-11 0,2-4 0,5-6-73,3-7-57,0-7-78,11 0-337</inkml:trace>
  <inkml:trace contextRef="#ctx0" brushRef="#br0" timeOffset="248127.2927">16822 11650 748,'0'0'16,"0"0"74,0 0 34,0 0-43,0 0-38,0 0-1,53-131-17,-25 118-8,3 7-2,1 6-12,-2 0-3,-2 21-3,-7 5 3,-8 0 0,-6 2 1,-7 0-1,0 0-1,-8-1-2,-12-1-9,-4-6-14,2-2 12,5-5 2,4-6 7,9-4 5,2-3 1,2 0 3,0 0 6,0 0 2,0-11-1,8-1-4,2 3 2,0 0-2,3 4-1,4 5-3,0 0-3,4 4-1,-1 14 0,-4 6 1,0 2 1,-7-1 2,-8 0-2,-1-3 1,0 0 0,-18 0 7,-7-5-4,-8-4 3,-1-3-4,-3-6-2,5-2 0,3-2-1,4 0-1,3-16-13,4-5-61,9-3-62,8-2-79,1 1-234</inkml:trace>
  <inkml:trace contextRef="#ctx0" brushRef="#br0" timeOffset="248658.63">17415 11523 825,'0'0'35,"0"0"89,0 0-63,0 0-8,0 0-17,0 0-16,-57 156-5,55-133-3,2-3-7,0-3 0,0-5-2,2-5-3,8-2 0,2-5-6,4 0 6,3-9-8,1-10-9,3-4-28,-4-4 10,2 1-5,-6 2-10,-3 10 42,-6 8 3,-3 6 4,0 3-12,1 18 13,1 0 15,4 0-8,3-3-2,5-1 2,7-4 11,3-3 56,2-7-64,-1-3 1,3 0 4,-2-13-3,-4-6 5,-3-5 11,-7-2-1,-6-6 4,-9-7-8,0-4-2,-15 0-11,-11 8-6,-7 12-4,-3 22-4,-12 8-9,-1 36-73,-5 18-146,0 13-295</inkml:trace>
  <inkml:trace contextRef="#ctx0" brushRef="#br0" timeOffset="249717.3893">16888 12431 293,'0'0'33,"0"0"30,0 0 49,0 0-14,0 0-38,0 0 12,4-36 10,-4 34-32,0 1 17,0 1-3,0 0-21,0 5-20,-7 24-19,-17 20 25,-9 14 9,-4 11-17,0 4-6,3-6-9,7-10-3,7-8 1,7-10-3,10-10-1,3-7-6,0-7-68,11-9-64,6-11-79,4 0-349</inkml:trace>
  <inkml:trace contextRef="#ctx0" brushRef="#br0" timeOffset="250146.6127">17139 12529 472,'0'0'95,"0"0"8,0 0 53,0 0-52,0 0-63,0 0-24,-2 67 72,2-20-42,3-2-26,-1-4-13,-2-7-4,1-3-1,-1-4-3,0-3-12,0-5-81,2-4-67,2-10-97</inkml:trace>
  <inkml:trace contextRef="#ctx0" brushRef="#br0" timeOffset="250655.3467">17383 12497 844,'0'0'18,"0"0"65,0 0 16,0 0-34,0 0-25,0 0-17,-43 162-11,43-144-6,4-2 1,7-8-7,2-5 1,4-3 3,3 0-4,4-19 0,2-4-5,-3-5-12,0-1 8,-5 0-7,0 0 8,-6 8 6,-2 10 0,-4 11-10,-2 0-3,0 15 7,-3 11 8,1 1 5,0 0 2,1 0 0,5-4-2,7 0-4,12-5 2,9-4 32,7-7-27,0-7 0,2 0-8,-5-6 3,-2-10-1,-7-8 1,-8-6-1,-8-6 3,-9-4 0,-6-4 4,-3 3-5,-22 6 8,-5 11-8,-4 12 0,-6 12-4,-1 5-6,-5 27-7,-6 15-123,-3 6-233</inkml:trace>
  <inkml:trace contextRef="#ctx0" brushRef="#br0" timeOffset="251637.1481">15446 13330 429,'0'0'96,"0"0"-84,0 0 85,0 0-11,0 0-34,0 0-6,107 0 18,-44 0-17,12 0 24,21 0-17,18-5-4,20-1-16,19 1-12,19 2-3,20-3-10,22 1 4,12 0 23,12 1-27,5 0-8,0-3 8,1 0-9,-5-2 0,-12-1 0,-10-1 3,-16 2 0,-13-2 3,-17 3-4,-19-2 0,-22 3-2,-23 2 0,-22-1-2,-21 3 2,-20 1 2,-19 1-2,-14 1-6,-10 0-58,-1 0-97,-24 6 28,-22 3-76</inkml:trace>
  <inkml:trace contextRef="#ctx0" brushRef="#br0" timeOffset="252761.1093">15474 14069 581,'0'0'133,"0"0"-122,0 0 136,0 0-14,0 0-95,0 0 11,33-61-20,-23 34 16,-2-6-22,-2-1-8,-2 0-2,-4-5-2,0 1-4,-6 0 5,-18 6 0,-5 9 5,-13 12-10,-13 11-6,-14 5 5,-7 20-6,-5 8 3,2 5-3,7 1 0,13 0-2,11-3 3,14-3-3,11-2 1,15-3 0,8-1-2,0-3-1,19-2 1,9-8 3,9 0 0,4-4 3,5-2 0,2 1-2,7 0 1,-3 4-2,-5-3 0,-15 6 0,-9-3 1,-16 4-1,-7 0-2,-3 6 2,-25 4 3,-14 4 2,-11 4-5,-7 3 4,-3 4-4,-4 2 4,1 3 7,5-1-3,6-1-3,9-5-1,12-3 9,15-8-7,8-5-1,11-4-4,0-6-1,10-2 1,20-2 3,15-6 9,16-1-10,13-3 6,17 0-8,14 0 3,8 0-2,2 0-1,-11-5-1,-14-4 0,-18 0 0,-22 0 0,-20 4 2,-16-1-2,-11-1 4,-3 0 6,0-3-5,0 0-3,-5 2-1,0 1 1,2-2-2,2 1-28,-1-1-27,2-8-75,0-3-181,10-5-248</inkml:trace>
  <inkml:trace contextRef="#ctx0" brushRef="#br0" timeOffset="253751.1609">16143 13729 142,'0'0'229,"0"0"-158,0 0 76,0 0-76,0 0 12,0 0-13,11-42-9,-11 34 3,0 2 11,-6 6-28,-7 0-17,-9 11-18,2 21-6,-3 11 4,6 3 0,6 3 2,7-3-2,4-8 8,0-5-4,13-4-9,13-8 2,3-8-3,6-7 5,2-6-2,3-4-3,2-18-1,-3-8 7,-5-4-8,-11-5 2,-7-6-1,-12-8-1,-4-6 2,-4 2-4,-17 10 1,-1 11-1,-1 17 0,1 11-2,1 8-2,1 6 3,1 19-4,3 12-2,5 7-71,4 5-82,4-1-67,3-8-324</inkml:trace>
  <inkml:trace contextRef="#ctx0" brushRef="#br0" timeOffset="254002.2586">16549 13822 833,'0'0'76,"0"0"13,0 0 59,0 0-73,0 0-32,0 0-12,41 162-12,-41-125-6,0-1-11,0 0 1,0-6-3,0-3 0,0-7-42,0-11-65,1-9-179,8-9-242</inkml:trace>
  <inkml:trace contextRef="#ctx0" brushRef="#br0" timeOffset="254151.359">16687 13592 780,'0'0'73,"0"0"120,0 0-91,0 0-83,0 0-15,0 0 0,13 20-4,-3 1-103,0-3-148,3 1-475</inkml:trace>
  <inkml:trace contextRef="#ctx0" brushRef="#br0" timeOffset="254351.4046">16922 13832 808,'0'0'183,"0"0"-45,0 0-11,0 0-77,0 0-35,0 0-10,173-30-5,-137 27-21,-3 3-91,0 0-183,-3-1-318</inkml:trace>
  <inkml:trace contextRef="#ctx0" brushRef="#br0" timeOffset="254667.8028">17401 13626 792,'0'0'134,"0"0"104,0 0-157,0 0-46,0 0-34,0 0 8,-3 64 17,3-25-6,-4 0 3,-5 1-8,0-1 4,1-3-5,1-2 4,7-3-9,0-4-4,0-1-2,9-4 1,9-5-3,7-4 1,5-7-1,4-6-1,4 0 0,-1 0-52,-3-13-19,-4-1-35,-9-4-104,-6-4-60,-12 0-332</inkml:trace>
  <inkml:trace contextRef="#ctx0" brushRef="#br0" timeOffset="254833.3331">17429 13856 666,'0'0'90,"0"0"96,0 0-56,0 0-94,0 0-30,0 0-6,78-31-15,-54 26-146,-3-3-78,-8-4-460</inkml:trace>
  <inkml:trace contextRef="#ctx0" brushRef="#br0" timeOffset="254996.3894">17480 13640 640,'0'0'113,"0"0"114,0 0-57,0 0-85,0 0-50,0 0-16,39-57-19,-12 57 0,3 0-33,4 0-119,-5 10-151,1 2-498</inkml:trace>
  <inkml:trace contextRef="#ctx0" brushRef="#br0" timeOffset="255186.0806">17740 13883 769,'0'0'35,"0"0"153,0 0-52,0 0-61,0 0-38,0 0-18,-6 138-13,15-122-6,-3 0 0,1-5-11,0-4-75,0-5-115,5-2-126</inkml:trace>
  <inkml:trace contextRef="#ctx0" brushRef="#br0" timeOffset="255341.0482">17868 13537 739,'0'0'46,"0"0"99,0 0-45,0 0-93,0 0-7,0 0-33,16 27-169,-4-13-336</inkml:trace>
  <inkml:trace contextRef="#ctx0" brushRef="#br0" timeOffset="255545.2243">18178 13503 837,'0'0'142,"0"0"33,0 0-73,0 0-33,0 0-31,0 0-11,149 223-20,-138-153-3,-11-7-4,-8-5-12,-26-5-64,-14-5-50,-19-7-94,-9-7-176</inkml:trace>
  <inkml:trace contextRef="#ctx0" brushRef="#br0" timeOffset="256031.3456">16009 13494 401,'0'0'92,"0"0"92,0 0-73,0 0-67,0 0 3,0 0 25,-75 152 1,67-74-8,5 8-7,3 4-19,0-6-21,6-2-10,13-8-2,9 0-5,11-9-2,15-6-55,13-6-13,15-16-252</inkml:trace>
  <inkml:trace contextRef="#ctx0" brushRef="#br0" timeOffset="256678.2753">18463 13455 286,'0'0'280,"0"0"-180,0 0 46,0 0-29,0 0-28,0 0-32,60-53-13,-39 67-16,-4 15-15,-3 10-2,-11 8-2,-3 2-7,-13 0 1,-17-3-1,-3-7-2,1-7 5,4-10 4,6-8 1,10-5 2,6-9-1,4 0-1,2 0 4,0 0 8,0 0-7,15 0-4,15-11 6,15 2-11,9-1-6,4 1-11,3 4-61,-4 1-47,-7 4-78,-14 0-11,-14 0-344</inkml:trace>
  <inkml:trace contextRef="#ctx0" brushRef="#br0" timeOffset="257110.8891">16129 14451 643,'0'0'29,"0"0"82,0 0 11,0 0-85,0 0 68,0 0-28,0 0-20,426-9 0,-250-8-34,23-3-4,18 3-16,19 3 0,0 2-1,-11 0 0,-22 0-2,-42 2-9,-43 3 1,-44 2-30,-38 5-39,-36 0-66,-15 0-4,-44 12 32,-22 0-351</inkml:trace>
  <inkml:trace contextRef="#ctx0" brushRef="#br0" timeOffset="257479.0603">17188 14505 808,'0'0'51,"0"0"19,0 0 99,0 0-120,0 0-42,0 0 36,-3 88-17,-3-47 1,-6 1 0,-6 4-10,0 0 7,-3 2-10,3-1 3,2-3-1,5-9 3,8-6-6,3-9-3,0-6-3,12-4-3,15-5-2,11-5 5,11-2 4,7-16-10,7-5-1,-2-1-9,-7 0-49,-9 2 5,-13 5-26,-9-1-61,-13 7 3,-10-1 6,-4 0-285</inkml:trace>
  <inkml:trace contextRef="#ctx0" brushRef="#br0" timeOffset="257644.2889">17231 14837 826,'0'0'50,"0"0"92,0 0-38,0 0-74,0 0-22,0 0-8,210-100-12,-173 80-98,-11-1-142,-11 1-384</inkml:trace>
  <inkml:trace contextRef="#ctx0" brushRef="#br0" timeOffset="257810.8213">17300 14539 123,'0'0'723,"0"0"-614,0 0 80,0 0-129,0 0-33,0 0-20,140-73-4,-95 71-3,1 2-65,-4 0-150,-4 2-89</inkml:trace>
  <inkml:trace contextRef="#ctx0" brushRef="#br0" timeOffset="257990.0301">17758 14679 648,'0'0'72,"0"0"110,0 0-29,0 0-60,0 0-44,0 0 3,-42 273-46,48-241-4,4-5-2,-2-7-52,5-10-135,3-10-137</inkml:trace>
  <inkml:trace contextRef="#ctx0" brushRef="#br0" timeOffset="258149.2675">17914 14441 826,'0'0'46,"0"0"126,0 0-132,0 0-31,0 0-18,0 0-116,73 3-113</inkml:trace>
  <inkml:trace contextRef="#ctx0" brushRef="#br0" timeOffset="258433.3735">19201 13991 907,'0'0'61,"0"0"99,0 0-58,0 0-45,0 0-39,0 0-7,133-33-8,-91 26-2,-3 2-1,-9 2-25,-11 3-60,-12 0-179,-7 0-113</inkml:trace>
  <inkml:trace contextRef="#ctx0" brushRef="#br0" timeOffset="258649.3327">19063 14275 941,'0'0'63,"0"0"140,0 0-114,0 0-55,0 0-24,0 0-9,293-23 1,-246 19-2,-13 2 0,-13 2 0,-9 0-5,-11 0-39,-1 0-26,-1 0-125,-20-5-488</inkml:trace>
  <inkml:trace contextRef="#ctx0" brushRef="#br0" timeOffset="335569.1422">20009 13682 619,'0'-9'29,"0"3"56,0-3-9,0 1 4,0-2-22,0-1-5,2 2 7,3-2 4,-1 6-15,-2 2-11,-1 3-3,1 0-18,1 8-17,1 21 1,2 17 8,-3 16 9,-3 0 0,0 4-4,0-6 0,2-10-6,4-2-5,1-10-1,2-7 0,4-9-2,-2-6 0,1-6 1,-5-5 0,4-5-1,5-4 0,1-17 17,5-12-16,0-13 1,-1-7-2,1-6-1,-1 1 0,-4 12 1,-5 17-1,-8 20 1,-2 9-3,-2 14-15,0 23 14,0 16 4,0 5 7,0 3 3,-5-1-4,-1-2-2,5-3-1,-2-6-3,3-8 2,0-7-2,0-10-10,0-6-67,0-12-61,0-6-113,6-3-139</inkml:trace>
  <inkml:trace contextRef="#ctx0" brushRef="#br0" timeOffset="335827.0249">20474 14011 601,'0'0'108,"0"0"-17,0 0 50,0 0-48,0 0-11,0 0-47,39 72-18,-39-69-10,0-2-1,0-1-1,0 0 3,0 0 4,0-11-12,-6-3-48,-1 3-8,4 3-1,3 5 4,0 3 0,0 0-97,0 5-18,10 4-155</inkml:trace>
  <inkml:trace contextRef="#ctx0" brushRef="#br0" timeOffset="336387.6973">20714 13723 585,'0'0'53,"0"0"84,0 0-42,0 0-6,0 0-17,0 0-38,15-50 11,15 39-26,4 2-2,3-1-1,-1 2-3,-5 4-2,-4 2 0,-6 2 1,-6 0-5,-4 0-7,-3 0 8,-5 11-1,-1 6 0,-2 8 12,0 9 11,0 5-3,-12 9-3,-2 5-7,-2 5 2,4-1 1,2 0-2,1-2 14,3-4-15,3-5-11,1-5-5,1-9 0,1-5-1,0-8-7,0-7-43,0-7-36,0-5-68,0 0-94,0-14-135</inkml:trace>
  <inkml:trace contextRef="#ctx0" brushRef="#br0" timeOffset="336560.2934">20808 14062 745,'0'0'106,"0"0"-97,0 0 42,0 0 41,0 0-23,0 0-42,171 0-27,-118-17-30,0-5-148,-7-1-154</inkml:trace>
  <inkml:trace contextRef="#ctx0" brushRef="#br0" timeOffset="337039.1614">21233 13714 635,'0'0'104,"0"0"58,0 0-27,0 0-23,0 0-51,0 0-20,43-85-15,-13 65-7,2 7-6,-3 2-4,1 6-6,-5 5-3,1 7-5,-6 20 4,-6 16 1,-8 9 1,-6 5 4,-1 2-3,-16-4 5,-9-2-3,-2-6-2,-4-6-1,-3-6 0,4-5 0,1-7 2,5-6-1,10-6 0,7-8-1,1-3 1,5-6 10,2-18-9,0-5-3,0 1 0,12 5-8,3 8 6,-1 9 1,4 6-2,1 0 2,3 17-1,1 4 2,0 2 1,0 0 0,1-3-1,1-1-2,2-4-21,0-3-58,4-6-94,5-6-117,3 0-260</inkml:trace>
  <inkml:trace contextRef="#ctx0" brushRef="#br0" timeOffset="337391.135">22126 13479 942,'0'0'51,"0"0"92,0 0-32,0 0-49,0 0-39,0 0-2,-106 72 9,87-20-13,4 4-7,2 6-4,6-3-4,5-2 0,2-11-2,0-5-2,6-10 0,10-11-1,1-4 0,3-9-10,1-7-17,0 0 11,-1-7 19,-1-14 0,-6-8 0,-5 2-11,-8 1-12,0 6 8,-12 10-14,-12 10-16,-9 5-53,-9 20-74,-4 4-162</inkml:trace>
  <inkml:trace contextRef="#ctx0" brushRef="#br0" timeOffset="340721.1442">19898 7989 206,'-8'10'132,"-2"2"-98,3-5 59,1-2 20,3-3-28,3-2 1,-2 0-5,2 0 5,0 0-2,0 0-12,0-12-9,0-9-37,0-9-7,0-7-11,11-7-1,2-8 0,-1-3-2,0 1-1,0 5-4,-6 16 3,3 13-1,-6 12 2,1 8-4,7 22-11,1 32 11,2 29 5,-3 20 4,-5 19 0,-4 4-3,-2-8 0,0-11-4,0-16-1,-7-19 1,-7-8-1,-3-13 4,-2-10 7,-4-10-5,1-10 1,1-8-5,2-10-2,-1-3 7,3-8-8,4-21-38,9-6-52,4-5-85,6-3-131,16 3-181</inkml:trace>
  <inkml:trace contextRef="#ctx0" brushRef="#br0" timeOffset="341044.9497">20260 7749 526,'0'0'215,"0"0"-126,0 0 52,0 0-53,0 0-68,0 0 16,-32 101 20,21-31-25,5 10-4,2 13 2,1 2-6,0 0-10,1-10-3,2-12-1,0-10-6,0-10 0,6-6 0,6-7-3,6-6-1,3-7-1,3-6 0,0-12 1,4-9-45,2-3-64,0-27-95,-3-9-218</inkml:trace>
  <inkml:trace contextRef="#ctx0" brushRef="#br0" timeOffset="341440.978">20423 7408 588,'0'0'277,"0"0"-243,0 0 53,0 0 0,0 0-43,0 0-21,71-117-23,-52 122 3,-3 24-6,-6 10 6,-7 8-3,-3 3 2,0 0 8,-13-2-1,-3-5-1,0-7 5,3-5 6,4-5-6,6-8 3,1-6-9,2-5-2,0-2-1,7-2-3,12-3-2,8 0 6,6 0-14,4 0 5,0 0-63,-4 2-57,-6 16-79,-6 7-111</inkml:trace>
  <inkml:trace contextRef="#ctx0" brushRef="#br0" timeOffset="342641.0061">20832 8402 395,'0'0'96,"0"0"42,0 0 2,0 0-35,0 0-13,0 0-6,-33-31-21,17 33-33,-1 23-19,-4 16 0,2 7 6,4 10-3,2 0 0,6-2-8,5-5-3,2-7-3,0-4-2,12-3 0,8-11-2,6-6-1,2-11 2,2-6-10,0-3-16,-3-11 27,-1-10 1,-5-10 0,-1-6-1,-7-6-2,2-7 0,-4 3-7,2 5 6,-3 14 2,1 11 0,-1 11 0,-1 6-15,0 0 13,1 5 3,2 8 0,-2-3 6,0-2-3,-3-2-2,-3-3 1,0-1-1,-3-2 1,-1 0 5,0 0 7,0-9 0,0-6-10,-1 0-2,-8 1-2,-4 4-1,-1 6-1,-2 4 1,-2 4 1,-2 21 1,2 11-1,1 3 2,7 3 3,3-2 5,6-4-5,1-6-2,0-4-2,8-5 0,8-8-1,3-3-1,4-5-4,2-5 1,2-2-18,-1-15 6,-1-5 13,-1-6-1,-1-5-15,-7-2-2,-4 2-8,-1 5 26,-5 14 3,-6 12 2,0 2-2,0 15 0,0 14 30,0 4 9,0 1-27,0-6-1,0-2-8,10-5 2,6-6-4,1-4 0,5-6-1,5-5-2,3 0 0,3-16-3,0-9-6,-2-6 6,-3-6 0,-6-10 3,-5-9-9,-7-10 2,-7-2 9,-3 12-2,0 17 2,-7 22 17,-8 17 18,-2 6-17,-4 29-11,-1 13 8,0 9 9,9 1-4,7-1-5,6-5-10,0-8-3,10-4-2,17-7-2,7-5 0,9-8-8,5-9-45,3-11-45,-1-3-127,1-24-128</inkml:trace>
  <inkml:trace contextRef="#ctx0" brushRef="#br0" timeOffset="342846.3134">21858 8115 855,'0'0'17,"0"0"76,0 0 75,0 0-100,0 0-51,0 0-10,45-1 1,-12 1 13,5 0-21,-6 0-51,-4 0-118,-9 0-96,-13 0-504</inkml:trace>
  <inkml:trace contextRef="#ctx0" brushRef="#br0" timeOffset="343010.138">21768 8473 696,'0'0'81,"0"0"52,0 0 9,0 0-79,0 0-59,0 0-4,282-65-126,-219 40-85,-3-7-251</inkml:trace>
  <inkml:trace contextRef="#ctx0" brushRef="#br0" timeOffset="343421.241">22441 7829 830,'0'0'87,"0"0"150,0 0-117,0 0-65,0 0-45,0 0-1,-10 91 17,10-44-7,0-2-7,0 4-5,0 1-3,5-4-4,3-4 2,3-10-2,2-10 0,0-9-4,2-9-19,5-4-4,1-13 10,1-18 10,4-17-1,-6-8 1,-1-9 3,-3 7-6,-7 17 8,-2 16 2,-6 17 2,-1 8 2,0 20-4,0 17 11,2 16 19,-2 7-13,0 1-2,4-3-6,-1-6-7,2-5 1,-3-5-3,-2-4-4,0-4-69,0-14-82,8-14-248</inkml:trace>
  <inkml:trace contextRef="#ctx0" brushRef="#br0" timeOffset="343573.8321">22924 8029 859,'0'0'141,"0"0"12,0 0-94,0 0-47,0 0-12,0 0 0,72-1-109,-42-4-181</inkml:trace>
  <inkml:trace contextRef="#ctx0" brushRef="#br0" timeOffset="343887.966">23217 7735 811,'0'0'110,"0"0"99,0 0-126,0 0-59,0 0-18,0 0-5,131-42 2,-98 37 0,-7 2-2,-7 3-1,-8 0 0,-6 5-10,-5 16 10,0 10 8,0 12 22,-7 5-3,-4 6 7,4 4-13,0 0-7,4 2 0,-1-1-9,1-2-5,2-3 0,-2-4-1,-1-8-72,3-9-70,1-13-174,0-13-470</inkml:trace>
  <inkml:trace contextRef="#ctx0" brushRef="#br0" timeOffset="344060.8392">23201 8156 795,'0'0'100,"0"0"85,0 0-48,0 0-117,0 0-5,0 0-15,198-72-56,-127 53-113,-2 1-84,-5-4-392</inkml:trace>
  <inkml:trace contextRef="#ctx0" brushRef="#br0" timeOffset="344465.2204">23788 7758 699,'0'0'154,"0"0"96,0 0-125,0 0-71,0 0-24,0 0-8,99-79-2,-64 79-10,-1 14-6,-1 17-4,-6 6 0,-9 12 3,-10 2-3,-8-1 0,-6 1 4,-23-1-4,-8-5 0,-3-4 0,0-7-5,5-8 5,11-10-4,3-8 4,7-8-1,5 0 2,3-14-3,6-11 1,0-1-8,1 4 1,14 5 1,1 10 3,4 7 1,4 10 5,2 16-2,4 8 7,3 3-2,0-4-1,-1-4-4,-1-9-30,1-6-76,1-11-178,3-3-271</inkml:trace>
  <inkml:trace contextRef="#ctx0" brushRef="#br0" timeOffset="344787.1688">24405 7724 388,'0'0'507,"0"0"-310,0 0-50,0 0-65,0 0-30,0 0-14,-125 166-19,124-121-11,1-5-5,0-2-2,0-2-1,12-4-2,4-9-1,3-6-7,4-12-6,-1-5-13,2-4 13,-3-16-23,-4-4 26,-9-7 12,-8 4-1,0 2-5,-7 5 6,-16 14-6,-13 6-30,-5 5-4,-10 24-73,-3 4-134,-4 5-566</inkml:trace>
  <inkml:trace contextRef="#ctx0" brushRef="#br0" timeOffset="361319.2217">20068 10048 484,'-4'0'84,"4"-10"29,-2-5-5,2-7-25,0-6-24,0-6 5,10-8-7,1-11-4,4-6-18,1-2-14,5 8-12,-1 18 9,-3 18-3,1 17-7,0 21-8,-2 41 0,-5 27 19,-11 23 8,-7 8-6,-26 4-5,-13 7-10,-2-8 0,-1-10 6,0-17-12,10-22 1,7-14 2,6-10-2,6-12-1,4-14-3,7-12-55,9-12-46,0-7-99,22-28-100</inkml:trace>
  <inkml:trace contextRef="#ctx0" brushRef="#br0" timeOffset="361589.0888">20329 9915 106,'0'0'662,"0"0"-560,0 0 76,0 0-74,0 0-77,0 0-17,-42 111 38,23-38-22,-2 2-10,3 5-5,0-1 3,6-4-1,5-9-10,4-9 2,3-12-3,0-10-1,13-7-1,14-7 0,9-10-60,7-11-71,8-7-134,-1-23-607</inkml:trace>
  <inkml:trace contextRef="#ctx0" brushRef="#br0" timeOffset="361919.5237">20527 9539 800,'0'0'73,"0"0"96,0 0-74,0 0-59,0 0-23,0 0-13,123-78-1,-104 132-7,-9 14 7,-10 0 2,0-1 3,-16-11-3,-2-9 10,2-10 6,4-12-1,5-6-2,7-10-9,0-3-5,0-1 0,11-3 8,12-1-2,4 1 2,11-1-8,-2 3-49,-3 6-59,-3 4-130,-9 5-137</inkml:trace>
  <inkml:trace contextRef="#ctx0" brushRef="#br0" timeOffset="362212.099">20817 10254 815,'0'0'99,"0"0"113,0 0-120,0 0-61,0 0-27,0 0 33,-24 115-9,11-52-6,2 2-5,2-4-5,3-7 10,6-2-3,0-10-19,2-2 2,14-7 1,5-7-3,0-7-29,3-10-56,-4-9-104,-4 0-161</inkml:trace>
  <inkml:trace contextRef="#ctx0" brushRef="#br0" timeOffset="362378.0686">20656 10652 364,'0'0'498,"0"0"-346,0 0-34,0 0-101,0 0-15,0 0-2,236-101-42,-174 85-97,-6 5-120,-11-2-39</inkml:trace>
  <inkml:trace contextRef="#ctx0" brushRef="#br0" timeOffset="363067.7382">21139 10466 468,'0'0'190,"0"0"-80,0 0 1,0 0-19,0 0-12,0 0-5,-82 85-35,82-66-33,0-4 6,2 0 0,9-3-13,4-3 0,5-4 0,-2-5 5,2 0 2,-2 0-7,0-11-3,-1-4-22,-1-5-16,0-4 0,-4-1 5,-1-1 8,-5 8 23,-3 7 5,-2 8 8,-1 3 26,0 1-22,0 15-9,2 4 28,5-1-12,5 0-12,-1-4-3,2-3-2,3-5 2,1-7 3,1 0-7,4 0-1,-1-14-5,3-6 5,-2-6-3,0-4-5,-6-7 9,3-5-3,-8 3 3,0 9 0,-6 14 5,-2 12-3,0 4 2,0 20 1,2 16 10,0 11 5,1 2 1,-2 0-6,-1-6-5,0-4-3,-1-6 0,-2-2-5,0-4-1,0-7 0,0-8 1,0-5-1,0-7-1,3 0 1,3-2-2,6-15-1,4-8-6,7-3 0,3-2-4,6 2 10,4 10 0,1 8-1,5 10 1,-6 0 2,-1 17 2,-11 6 6,-10 3 6,-10 1 1,-4 0 8,-13 0 0,-21-6-8,-8 1-10,-5-5-5,-6-9-77,-6-8-144,3 0-743</inkml:trace>
  <inkml:trace contextRef="#ctx0" brushRef="#br0" timeOffset="363691.3062">22023 9948 691,'0'0'12,"0"0"29,0 0 82,0 0-58,0 0 1,0 0-30,235-6-22,-177 0-10,-12 4-4,-16 0-113,-17 2-117,-13 0-232</inkml:trace>
  <inkml:trace contextRef="#ctx0" brushRef="#br0" timeOffset="363855.8664">22197 10174 722,'0'0'12,"0"0"48,0 0 23,0 0-12,0 0-22,0 0-35,265-18-14,-210 6-15,-3-2-181,-7-3-489</inkml:trace>
  <inkml:trace contextRef="#ctx0" brushRef="#br0" timeOffset="364213.9857">23024 9570 677,'0'0'91,"0"0"36,0 0-66,0 0-46,0 0 46,0 0-4,-65 248-1,59-164-20,4 0-8,2 1-11,0-7-7,8-3-5,10-8-4,5-8 1,3-8-2,4-13-18,3-13-119,1-19-85,0-6-307</inkml:trace>
  <inkml:trace contextRef="#ctx0" brushRef="#br0" timeOffset="364722.9417">23539 9583 629,'0'0'92,"0"0"-24,0 0 12,0 0-13,0 0-5,0 0-10,-69 216-7,53-180-11,-5-5-2,2-3-11,-5-5-7,0-6-3,4-6-5,3-5 0,3-6 1,0 0-1,6-10-5,0-9-1,3-5-15,5 4 12,0 0-3,0 4-5,7 9 4,9 4 0,8 3 3,7 0 4,2 17-3,0 5-3,-2 2-23,-2 3-3,-2-2-33,-5-2-41,-4 1-15,-2-7-69,-4-4-258</inkml:trace>
  <inkml:trace contextRef="#ctx0" brushRef="#br0" timeOffset="364974.3522">23749 9892 70,'0'0'686,"0"0"-600,0 0 53,0 0-59,0 0-33,0 0-10,-4 180-25,-5-151-5,3-1 0,-3 0-7,1-7-138,3-6-165</inkml:trace>
  <inkml:trace contextRef="#ctx0" brushRef="#br0" timeOffset="365729.1724">24135 9696 216,'0'0'105,"0"0"67,0 0-53,0 0-52,0 0 2,0 0 0,0-2-7,0 2-9,0 0-7,0 12-34,0 10 27,0 7-8,0 5-16,0 3-3,0-4-6,0 1-4,0-1-2,-2-3-100,0-2-45,2-7-131</inkml:trace>
  <inkml:trace contextRef="#ctx0" brushRef="#br0" timeOffset="366133.3754">24200 9691 546,'0'0'131,"0"0"24,0 0-90,0 0 9,0 0-8,0 0-13,73-98 1,-54 86-14,1 5-13,0 6-19,3 1-1,-3 10-7,0 17-6,-5 7 6,-6 7 8,-5 2-8,-4 1 4,0-5-2,0-3 0,-4-2-2,-5-4-1,-3-2-51,3-3-52,3-8-75,3-8-177</inkml:trace>
  <inkml:trace contextRef="#ctx0" brushRef="#br0" timeOffset="366383.5565">24646 9743 37,'0'0'622,"0"0"-528,0 0-1,0 0-58,0 0-28,0 0 6,115 0-13,-101 0-69,-3 0-71,-4 0-377</inkml:trace>
  <inkml:trace contextRef="#ctx0" brushRef="#br0" timeOffset="366703.1925">24905 9553 590,'0'0'128,"0"0"-14,0 0-86,0 0 3,0 0 24,0 0 12,14 134-26,-14-95-7,0-5-17,0-1-7,0-2-7,0 0-3,0-1-43,0-7-92,0-6-167</inkml:trace>
  <inkml:trace contextRef="#ctx0" brushRef="#br0" timeOffset="367013.1984">25088 9433 717,'0'0'93,"0"0"67,0 0-97,0 0 2,0 0-31,0 0-9,151 240 0,-139-185-11,-9-1 23,-3-4-7,0-1-21,-22 0-5,-15-6-4,-9 1-32,-7-4-97,-3-8-135</inkml:trace>
  <inkml:trace contextRef="#ctx0" brushRef="#br0" timeOffset="369929.1505">23348 10853 348,'0'0'79,"0"0"40,0 0 1,0 0-23,0 0-34,0 0-20,-7-17-35,4 41 2,-5 7 48,-2 3-22,-1-2-10,2-4-3,3-2 0,2-8 1,2 0-7,2-8-6,-1-3-3,1-3 1,0-2-1,0-2 7,0 0 10,0 0 0,0 0 1,0 0-1,0 0-8,0 0 2,0-3 1,3-8-2,7-5-13,5 4-3,0 1-1,1 2-1,-2 6 0,0 3-1,2 0 0,-3 1-4,4 15 3,-5 2 1,-2 6 1,-3 2 0,-4 1 0,-3 0 1,0 3-2,-19-3-1,-7 1 2,-5-5 0,-7-3-18,0-6-47,2-8-103,7-6-71,5-6-350</inkml:trace>
  <inkml:trace contextRef="#ctx0" brushRef="#br0" timeOffset="370092.1">23322 10856 680,'0'0'21,"0"0"77,0 0-35,0 0-46,0 0-17,0 0-27,250-59-235</inkml:trace>
  <inkml:trace contextRef="#ctx0" brushRef="#br0" timeOffset="370310.1341">23751 10867 281,'0'0'357,"0"0"-254,0 0 43,0 0-75,0 0 5,0 0-6,-36 209-17,27-175-3,-1-2-20,-1-2-13,-2-4-9,-1-1-4,3-2-4,-3-6 0,8-4-76,0-9-137,2-4-107</inkml:trace>
  <inkml:trace contextRef="#ctx0" brushRef="#br0" timeOffset="370456.7546">23658 10985 429,'0'0'0,"0"0"-3,0 0-387</inkml:trace>
  <inkml:trace contextRef="#ctx0" brushRef="#br0" timeOffset="370614.6532">23864 11148 534,'0'0'62,"0"0"45,0 0-56,0 0-41,0 0-10,0 0-18,30 42-304</inkml:trace>
  <inkml:trace contextRef="#ctx0" brushRef="#br0" timeOffset="370822.3036">24101 11097 730,'0'0'65,"0"0"71,0 0-17,0 0-57,0 0-27,0 0-14,-27 169-13,2-137-8,-2 0-48,-6-4-164,3-7-373</inkml:trace>
  <inkml:trace contextRef="#ctx0" brushRef="#br0" timeOffset="375779.531">24371 10788 484,'0'0'37,"0"0"-5,0 0 72,0 0-50,0 0 3,0 0 17,0 0-11,88 17-18,-50-17-5,6-8-14,0-6-8,2-2-7,-7-2 5,-8 6-9,-10 3 3,-12 7-5,-6 2 0,-3 0 11,0 0-11,0 4 5,-15 18-4,-8 11 18,0 4-13,-1 1-10,4-4 4,3 0-5,4-7 1,4-5 0,2-5 0,4-6-2,3-4-4,0-5 2,0-1 3,0-1 9,0 0-2,0 0 6,0 0 5,6 0 3,9 0-9,3-3-5,6 0-3,0 3-2,-1 0-1,1 0-1,-4 12-2,-1 7 0,-5 5 2,-6 2 0,-6-2 3,-2-2 5,0-2 15,-15-3-5,-3-1-1,-4-4-1,-5-4-5,-1-3-1,-4-4-6,2-1-2,1 0 1,3 0-1,5 0-2,2-1 1,6-2-1,4 2 1,3 0-1,3 1 0,0 0-1,3 0 0,0 0-3,0 0-3,0-2 2,0 2 2,0 0 3,0 0-1,0 0 1,0 0 0,0 0 0,0 0 1,0 0 0,0-1-1,0 1 0,0 0 1,0 0-1,0 0 0,0 0 0,0 0 0,0 0 0,0 0-1,0 0 0,0 0 1,0 0 0,0 0 0,0 0 0,0 0-1,0 0 1,0 0 0,0 0 1,0 0-1,0 0 0,0 0 1,0 0-1,0 0 0,0 0 0,0 0-4,0 0-13,0 0-1,0 0-4,0 0-7,0 0-2,0 0-20,-4 0-55,-3 0-67,-3 0-61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12:07.054"/>
    </inkml:context>
    <inkml:brush xml:id="br0">
      <inkml:brushProperty name="width" value="0.05292" units="cm"/>
      <inkml:brushProperty name="height" value="0.05292" units="cm"/>
      <inkml:brushProperty name="color" value="#1F497D"/>
    </inkml:brush>
  </inkml:definitions>
  <inkml:trace contextRef="#ctx0" brushRef="#br0">9333 9046 269,'-6'0'60,"4"0"5,1 0 29,1 0-9,0 0-41,0 0-6,0 0 43,0 0-53,0 0 33,1-1-48,18-5-6,6-2 17,9-2-8,8 0 2,0 1-5,5 0-13,-3 3 15,-7 2-15,-4 2 0,-8 2 1,-9 0 2,-5 0-6,-6 0 2,-5 0 1,0 0 7,0 6-7,-17 4 18,-11 0-4,-9 0-13,-8-1 6,-1-1-7,-4-3 0,3-2 1,2-2-1,5-1 0,6 0 2,9 0 1,4 0-4,11 0 1,3 0 0,5 0-2,2 0 2,0 0-2,0 0-1,0 0-13,5 0 14,14 0 0,6 0 2,8 0 3,4 0-1,5-4-2,0-7 7,-2 2-6,-4-2 7,-4 1-8,-12 5 2,-5 1 2,-9 2-4,-5 2 0,-1 0 6,0 0-6,0 0 7,0 0-7,0 0 0,0 0 7,0 0-7,-6 0 0,-1 0 2,1 2 1,2 1-4,-1-1 1,1-1 0,0 1 0,2-1 0,-2 1 0,2-2 0,-1 0 4,3 2-3,0-2-1,0 0 0,0 0 1,0 0-1,0 0 0,0 0-1,0 0 3,0 0-2,0 0 0,0 0 0,0 0-3,0 0 3,0 0 0,0 0-2,0 0 5,0 0-3,0 0 0,0 0 0,0 0 4,0 0-4,0 0 0,0 0 3,0 0-1,0 0 0,0 0-2,0 0 2,0 0-1,0 0-1,0 0 0,0 0 1,0 0 0,0 0-1,0 0 0,0 0 2,0 0-4,0 0 2,0 0 0,0 0-1,0 0 2,0 0-1,0 0 0,0 0 2,0 0-3,0 0 1,0 0 0,0 0-1,0 0 2,0 0-1,0 0 0,0 0 1,0 0-3,0 0 2,0 0 0,0 0-1,0 0 3,0 0-2,0 0 0,0 0 1,0 0-2,0 0 1,0 0 0,0 0-2,0 0 3,0 0-1,0 0 0,0 0 1,0 0-4,0 0 3,0 0 0,0 0-2,0 0 4,0 0-2,0 0 0,0 0 1,0 0-2,0 0 1,0 0 0,0 0-1,0 0 2,0 0-1,0 0 0,0 0 1,0 0-1,0 0 0,0 0 0,0 0 0,0 0 2,0 0-2,0 0 0,0 0 2,0 0-3,0 0 1,0 0 0,0 0 0,0 0 2,0 0-2,0 0 0,0 0 0,0 0-2,0 0 2,0 0 0,0 0-5,0 0-2,0 0-5,0 0-11,0 0-28,0 0-9,0 0-60,0-7-121</inkml:trace>
  <inkml:trace contextRef="#ctx0" brushRef="#br0" timeOffset="7565.7442">10685 8922 157,'0'0'16,"0"0"17,0 0 19,0 0 13,0 0 7,0 0-24,0 0-10,0-12 0,0 10 22,0 2-40,0 0-3,0 0 5,0 0-3,0 0 11,0 0-18,0-2-10,0 2-2,2-3 14,13-3-7,9-1 0,7-2-7,7 0 8,2-2-8,3 3 0,1 1-3,0 1 3,-2 4 0,-1 2 0,2-2 2,-5 2-2,8-1 0,2-3 0,8 1 0,2-3 2,3 0-2,-3-1 0,0 2 3,0 0-3,2 0 0,1 2 2,2 0 3,-1 0-2,0 3-3,0-3 10,-1-1-8,-1 1 15,-3-2-12,-5-2-5,-3-2 26,-2-1-14,-4-1 2,-3 2 9,-1 1-9,-5 2 0,-3 3-14,-1 3 3,-2 0 5,1 0-8,-5 0 0,0 0 6,0 0-3,-4 0-1,0 0 8,-1 0-9,-1 0 33,-3 0-32,-3 0 8,-2 0 0,-2 0-8,-5 0 7,-3 0-6,3 0-1,-3 0 20,0 0-20,0 0 0,0 0 4,0 0-4,0 0-2,-6-2-36,-19-5-193</inkml:trace>
  <inkml:trace contextRef="#ctx0" brushRef="#br0" timeOffset="16686.3407">8152 10868 238,'0'0'24,"0"0"40,0 0 4,0 0-1,0 0-7,0 0-22,0 0 12,-11-8-28,11 8 7,0 0 2,0 0-12,0 0 8,0 0-8,0 0-5,0-2 17,0 2-25,0 0 0,0-2 7,11 2-6,5-1 11,2 1-7,6 0-8,6-2 23,3 2-24,4-3 7,4 0 8,4 2-12,0 1 8,-2 0-13,-1 0 3,-2 0-1,-4 4 1,-4 1-3,2 0 0,-4-1 3,-5-1-3,0-2 0,-5 0 0,-1 1 3,-4-2-3,-2 0 0,0 0 6,-2-3 2,-3-2 16,-4-2-8,-1 1-7,-3 0 23,0 1-28,0 2 6,0 0 0,0 0-8,0 2-4,-3-1 0,-4 1-29,-3 1-15,1 0-63,-2-2-57,5-6-351</inkml:trace>
  <inkml:trace contextRef="#ctx0" brushRef="#br0" timeOffset="27824.435">11302 10730 269,'0'0'79,"0"0"-34,0 0-4,0 0 59,0 0-29,0 0-17,0 0 9,111-17-14,-73 10 10,4-3-31,5-1-8,6 0 12,5-3-12,0 2 5,2 2-6,-5 0-12,-3 3 18,-5 1-23,-4 1 3,-3 2 6,-1-2-10,-2 3 8,3-2-3,-2 0-6,0 1 15,2-1-12,-2 1-3,-1-1 13,-2 1-12,1 1 2,-1 2-3,-1 0 6,1 0 0,-1 0-6,0-3 0,1 1 8,-2-1-8,-2 3 5,2-3-4,1 0 4,2-1 21,3 0-20,-2 4-6,3-3 14,-1 3-13,-1-2 3,0 2-4,-2 0 4,-5 0-3,-1 0-1,-2 0 0,-1 0 4,2 0-1,-1 0-3,2 2 0,1-2 3,0 0-3,1 0 0,5 0 0,-3 0 4,0 0-4,2 0 0,2 0 0,-2 0 4,0 0 1,-1 0-5,-4 0 0,1 0 3,0 0-1,1-2-2,3 2 0,2 0 3,1-1-1,3 1-2,-3 0 0,3 0-3,-3 0 5,-2 0-2,-1 0 0,1 0 0,-3 0-1,1 0 1,-3 0 0,1 0-1,-3 0 1,-2 0 0,-1 0 0,-1 1 4,-4 1-6,-1-2 2,-3 0 0,-3 0-1,-4 0 3,-3 0-2,-2 0 0,-3 0 3,-1 0-5,-2 0 2,0 0 0,1 0-1,-1 0 3,0 0-2,0 0 0,0 0 4,0 0-6,0 0 2,0 0 0,0 0 0,0 0 0,0 0 0,0 0 0,0 0 3,0 0-4,0 0 1,0 0 0,0 0 0,0 0 1,0 0-1,0 0 0,0 0 2,0 0-4,0 0 2,0 0 0,0 0 0,0 0 0,0 0 0,0 0 0,0 0 3,0 0-6,0 0 3,0 0-5,0 0-2,0 0-2,0 0-4,0 0 1,2 0-11,-2 0 16,1 0-24,1 0-12,2-5 10,0-3-67,1-3-6,-2-2-34,-3 2-203</inkml:trace>
  <inkml:trace contextRef="#ctx0" brushRef="#br0" timeOffset="138129.0529">17210 8933 326,'-10'-3'4,"1"0"36,1-1 23,1 1 36,4 1-19,1 1-46,2-1 24,0 2-8,0-1-13,0 0 14,0-1-38,0 1 25,10 1-34,13-2 8,10 0 14,7-3-1,1-1-13,5 1 18,2 1-29,1 1 3,2 0 4,-1 1-8,2-1 4,-2 2-4,-1-4 0,-4 2 0,-1 1 0,-2 2-1,1 0-1,2 0 4,4 0 8,3 2 10,-1 1-18,1-3 22,-1 0-21,-3 0 2,4 0 6,-1 0-9,1 0 8,2-6-10,-1 0 5,-6-3 0,0 5-5,-5 0 0,1 0 3,1-1-2,0 2 0,3 0-1,0 0 1,-2-1-2,3 1 1,-3-1 0,2 1-1,3 0 4,0-1-3,2 0 0,2-2 2,-3 2-5,1-1 3,0 1 0,-2-2-2,-1 2 4,0 1-2,-6-2 0,-1 2 4,-2 2-7,-4-1 3,-3 2 0,-5 0-1,-4 0 2,-5 0-1,2 0 0,-1 0 2,2 0 1,2 0-3,3 0 0,3 0 4,-3 0-3,5 0 3,-3 0-4,1 0 2,2 0 2,-2 0-4,-2 0 0,1 0-3,-7 0 3,2 0 0,1 0 0,-1 0 1,0 0-1,1 0 0,-4 0 0,0 0-1,0 0 2,-4 0-1,0 0 0,-6 0 4,-1 0-4,-4 0 0,-4 0 0,0 0 0,-2 0 3,2 0-3,0 0 0,-1 0 2,1 0 2,-1 0-4,-1 0 0,0 0 1,0 0 2,0 0-3,0 0 0,0 0 3,0 0-3,0 0 0,0 0 0,0 0 0,0 0 1,0 0-1,0 0 0,0 0 1,0 0-7,0 0 6,0 0 0,0 0-3,0 0 3,0 0-2,0 0 2,0 0 0,0 0-3,0 0 3,0 0 0,0 0 0,0 0 0,0 0 0,0 0 0,0 0 3,0 0-4,0 0 1,0 0 0,0 0-1,0 0 2,0 0-1,0 0 0,0 0 2,0 0-5,0 0 3,0 0 0,0 0-1,0 0 2,0 0-1,0 0 0,0 0 2,0 0-7,0 0 5,0-1 0,0 1-4,0-2 4,0 2 0,0 0-2,0-1 6,2 1-3,-2-1-1,0 1 0,0 0 4,0 0-4,0 0 0,0 0 0,0 0 3,0 0-3,0 0 0,0 0 0,0 0-3,0 0 4,0 0-1,0 0 0,0 0 3,0 0-4,0 0 1,0 0 0,0 0 0,0 0 0,0-1 0,0 1-1,0 0 5,0-2-8,0 0 4,0 1 0,0-1-7,0 1 7,0 0-4,0 0 4,0-1-4,0 1-1,0 1 4,0-2 1,0 2-10,0 0 9,0-1-3,0 1 3,0 0 0,0 0-3,0 0 4,0 0 0,0 0-10,0 0 10,0 0-5,0 0 4,0 0-3,0 0 0,0 0 3,0-2 1,0 2-3,0-1 3,0-1 0,0 1-1,0 1 3,0-2-4,0 2 2,0 0 0,3 0-1,-3-2 1,0 2 0,0 0-1,0 0 3,0-1-5,0-1 3,0 2 0,0 0 0,0 0 0,0 0 0,0 0-3,0 0 7,0 0-5,0 0 1,0 0 0,0-1-3,0 1 3,0 0 0,0 0-1,0-2 6,0 2-6,0-1 1,0-1 0,0 2-4,0-1 4,0 1-4,0 0 3,0 0-13,0 0 1,0 0-12,0 0-29,0 0 28,0 0-20,0 0-10,0 0-46,0-7-59,0-3-222</inkml:trace>
  <inkml:trace contextRef="#ctx0" brushRef="#br0" timeOffset="168629.3722">18059 11129 606,'0'-3'22,"0"3"-14,0 0 20,0-1 32,0-1 0,6-2-6,4-1-37,9-4-1,6 1 10,9-4-8,14 0 13,11 0-5,11-2-18,17-6 24,10-6-12,15-6 8,8 1-2,1-1-14,-6 3 0,-15 5-12,-18 4 4,-18 6-1,-20 5-3,-19 2 0,-13 6-3,-8 1 9,-4 0-2,0 0-1,0 0-1,0-2 26,0-1-24,-8 0-4,-2-1 6,0 2-6,0-1-9,7 1-81,1 2-87,-1 0-45</inkml:trace>
  <inkml:trace contextRef="#ctx0" brushRef="#br0" timeOffset="177341.6527">5133 14503 348,'-9'0'46,"4"0"-14,2 0 64,-1-6-32,-1-1 24,2 2-53,-2-2 0,2 1 1,-3 0-6,3 1 4,-2 1-10,2 1-5,0 1 18,0 1-30,1 0 8,0-1 2,2 2-9,0 0 7,0 0 0,0-1-13,0 1 24,0 0-24,0 0-1,0 0-1,0-1 5,10-1-6,10-1 1,1-1 0,9 1-2,2-1 2,1-1 0,1 0 5,5-2-3,-2-1-2,2 1 0,0 0 1,2-2 2,-3 1-3,5-2 0,2 3 5,-3 0-4,1 4 1,-3 0-2,-1 1 0,-2 2-1,3 0 1,-4 0 0,0 0 0,-1 0 1,-3 0-1,2 0 0,-1 0 4,0 0-4,4-2 0,4-5 0,2 1 2,2-1 2,2 0-4,-2-2 0,0 4 0,-6-2-2,-3 4 2,-2 0 0,4 1-3,-2 1 4,-1 1-1,-1 0 0,3 0 1,-1 0-4,1 0 3,-5-1 0,0 1-2,0-2 5,-1 1-3,3-3 0,2 1 1,-1 0-1,6-1 0,-1 2 0,0 1-2,0-1 4,3 2-2,-3 0 0,-2 0 1,-1 0-2,-6 0 1,3 0 0,-2 2 0,2 2 2,2 2-2,1-1 0,5 2 0,-2-1-2,3 0 2,-4 0 0,-1 0-4,-1-1 7,-2-2-3,1-1 0,2 0 0,1-2-1,2 0 1,1 0 0,1 0-3,2 1 3,-3 0 0,0 2 0,1 0 3,-6 2-5,2 0 2,-2 1 0,3-3-1,5 0 2,3-1-1,1-2 0,-1 0 5,-5 0-6,0 0 1,0 0 0,-1 0 1,3-5 0,-2-1-1,2-2 0,-2 2 4,-1-3-6,-4 2 2,2 1 0,-6 2-5,0 2 5,-2 2 0,-4-2-1,2 2 4,-2 0-9,2 0 6,-2 0 0,-1 0-2,3 4 2,-2 0 0,-1 2-2,-2-1 7,-1 0-7,0 1 2,-3-3 0,-4 2 0,-4-2 1,-3-1-1,-2-1 0,-5-1 1,0 0-3,-1 0 2,-2 0 0,0 1-7,0-1 7,0 0-3,0 0-9,0 0-23,-5 0-11,-10-2-59,-10-8-68,-11-4-169</inkml:trace>
  <inkml:trace contextRef="#ctx0" brushRef="#br0" timeOffset="181371.7829">20223 14437 709,'0'0'0,"0"0"6,0 0-4,0 0 41,0 0 40,0 0-27,0 0-15,75-24 9,-39 2-8,7-7-24,5-5 21,2-2-38,2 2 2,-2 5-2,-6 5-1,-11 6-2,-9 7-44,-12 5-30,-7 6-2,-5 0-76,-14 6-90,-19 11-115</inkml:trace>
  <inkml:trace contextRef="#ctx0" brushRef="#br0" timeOffset="182038.0823">20268 14550 759,'0'0'1,"0"0"-1,0 0 0,0 0 31,0 0 20,0 0 0,151-81-35,-114 60-11,0 1 42,-4 3-29,-5 4 10,-5 3 2,-6 2-19,-4 4 11,-6 2-19,-4 2 2,-3 0 7,0 0-9,0 0-3,0 0 1,0 0 3,0 0-6,0 0 2,0 0 0,0 0-2,0 0 3,0 0-1,0 0 1,0 0 0,0 0 0,0 0-1,0 0 0,0 0 4,0 0-4,0 0 0,0 0 3,0 0 1,0 0-1,0 0-3,0 0 1,0 0-3,0 0 2,0 0 0,0 0 0,0 0 4,0 0-4,0 0 0,0 0 0,0 0 1,0 0-1,0 0 0,0-2 0,0 2 3,0 0-4,0 0 1,0 0 0,0 0 1,0 0-1,0 0 0,0 0 5,0 0-2,0 0-2,0 0-1,0 0 2,0 0-4,0 0 2,0 0 0,0 0 0,0 0 2,0 0-2,0 0 0,0 0-11,0 0 7,0 0-92,0 0-24,0 0-14,0-3-132</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1:06:05.428"/>
    </inkml:context>
    <inkml:brush xml:id="br0">
      <inkml:brushProperty name="width" value="0.05292" units="cm"/>
      <inkml:brushProperty name="height" value="0.05292" units="cm"/>
      <inkml:brushProperty name="color" value="#1F497D"/>
    </inkml:brush>
  </inkml:definitions>
  <inkml:trace contextRef="#ctx0" brushRef="#br0">22219 11811 500,'7'3'60,"2"1"54,0-1-11,3 1 9,-1-1-35,6-2-1,5-1-16,3 0-22,5 0-12,1 0-19,-3-4-7,-5 1-20,-10 3-117,-11 0-95,-2 0-473</inkml:trace>
  <inkml:trace contextRef="#ctx0" brushRef="#br0" timeOffset="173.6546">22189 12134 67,'0'0'690,"0"0"-676,0 0 123,0 0-26,0 0-49,0 0-33,140-11-27,-89 0-2,1-3-164,-1 1-38,-2-1-375</inkml:trace>
  <inkml:trace contextRef="#ctx0" brushRef="#br0" timeOffset="597.1569">22777 11787 864,'0'0'22,"0"0"47,0 0 61,0 0-82,0 0-24,0 0-12,149-58-8,-110 48-3,-4 3 4,-8 0-4,-7 4 0,-10 3-1,-4 0-1,-3 0-9,0 10 10,-2 10 14,-1 9 6,0 11 2,0 5-1,-8 7 25,-1 2-14,0-1-3,1-4-4,2-6-8,6-6-9,0-4-3,0-6-4,0-3 1,3-7-2,3-5-21,2-1-55,-5-7-48,-3-4-178,0-4-582</inkml:trace>
  <inkml:trace contextRef="#ctx0" brushRef="#br0" timeOffset="771.8123">22932 12068 914,'0'0'28,"0"0"124,0 0-65,0 0-65,0 0-15,0 0-7,197-75-56,-151 58-202,-10 0-280</inkml:trace>
  <inkml:trace contextRef="#ctx0" brushRef="#br0" timeOffset="1062.287">23335 11953 676,'0'0'41,"0"0"77,0 0 13,0 0-12,0 0-55,0 0-36,-2 59-15,2-56-9,0-3 1,0 0 4,0 0 0,0-1 4,0-13-7,-4-3-6,2-2-17,2 5-8,0 1-2,0 9 12,0 4 9,4 0 6,4 4 4,2 12-4,-1 1-3,1 2-31,1-3-95,0-2-102,-2-4-226</inkml:trace>
  <inkml:trace contextRef="#ctx0" brushRef="#br0" timeOffset="1691.5867">23667 11757 474,'0'0'197,"0"0"-84,0 0-11,0 0-20,0 0-33,0 0-23,-107 23-3,99-6 9,6 0-3,2-1-4,0 0-9,0 1-9,10 1 4,8 1 1,9-1-2,4 0 11,5 2-8,0-1-10,2 0 5,-5 2-4,-2 1-2,-5 0-1,-9-1 3,-6-1-4,-11-2 3,0 1 2,-19-1 5,-13-2-3,-5 0-2,-4-6-4,5-3 1,3-4 0,6-3-2,9 0 0,3-6 0,8-8 0,7-5-1,0-2 0,1 0-1,18-1 2,4-2-5,5-1 5,2-1 6,-2 0-5,1-1 1,-3-2 2,0-2 1,-8 1-4,-3-3-1,-9 2 4,-6 3-4,0 2 2,-6 5-4,-11 6 1,1 5-5,-3 9 5,0 1-4,0 4 3,0 17-1,4 4-7,2 5-65,7 0-92,6-1-151,0-8-407</inkml:trace>
  <inkml:trace contextRef="#ctx0" brushRef="#br0" timeOffset="1925.3167">24092 11785 885,'0'0'87,"0"0"58,0 0-37,0 0-23,0 0-38,0 0-9,26 151-14,-22-118-16,-2-2-4,-2-3-2,0 0-2,0-4-45,0-6-49,3-7-66,11-10-182,10-1-358</inkml:trace>
  <inkml:trace contextRef="#ctx0" brushRef="#br0" timeOffset="2351.6207">24455 11725 811,'0'0'69,"0"0"31,0 0 66,0 0-88,0 0-25,0 0-24,-22 119-17,15-96-4,4-4-3,2-4 0,1-5-4,0-3-1,0-4 2,0-2-4,0-1-1,0 0 3,1 0 0,11-1 27,5-9-8,3-3-9,0 4-6,-1 0-2,1 5-1,-5 4-1,6 0 0,-3 4-1,1 13 2,-1 2 2,-5 5 6,-4 0 5,-4 1-2,-5 0-1,0 0-1,-8-2-3,-17 0-2,-8-3 0,-6-3-1,0-1-3,1-4-1,5-7-52,3-3-21,8-2-33,2-3-171,8-19-353</inkml:trace>
  <inkml:trace contextRef="#ctx0" brushRef="#br0" timeOffset="2563.699">24462 11723 865,'0'0'94,"0"0"84,0 0-77,0 0-45,0 0-23,0 0-13,225-100-11,-199 92-5,-7 5-2,-4 0-2,-5 0-20,-5 3-43,-5 0-70,0 0-206</inkml:trace>
  <inkml:trace contextRef="#ctx0" brushRef="#br0" timeOffset="3867.7029">8461 17212 629,'-17'-26'15,"8"-3"13,3-3 56,5-4 14,1-8 7,0-3-32,5-5-22,10-5-8,0 0-15,3 4-1,-1 10-13,4 16-4,-1 14 2,5 13-5,9 20-7,1 33 7,0 27 40,-13 15-35,-19 11-7,-3 4 2,-19-1 2,-5-8-1,-2-15-5,0-13-1,-4-15 0,1-9-1,4-15 1,6-10-1,8-17-1,8-7-70,3-14-14,6-25-170,20-19-293</inkml:trace>
  <inkml:trace contextRef="#ctx0" brushRef="#br0" timeOffset="4137.9163">8914 16733 101,'0'0'786,"0"0"-785,0 0 46,0 0 57,0 0-13,0 0-45,-122 321-12,117-235-10,3-4-9,2-5-5,0-6-5,0-13-1,7-7 0,6-8-3,2-9-1,3-11-3,4-8-2,5-13-30,8-2-41,-2-17-42,8-14-102,-7-15-115</inkml:trace>
  <inkml:trace contextRef="#ctx0" brushRef="#br0" timeOffset="4468.2566">8899 16291 794,'0'0'49,"0"0"18,0 0 37,0 0-28,0 0-38,0 0-14,139-346-22,-95 382-2,-5 28-8,-15 19 8,-9 9 0,-13-4 1,-2-4-1,-11-9 1,-11-8-1,0-13 0,1-6 3,3-14 12,4-5 1,4-9 0,4-6 4,6-3-6,0-6-6,0-1-7,11-2 2,14-2-3,10 0 0,7 3-63,5 5-133,-1 7-71,-6 6-323</inkml:trace>
  <inkml:trace contextRef="#ctx0" brushRef="#br0" timeOffset="5489.1411">9475 17187 753,'0'0'31,"0"0"125,0 0-19,0 0-45,0 0-52,0 0-40,-6 12 0,-6 43 9,4 5 0,2 0-1,0-1-1,6-6-4,0-5 3,0-3-6,4-4 2,10-10-3,6-8 1,-2-12-2,4-11-3,5 0-1,3-17 2,1-11-19,0-8 12,-1-6-47,-3-5 14,-2-2-37,-5 6-3,-2 14 71,-6 9 13,-6 9 5,1 11 14,-3 0-8,2 6 6,2 9 25,2-2-23,-2-4-8,-2-1-5,-2-3-2,-1-5-1,-3 0 4,0 0 9,0-8 0,0-9-16,-3 0-20,-9 3-2,-4-1-5,1 5 25,-1 5-7,-1 5 9,1 5 6,1 20 9,2 6 14,3-2-1,6 2 15,4-4-20,0 1-1,0-8-12,9-7-7,5-1-1,3-8 2,4-4 1,0 0-4,4-5 16,2-12-17,-3-4-26,0-2-27,-3 0 12,-3-4-3,-6 4-34,-3 7 50,-6 9 25,-3 7-2,0 8 10,0 16 16,0 7 48,0 3 1,0-1-20,0-3-23,3-7-20,13-4-7,3-8 0,4-5 2,2-6-2,6 0-3,2-11-1,3-12-4,-2-5-37,0-6 40,-2-9-1,-8-5 3,-5-6-12,-8-16-6,-10 4 2,-1 4 8,0 19 11,-4 22 31,-5 15 30,-3 6 0,3 23-36,0 15-7,-3 12 16,8 2-7,1-2-11,3 0-2,0-3-7,7-4-3,12-4-2,5-3-2,7-6-4,13-9-39,13-11-60,13-10-135,13-5-443</inkml:trace>
  <inkml:trace contextRef="#ctx0" brushRef="#br0" timeOffset="6807.9098">11272 16837 198,'0'0'146,"0"0"-40,0 0 23,0 0-32,0 0-26,0 0-6,11-52 3,-10 49-13,-1 0-6,2-2-7,-2 5 7,0-2-3,0 2-14,0 0-4,0 0-18,0 0-4,0 0 1,0 0-3,0 0 4,0 0-5,0 0 5,0 0-2,0 0-2,0 0 4,0 0-3,0 0 3,0 0-5,1 0 0,-1 0-1,0 0-1,0 0 0,0 0-1,0 0 0,0 0 0,0 0 0,0 0 0,0 0-1,0 0 1,0 0 1,0 0-1,0 0 0,0 0 0,0 0 0,0 0 1,0 0 0,0 0-1,0 0-4,0 0 2,0 0 2,0 0-1,0 0 1,0 0 2,0 0-2,0 0 0,0 0 0,0 0 0,0 0-1,0 0-4,0-1-2,0 1-8,0 0 4,0 0-2,0-2 9,0 2 1,2 0 0,-2 0 1,0 0 0,0 0 4,0 0-1,0 0 0,0 0 0,0 0-1,0 0-8,0 2-18,-14 16 26,-8 8 3,-8 4-1,-4 2 2,-4-4-2,1-3-1,-2-4 0,7-4 1,6-5-1,10-5 0,4-7-1,6 3 1,6-3 0,0 0 5,0 0-4,0 0-1,0 0-1,0 0-5,8 0 5,12 7 6,10 2 3,7 4-8,9 1 3,3 1 3,4-1 2,1 0-3,1-1 1,-2-4 1,-6-1-2,-1-2-1,-12 0-3,-9-1 4,-8-2-6,-9 0 1,-4 0-1,-4-3-2,0 1 2,0 1-4,0 5 1,0-1 1,0 3-33,-6 3-59,-4 2-96,0-2-113</inkml:trace>
  <inkml:trace contextRef="#ctx0" brushRef="#br0" timeOffset="7565.9976">11970 16615 408,'0'0'259,"0"0"-206,0 0 64,0 0-15,0 0-16,0 0 18,34-298-49,-21 298-27,6 2-13,2 35-8,1 23 11,-4 24 9,-8 11-15,-10 9 8,0 0 0,-12 1-8,-10-2-1,-5-5-9,-2-14 4,3-19-6,1-15 8,-1-17 0,3-11-4,7-8-1,5-8-3,5-6-13,6 0-44,0-23-66,20-12-216,16-13-202</inkml:trace>
  <inkml:trace contextRef="#ctx0" brushRef="#br0" timeOffset="7822.5439">12340 16508 803,'0'0'16,"0"0"30,0 0 66,0 0-16,0 0-26,0 0-24,-137 311-14,130-236 3,5-2-12,2-7-11,0-8-8,3-6-3,15-8-1,2-9 0,8-9-1,8-13-9,8-11-73,5-2-95,-2-25-90,2-15-365</inkml:trace>
  <inkml:trace contextRef="#ctx0" brushRef="#br0" timeOffset="8158.9054">12479 15986 812,'0'0'60,"0"0"73,0 0-34,0 0-28,0 0-39,0 0-26,115-220-6,-88 259-5,-8 18 5,-6 14 0,-11 8 0,-2 5 0,-8-3 1,-12-11 4,-2-7 2,0-12 5,5-8 5,4-9 1,7-10 1,5-7-8,1-7-1,0-5-10,7-4 0,19-1 5,8 0-5,10 0-1,6 0-88,-1 5-136,-5 6-87</inkml:trace>
  <inkml:trace contextRef="#ctx0" brushRef="#br0" timeOffset="8563.9044">12884 16961 622,'0'0'54,"0"0"32,0 0 89,0 0-26,0 0-77,0 0-51,-1 9 12,1 49 13,0 10-8,0 12-4,0 2 9,0-4-10,0-8-9,0-3-12,0-4-4,0-7-6,0-8 0,11-11-2,2-8 0,-1-12-18,-2-7-62,2-10-33,-6-6-185,-3-20-125</inkml:trace>
  <inkml:trace contextRef="#ctx0" brushRef="#br0" timeOffset="9447.9079">12779 17420 509,'0'0'321,"0"0"-284,0 0 160,0 0-130,0 0-43,0 0-24,167-63-3,-103 42-120,0 1-4,-4-2 50,-8 0 44,-16 1 0,-13 4 8,-14 2 25,-9 8 12,0 2 50,-4 5 23,-15 0-40,-1 17-3,-2 11 36,3 5-6,6 1-7,6 0-20,5-1-17,2-6-4,0-6-8,9-4-16,8-6 0,4-1-2,4-7 2,3-3 6,2 0-3,-1-9-3,0-13-4,-2-3-25,-3-5 16,-1-4-33,-6 0 7,-6 3 6,-3 9 33,-4 6 3,-3 12 0,-1 4 10,2 6-3,-2 14-1,4 8 36,2 3-27,4-7-7,6-2 3,3-7-14,3-6 2,1-6-1,5-3 2,-1-3-3,1-17-2,-1-5-9,-4-5-19,-3-5-24,0-4 15,-5-8-7,-2-1 38,-4 7-10,-3 12 18,-4 16 11,-1 13 41,-1 6-22,0 25-22,2 12 45,1 8-22,-2 0-9,2-2-1,1-4-11,-2-6-3,-2-7-5,0-10-1,0-5 2,0-9-1,0-3-2,0-5 3,0 0-3,6 0-1,4-9-13,7-12 11,1-1 0,4-7-6,2-2-8,4 4 3,2 7 2,3 9 11,1 11-7,-4 0 8,-4 11 0,-9 9 14,-5 5 4,-10 0 13,-2 2-5,0-6-2,-18 0 2,-7-3-11,-5-3 4,-9-3-8,-2-3-2,0-6-9,3 0 0,3-3-73,2 0-54,3-5-235</inkml:trace>
  <inkml:trace contextRef="#ctx0" brushRef="#br0" timeOffset="10276.5268">15225 16554 1018,'0'0'30,"0"0"49,0 0 48,0 0-46,0 0-49,0 0-21,-12-5-4,6 5-6,-1 7-1,-13 7 0,-5 6-86,-11 0-137,-6-1-276</inkml:trace>
  <inkml:trace contextRef="#ctx0" brushRef="#br0" timeOffset="10426.9274">14974 16922 872,'0'0'8,"0"0"90,0 0 56,0 0-89,0 0-38,0 0-15,118-19-12,-72-1-139,0-2-219</inkml:trace>
  <inkml:trace contextRef="#ctx0" brushRef="#br0" timeOffset="10576.5809">15601 16811 254,'0'0'634,"0"0"-622,0 0 136,0 0-78,0 0-68,0 0-4,63-13-100,-40 0-191</inkml:trace>
  <inkml:trace contextRef="#ctx0" brushRef="#br0" timeOffset="10973.889">16514 16237 906,'0'0'10,"0"0"77,0 0-12,0 0-25,0 0 34,0 0-47,-9 201 1,9-141-4,0-2-13,4-4-10,-2-5-9,-2-6 0,0-5-2,0-7-3,-2-8-65,-2-9-66,4-11-195,0-3-494</inkml:trace>
  <inkml:trace contextRef="#ctx0" brushRef="#br0" timeOffset="11316.4514">16567 16551 669,'0'0'91,"0"0"-56,0 0 49,0 0-42,0 0 4,0 0-37,131-26-2,-106 9-6,-6-4 1,-3-1 6,-5-2-7,-5-1 2,-3-4 7,-3 0 9,0 3 27,0 7-20,0 9 28,0 7 1,0 3-31,0 12-22,0 17-2,0 12 31,0 3-9,0 2 2,1-3-14,-1-1-9,2-1 3,1-2-4,2 0-28,2-3-54,3-10-172,8-13-247</inkml:trace>
  <inkml:trace contextRef="#ctx0" brushRef="#br0" timeOffset="11595.2238">16986 16658 859,'0'0'48,"0"0"125,0 0-85,0 0-35,0 0-28,0 0-14,26 99-1,-4-98-9,1-1 9,2 0 0,0-10 1,-3-8-5,-4-3 2,-4-1-5,-8-6-3,-6 0-11,0 0-1,-6 6-4,-16 7-8,-5 14-46,-5 1-80,-1 11-64,3 8-575</inkml:trace>
  <inkml:trace contextRef="#ctx0" brushRef="#br0" timeOffset="13663.9099">17984 16392 484,'0'0'51,"0"0"30,0 0 13,0 0-13,0 0-12,0 0-11,-44-84 3,33 69-2,-1 1-9,-5 1 10,1 6-26,-5 7-5,-2 0-13,-4 18-10,-4 18 3,-2 12 0,7 7 3,5-1-3,10-4-2,8-6-6,3-10-1,4-8-6,17-7 6,6-9-5,8-9 5,6-1-2,3-14-9,0-11-19,0-9-10,-5-3 1,-3-6-9,-3-5 3,-8-5-28,-7 0 62,-7 11-4,-5 16 15,-3 17 3,-1 9-3,4 9 10,0 15 20,2 6 10,4 3-15,3-2-4,0-3-18,6-5-3,4-6 5,-2-8-8,3-6 12,-3-3 1,-3-1-10,0-16-6,-1-6-8,-1-2-2,-4-4 3,-3-7 0,-2-3 6,-3-2 7,-2 5 0,4 10 1,-3 10 1,2 10 0,3 6 7,1 0-9,1 9 4,-1 4-3,-1-1 0,-3-2 4,-2-3-4,-1-3 1,-4-4-1,0 0 0,0 0 7,0 0 2,0-8 4,-1-3-14,-10-2-1,-2 3 1,1 5-7,0 5 1,-3 0 6,2 14 0,-4 9 3,5 7 6,5 4 8,0 2 9,7 2-5,0-3-11,0-4 4,11-7-11,3-6-3,2-4-2,2-7 0,3-6 2,3-1 15,3-4-9,1-15-5,-1-4-1,3-5-17,-3-5-1,-2-5-25,-3-5-2,-7-5 30,0 0 6,-4 8 0,3 9 8,-1 14 1,-3 9 8,0 8-2,2 0 6,2 8 3,-1 7 3,2-2 4,-3-2-17,-4-5-2,2-3 4,-7-2-2,-2-1 0,-1 0 6,0 0 6,0-7-3,0-10-9,0 0-5,0-3 2,0-1-2,0 1-8,-1 6 6,-8 3-5,-3 11-9,-4 0 16,-1 19-1,-3 12 4,6 7-3,1 4 5,5 3 4,5-2-1,3 1 3,0-4-4,1-2-1,17-7-4,3-4-2,8-8 0,5-5 6,8-8 6,6-6-11,1 0-1,3-8-59,-6-14 20,-1-4 29,-10-3 5,-3-7 2,-7-1 2,-10-8-8,-7-2 6,-8 2 0,0 8 3,-5 13 16,-11 11 31,-5 13-16,0 0-7,1 11-5,1 16-10,6 4 0,4 7 3,6-1-10,3 0 3,0-2-4,6-3-2,13-6 0,5-4-1,4-6 0,7-8 1,4-8-33,2 0 4,0-11-4,-4-9 10,-4-2-3,-5-2 6,-7-5 9,-6-3 10,-6-2 2,-6 2 3,0 4 17,-3 9 26,0 9 10,0 9-12,1 1-22,2 11-22,2 18 4,1 14 8,5 3 4,0 4-6,1 2-2,1-1-2,-2 2-1,-1-5-2,-4-4 1,-4-5-3,-2-8-1,0-7 1,0-10-1,0-8-5,-6-6-8,0 0 13,0-6-6,0-18 7,3-7-2,3-14-2,0-13 3,0-16 1,3-12-1,9-12-9,9-7-11,1 7 14,6 18 3,1 27-2,-3 24-1,0 24 3,-4 5 3,-2 30 5,-10 20 1,-10 15 0,0 4 2,-13 1 0,-13-8 0,-4-6-7,2-8-1,3-9-17,4-7-46,8-12-83,11-14-117,2-6-397</inkml:trace>
  <inkml:trace contextRef="#ctx0" brushRef="#br0" timeOffset="13876.1508">19948 15862 826,'0'0'127,"0"0"-66,0 0 109,0 0-92,0 0-22,0 0-36,0 309-2,4-248-12,0-3-2,-2-3-4,-2-3-15,0-6-56,0-10-73,0-14-149,4-12-314</inkml:trace>
  <inkml:trace contextRef="#ctx0" brushRef="#br0" timeOffset="14750.0277">19983 16209 736,'0'0'47,"0"0"28,0 0-13,0 0 37,0 0-53,0 0-31,134 0-10,-89 0 2,-5-3-4,-3-12 0,-3-1-3,-9-5-27,-8 0-15,-6-3 29,-8 0 4,-3 0-1,0 6 10,-6 9 4,-10 9 10,-4 10 3,-1 21-13,5 7 7,3 3-4,7 0-4,6-6-3,0-4 3,0-6-6,13-6 5,8-4-2,6-3 0,4-8 8,2-4-2,1 0-4,1-7-2,-2-6-23,-2-3-17,0-3-10,2-5 4,-6 0-14,-2 2-7,-6 5 21,-7 5 35,-3 9 11,-3 3 13,-1 0 26,-1 0 2,1 5 21,-4 2-13,4-2-14,-5-2-17,5-1-2,-3-2-10,-2 0 4,0 0 8,1-3 6,-1-8-23,0-2-1,0 4-17,0 1 10,-11 8-16,-3 0 17,-5 15 6,-2 12 3,-2 4 3,3 3 11,2 2 4,4-4 1,11-3-14,3-2-7,0-4-1,14-6 0,8-6 0,5-7 0,1-4 0,2 0-7,0-12-51,0-8 28,-2-6 28,-4-6 1,-4-5 1,-3-8 0,-6-13 0,-1-18 5,-5-16-5,-5-11 17,0 4 13,0 14 1,0 29 10,-9 25 47,1 23-23,4 8-49,1 32-6,1 21-6,2 15 22,0 15-15,0 4-3,6 0-8,-3-5 2,-3-7-2,0-5-4,-1-1-78,-17-5-146,-6-8-416</inkml:trace>
  <inkml:trace contextRef="#ctx0" brushRef="#br0" timeOffset="16536.9636">16420 17285 726,'0'0'67,"0"0"75,0 0-18,0 0-80,0 0-37,0 0-2,19 89 31,-10-40-10,-2 0-14,-4-6-3,-1-4-5,-1-6-1,-1-5-3,2-5-26,-2-6-156,1-7-60,2-10-440</inkml:trace>
  <inkml:trace contextRef="#ctx0" brushRef="#br0" timeOffset="16873.9004">16490 17506 741,'0'0'10,"0"0"46,0 0 2,0 0-6,0 0-31,0 0-17,145-68 4,-116 46-3,-6 0-3,-6-5 3,-3 4-4,-8-2 7,-2-1 36,-4 2 11,0 4-6,0 9-5,0 5-3,-3 6-10,3 9-31,0 22 2,0 13-2,3 7 17,9 2-7,0-4 2,2-6-5,-2-1-7,1-6 3,0-2-3,2-7-49,-1-8-141,2-12-75</inkml:trace>
  <inkml:trace contextRef="#ctx0" brushRef="#br0" timeOffset="17069.8043">17012 17466 843,'0'0'73,"0"0"104,0 0-115,0 0-29,0 0-19,0 0-7,13 160-7,-6-132 0,3 2-88,0-8-94,2-5-263</inkml:trace>
  <inkml:trace contextRef="#ctx0" brushRef="#br0" timeOffset="18109.9234">17510 17598 636,'0'0'142,"0"0"-64,0 0 48,0 0-61,0 0 32,0 0-62,-2 36 1,6-33-9,-1-3-12,4 0-5,5-6 12,3-18 24,7-10-35,-4-3-1,-6-7-10,-7-6-6,-5-9-16,0-8-5,-17-14 6,-8-2-15,-1 17-1,1 17 29,1 30 4,8 19-16,-2 0 18,6 27 2,4 10-1,7 7-1,1-1 2,4-2 0,17-10 1,5-4 0,8-12-1,6-7-10,4-6-1,5-2 6,-6-5-77,-1-10 27,-9 0 49,-5 6 6,-10 4 1,-8 5 2,-6 0-3,-4 14 2,0 11 50,-11 6 0,-1 3-15,-2-2-13,7 1-10,6-6-5,1-5-7,0-3 2,5-2-3,9-6-1,8-5-5,3-6 5,4 0 12,5 0-12,-1-13-40,1-8-13,-1-1 8,-2-4 29,-5-7 11,-5-1 5,-9 1-15,-12 4 6,0 10 9,0 7 30,-14 12-6,1 0 3,-2 14-25,1 10 4,4 5-2,1-2-1,6 0-2,3-1-1,0-4-1,0-3-2,15-5 2,6-8-15,7-1-34,9-5 17,5 0 28,4-14 5,-2-7 0,-8-3-10,-9 0-16,-8-5 24,-10-1 1,-8 0 2,-1 3 17,0 9 30,0 10 8,0 8 6,-6 9-56,0 20 3,-3 16 9,8 10 2,1 8-4,0 4 26,12 6-6,1-5-16,0-5-16,-5-10-1,-5-10-2,-3-14-1,-2-9-1,-20-12-12,-6-8-18,-8-8-15,0-21-50,3-15-134,4-12-111</inkml:trace>
  <inkml:trace contextRef="#ctx0" brushRef="#br0" timeOffset="18217.8118">18171 17062 759,'0'0'1,"0"0"38,0 0-39,0 0-173</inkml:trace>
  <inkml:trace contextRef="#ctx0" brushRef="#br0" timeOffset="19813.98">18665 17397 825,'0'0'101,"0"0"87,0 0-94,0 0-55,0 0-17,0 0 5,52 14 4,-32-19-21,2-7-6,0-5 1,-3 0-5,-5-3-14,-4-4-21,-10-2 6,0-1-46,0 3 30,-16 7 17,-5 16 14,1 1-5,-4 23 19,2 13-4,4 7 2,5 1-1,4 2-2,7-8 5,2-3 0,0-6 0,3-5-9,14-10 8,5-6-12,5-8 8,8 0 5,6-8 22,1-11-22,-4-5-1,-4-3-44,-9-4-36,-7-4 34,-8 2 26,-5 10-3,-4 6 23,2 13-2,-1 4 3,1 0-12,4 5 10,2 7 2,0-3 7,1-1 8,-1-3 3,-1-4-8,-2-1-2,-1 0 14,2 0-5,-3-6-13,1-7-4,-5-1-13,0 0-18,-3 5-4,-11 4 20,-2 5 8,-2 0 0,4 12 7,0 14 11,5 4 24,4 6 23,5-4 3,0 1-7,0-6-28,16-1-6,14-8-14,11-4 8,9-9 76,10-5-64,-3 0-26,3-20-26,-7-9-38,-10-2 35,-12-6 22,-12-7 7,-6-10 3,-6-12 10,-2-13-10,-5-6 13,0 11-9,0 17 6,-6 25 29,0 20 8,0 12-2,4 9-48,2 30 2,0 14 3,0 11 5,14 1-5,8-5 4,1-9-1,-1-7-7,-2-8 1,-1-4-2,-1-9-1,-3-6-21,3-10-5,1-7 3,2 0-1,3-16 18,1-6-5,-1-4-6,-7-8 17,-3-1-65,-8 7 20,-6 5 23,0 17 21,0 6 4,-10 0 6,-4 14-6,4 11 6,1 4-6,6 0 4,3 0 8,7-6-13,16-3 28,7-5-19,-2-6 9,0-8-18,-1-1 4,-3 0-5,-2-13-8,-1-3-18,-1-3 20,-3-1-3,-2-9-11,0-3-5,-4 1-25,1 1 11,0 9 17,-2 8 8,1 6 14,-1 7 22,0 0 5,1 1-2,1 8-4,0 5-2,6-4-1,-6-2 52,2-4-58,-8-1-5,-3-3-6,-3 0 4,2 0 2,-2-10 5,0-8-12,0-7-14,0-1-33,0-6-41,-11 3 68,-3 2-21,-1 12 26,-2 10 0,1 5 15,-1 15 0,4 17 21,0 8 8,8 2 23,4-1-6,1-2-16,0-5-15,6-7-14,19-3 2,3-7 5,5-7 41,0-8-38,-2-2-4,-1-10-1,-2-10-5,-5-8 1,-7-5-3,-1-10 1,-6-15-5,0-10 4,-3-9-3,-5-5 4,-1 4 1,0 17 6,0 19-3,0 20 27,0 22-2,0 2-29,-1 34-4,1 11 4,0 15 12,0 8-4,0 0 0,0 1-1,0-4-3,0-6-3,0-8 0,0-7-1,-6-5-47,-4-12-80,-3-9-113,-1-16-148</inkml:trace>
  <inkml:trace contextRef="#ctx0" brushRef="#br0" timeOffset="20026.1921">19162 17282 815,'0'0'40,"0"0"94,0 0-49,0 0-77,0 0-8,0 0-67,377-44-71,-291 40-17,-3 1-130</inkml:trace>
  <inkml:trace contextRef="#ctx0" brushRef="#br0" timeOffset="20309.8775">20265 17655 189,'0'0'720,"0"0"-612,0 0 104,0 0-135,0 0-38,0 0-16,180-65-12,-117 39-2,3 1 1,-4-2-9,-2 5-1,-11 4-15,-11 5-32,-15 8-54,-12 5-127,-10 0-66,-1 7-400</inkml:trace>
  <inkml:trace contextRef="#ctx0" brushRef="#br0" timeOffset="20541.752">20386 17769 728,'0'0'76,"0"0"18,0 0 5,0 0-94,0 0 4,0 0-5,359-111 1,-311 98 0,-5 5 7,-9 2 9,-5-1 6,-8 4 3,-9 1 15,-6-1-36,-5 3-9,-1 0-32,0 0-94,-1 0-62,-11 0-251</inkml:trace>
  <inkml:trace contextRef="#ctx0" brushRef="#br0" timeOffset="95534.2784">14853 7213 0,'0'-9'57,"-4"5"4,-7 0-7,4 3-34,-1-1-5,1-1 2,-2 0 35,2-3 36,-1-1-10,2-1 29,1 1-61,-2 0 17,1-1 0,0 1-16,-1-1-24,-2 2-4,-3 0-3,-1-1-8,-1 3 6,-3 1-3,0-1-1,-4 4-3,-1 0-3,-1 0-4,-2 4 1,-5 8-3,-1 2 0,-1 3-3,-2 3 3,1 4 2,-3 5 0,4-3-2,2 0-3,2 5 5,2 3 0,-1 7 1,-1 2 5,-1 1-3,3-4 1,7-5-2,3-2-2,5-1 1,0-1-2,2 2 1,-1-1 0,1 0 0,-1 4 0,0 0 0,0 4 0,0 1 0,-1 2-1,-2 1 3,-1-1-1,1 5-1,1 1 0,3 2 0,5 0 0,-1-3 0,2-2 0,3-1 0,0-1-3,0 1 2,0 3 0,4 2 1,5 2-2,0-1 2,0-4 0,5-2 0,1-5 0,2-4-1,5 0 0,1-5 1,6 1-3,0-3 2,4 1 0,-1-1 2,1 1-1,-2-2 1,0 1-1,2-4-1,1-1 1,5-1-1,0-1 2,1 0-2,3-2 1,1-1 0,1-1 1,-1-1 0,1-2 0,-5-2 0,0 0-1,0 0 1,1-3-1,5 1 1,9-8 0,5-3 1,6 0 2,2 0-4,-4-6-3,-1 0-2,3 1-2,-2 2 1,-1-1-3,-5-1 4,0-3-4,-5 2 1,1-1 8,-1-2-1,2-2 0,3 1-1,-2-2 2,-2 2-5,-5 0 2,2 1-1,-2 1 3,2-1 0,6-2 0,4 0 1,2-1 0,-2-3 0,3 3-7,-3-2 5,-1 5-1,-2-5-141,-5 1 103,-5 2 41,-10-2-16,0 2 16,-2-2 3,-1 2-2,-6 2-1,0-1-4,-3 1-2,1 2 6,0-1 0,0-1 0,0 2 0,-5 2-1,4-3-17,-4 2-4,3 0-1,0-2 14,0 2 1,0-1 4,0 0 3,1 1 1,0-3 0,4 1 2,0-2-2,1 0 1,3 0-1,3-1 2,0 0 2,4 1 1,0 0 5,-2-2 3,1 0-7,-1-1 0,-4-1-5,3-1 3,-1 1-4,0 0 1,1 0-2,-1-1 1,-2-1 0,3-1 1,-5-1-1,1-3 1,-4 0 0,-2-5 2,-4 0-3,-3-4 0,-3 1 2,-6-5-2,-3-2 3,-8-2 0,-1-4 0,-4-5 0,-14-4 2,-7-4-3,-5 0-2,-2 0 11,-3 4 13,-7 2-3,-1 1 1,-6 1 0,-2 1-3,-6 0 8,-1 6-1,-3 1 1,-4 5-10,-2-2-6,-1 2 1,1 2-10,4 3 7,0 5 3,4 3-3,-2 3 0,-2 4-3,2-1-5,-2 6 5,0-1-3,0 1 1,1 3-4,3-2 3,5 0-1,3 0 3,2-2 73,0 0-74,-5-1-4,0 2 5,-4 2-4,-2-2 0,-4 4-1,0-2 0,3 0-1,4 1-1,2-2 2,4 2 1,1-1-1,5-2 0,0 2 0,5-3 0,4 3 0,-1-4 2,4 2-1,-5 0-2,0 4-1,-2 0 2,-3 2 0,1 3-1,0-2 2,0 2 0,3-2-1,2-1 0,3 2 0,-3 1 0,2 0 0,-1 0 0,0 0 1,4 0-1,-3 0-1,2 1 0,1 4 1,-1-2-1,3 2 1,6-1 0,2-1 0,6 0-1,1-1 2,-6 5-2,0 0 1,-8 0-1,1 2 1,1-2 0,-1 2-8,2-2 6,1 0 4,2 0-2,0 0 0,-1 0 0,2-1 0,1-1 0,3 1 0,0-1 0,5 0 1,-2-1 0,3 0-1,0 0 0,-3 1-1,4-2 1,0 2-3,2-2 2,0 0 0,1 0 1,1 3 0,-1-2 0,-1 0 0,0-1 0,4 0 0,0 1 2,0-3-2,1 1-1,4-1 1,-2 0 0,1-1 0,1 3-6,0 0-59,0 3-13,0-1-17,10-4-73,0-1-237</inkml:trace>
  <inkml:trace contextRef="#ctx0" brushRef="#br0" timeOffset="98639.7163">16008 8128 128,'0'0'13,"0"0"5,0 0 1,0 0 8,0 0-16,0 0-7,0 0 1,-123 75-1,123-47 9,0 1-13,5-3-22,9 2-198</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1:08:53.289"/>
    </inkml:context>
    <inkml:brush xml:id="br0">
      <inkml:brushProperty name="width" value="0.05292" units="cm"/>
      <inkml:brushProperty name="height" value="0.05292" units="cm"/>
      <inkml:brushProperty name="color" value="#1F497D"/>
    </inkml:brush>
  </inkml:definitions>
  <inkml:trace contextRef="#ctx0" brushRef="#br0">20723 11268 319,'0'-5'70,"0"2"54,0 0-31,0 1-29,0 2-2,-2 0-12,2-3 5,-1 0-12,-2 0-1,-2-3-19,-1-1 9,-4 3-18,-2-6-1,-7 1-4,-7-1 1,-5 0-7,-6 2-1,-3 3 0,2 1 2,-5 4 1,2 0-2,-1 0 1,0 3 5,0 8-7,-2 4-2,-2 5 2,-3 1-2,3 4 0,1-1-4,6-1 4,6 4 3,4 2-2,0 5-1,4 6-2,0 5 2,4 5-2,4 0 1,7-1 1,6-4-1,4-2 0,0-2 1,10 2 0,6-3 2,7 3-1,2-2 2,6-3 6,8-3-1,7-4 4,7-2 6,9-4-1,7-6-3,1-2-4,2-5-3,1-2-5,3-1 0,1-4 1,-1 1-1,0-2-1,-7-2-1,-2 0 0,0-2 4,-3 0-4,0 0 0,-1-7 3,-3-3-3,-5 0 2,4-1-1,1 0 0,1-2-1,2-2 1,-3-2 0,-6 0-1,-2-5-1,-3 1 1,-3-4 0,-1-2 1,-6 1 0,-8-5 2,-4 2-2,-8 2 1,-7-5-1,-3-2 1,-6 0 1,-3-5-2,0-6 2,-3-3-1,-11-7-1,-6 1 0,-1 0 0,-6 6 2,-7 6-3,-3 4 0,-5 2 0,-6 3 1,-4 1 1,-8 3-1,-1 1 2,-4 3-1,0 5-1,3 1-2,0 5-3,0 3 4,-1 5 0,-1 3 0,-2 3 1,3 0 1,1 0-2,2 0 0,2 0 0,1 3 4,2 3-4,2 1-1,5 0 1,-1-1 2,9-1-2,6 1 1,5-1 0,2 1-1,8-2 0,0-1 0,6 1 0,3-1-1,1 2 1,-2-3 0,4 1 0,2-2 0,-2 2 0,4-3-1,2 2 2,-2-1-2,1-1 1,2 1-1,-2-1-1,2 0 1,0 0 0,0 0 1,0 0 0,0 0-3,0 0 3,0 0 0,0 0 0,0 0 0,0 0 0,0 0-2,0 0 1,-1 1 1,-2 2 1,0 1-1,0 0 0,-2-1 2,4 0-2,-2-3 0,3 0 0,0 0 0,0 0-1,0 0-1,0 0 2,0 0 3,0 0-3,0 0 0,0 0 0,0 0 1,0 0-1,0 0 1,0 0-1,0 0 0,0 0-1,0 0-1,0 0-8,0 0 0,0 0 1,0 0-3,0 0-14,0 0-14,0 0 6,0 0 0,0 0-17,-3 0-9,2 0-18,-1 3-40,-4-3-64,-4 0-155</inkml:trace>
  <inkml:trace contextRef="#ctx0" brushRef="#br0" timeOffset="1030.2522">14182 8320 41,'0'0'484,"0"0"-484,0 0 0,0 0 4,0 0 21,0 0 4,2-5-4,-2 5-3,0 0 0,0 0-4,0 0-18,0 0-6,0 0-64,0-1-121</inkml:trace>
  <inkml:trace contextRef="#ctx0" brushRef="#br0" timeOffset="1389.961">15956 8576 562,'0'0'9,"0"0"0,0 0 40,0 0 2,0 0-21,0 0-1,-11-12-25,8 9-2,-4-1-2,-4-2-27,-8 0-164,-5-6-336</inkml:trace>
  <inkml:trace contextRef="#ctx0" brushRef="#br0" timeOffset="1630.2725">14400 8598 600,'0'0'0,"0"0"-68,0 0 68,0 0 0,0 0-71,0 0-161</inkml:trace>
  <inkml:trace contextRef="#ctx0" brushRef="#br0" timeOffset="2161.3179">19435 8613 263,'0'0'204,"0"0"-203,0 0 9,0 0-10,0 0-16,0 0-195</inkml:trace>
  <inkml:trace contextRef="#ctx0" brushRef="#br0" timeOffset="2775.9787">20260 8626 459,'0'0'362,"0"0"-356,0 0 74,0 0-29,0 0 32,0 0-30,270-45-30,-164 32-6,11 1 2,2 1-5,-3 2-4,-4 4-2,-9-2 4,-6 3 0,-4 1-2,-8 0-4,-11 0-2,-11 0-3,-11-1 1,-7 0 1,-10 1 0,-5-2 0,-7 2 0,-8 0-1,-6 0 1,-4 2-2,-3 1 0,-2-3 0,0 2 0,0 0 0,0-1 0,0 2-1,0 0-1,0 0 1,0 0 0,0 0 0,0 0 1,0 0-1,0 0 0,0 0 0,0 0 1,0 0-1,0 0-1,0 0 0,0 0-2,1 0-1,-1 0 2,0 0 0,0 0 0,0 0-2,0 0-1,0 0-7,0 0-7,0 0-42,0 0-49,-17 0 14,-7 7-31,-12-3-278</inkml:trace>
  <inkml:trace contextRef="#ctx0" brushRef="#br0" timeOffset="3526.2305">12618 10364 54,'0'0'565,"0"0"-553,0 0-12,0 0 33,0 0-2,0 0 7,433-7 8,-294 7 11,1 0-35,-4 0-17,-4 0-5,-1 3-8,-3 3-132,-1-5-248</inkml:trace>
  <inkml:trace contextRef="#ctx0" brushRef="#br0" timeOffset="4089.4633">16603 10274 671,'0'0'11,"0"0"-8,0 0 23,0 0-8,0 0 5,0 0-3,288-3-12,-178 0 0,8-2 21,5 2 9,-10 0-26,-16 2-3,-17 1 5,-23 0-1,-17 0-7,-17 0-4,-16 0-2,-5 1-1,-2 3 1,0 3 0,0 3-5,0-1-62,13-2-46,13-2-230</inkml:trace>
  <inkml:trace contextRef="#ctx0" brushRef="#br0" timeOffset="5244.7524">20539 10257 311,'0'0'131,"0"0"-110,0 0-6,0 0 107,0 0-15,0 0-49,285 25-26,-157-25-12,11 0 1,15-5 36,5-2-13,-2 2-16,-5 0-10,-19 1-5,-20 2-2,-25 2-2,-25 0-1,-26 0-3,-17 0-2,-14 0-1,-5 0 2,-1 0 23,0 0 10,0 0-13,0 0 6,0 0-2,0 0-19,0 0-5,0 0-1,0 0-2,0 0 0,0 0 0,0 0 0,0 0 0,0 0 1,0 0 1,0 0-1,0 0 0,0 0 0,0 0-1,0 0 1,0 0 0,0 0-1,0 0 0,0 0 0,0 0-1,0 0 0,0 0-1,0 0 1,0 0 0,0 0 0,0 0 0,0 0 0,0 0 0,0 0 0,0 0 1,0 0-1,0 0 0,0 0 0,0 0 0,0 0 0,0 0-1,-1-1 1,-5-1 0,4 2 0,0 0 1,1 0-1,-2 0 0,2-2 1,1 2-1,0-1 1,0 1-1,-2 0 0,-1 0 0,0-2 0,-1 0 0,-1 1-33,4 1 6,-2-2-26,1 1-35,1 0-28,-1-5-27,1-5-104,-4-4-261</inkml:trace>
  <inkml:trace contextRef="#ctx0" brushRef="#br0" timeOffset="8469.2283">21494 11685 272,'0'1'21,"0"-1"-1,-3 2 57,3-2-22,0 0 8,0 1-22,0-1-8,0 0 5,0 0 2,0 0-16,0 0 3,0 0-4,0 0-3,0 0-9,0 0 0,0 0-7,0 0-4,0 0-43,0 0-85,0 0-303</inkml:trace>
  <inkml:trace contextRef="#ctx0" brushRef="#br0" timeOffset="8852.3052">21983 11734 714,'0'0'15,"0"0"0,0 0 41,0 0 30,0 0-27,0 0-45,109-74-5,-64 44-6,3-2-1,2 1-2,-1 3 0,-5 6-12,-7 5-27,-10 3-36,-9 8-72,-12 2-139</inkml:trace>
  <inkml:trace contextRef="#ctx0" brushRef="#br0" timeOffset="9054.2231">22025 11919 805,'0'0'3,"0"0"-3,0 0 45,0 0 5,0 0-34,0 0-16,161-68-9,-118 48-46,-5 1-67,-8-1-164</inkml:trace>
  <inkml:trace contextRef="#ctx0" brushRef="#br0" timeOffset="139607.6028">1311 12426 652,'-7'-9'68,"4"6"33,2 3-12,1 12-54,0 20-34,0 16 85,0 13-12,0 9-40,0-2 13,-8-2-16,2-9-3,-5-10-13,3-6-7,0-6 3,-1-6-10,-1-3 0,4-6-1,0-7-45,3-9-94,1-4-147,2-6-347</inkml:trace>
  <inkml:trace contextRef="#ctx0" brushRef="#br0" timeOffset="139966.7601">1331 12716 656,'0'0'22,"0"0"105,0 0-39,0 0-24,0 0-8,0 0-28,79-33-11,-57 6-5,-2-2-5,-4-2-1,1 2 1,-6-2-1,-3-1-1,-2 3 12,-3 2-4,-2 12 20,-1 8-1,0 7-9,0 0-23,0 22-6,2 12 6,-2 13 23,4 7-5,-4 3 1,0 1-7,3-4 1,-3-5-9,6-3-3,1-2 1,3-4-1,6-2-1,2-4-42,1-8-137,5-9-106</inkml:trace>
  <inkml:trace contextRef="#ctx0" brushRef="#br0" timeOffset="140309.7283">1802 12918 813,'0'0'33,"0"0"94,0 0-29,0 0-58,0 0-20,0 0-11,-13 104 0,22-93-6,6-4-2,-1-4 0,3-3-1,2 0 0,-1-14 23,2-8-11,-4-5-12,-6-3-2,-7-4-2,-3-2-5,0 3 9,-15 5 0,-7 10 3,0 9 3,-2 8-6,3 1 0,0 1-4,6 12-2,6 0-51,8-3-134,1-4-146</inkml:trace>
  <inkml:trace contextRef="#ctx0" brushRef="#br0" timeOffset="140500.0307">2086 12530 403,'0'0'484,"0"0"-423,0 0 61,0 0-83,0 0-38,0 0 2,4 44-3,-1-20-70,1 1-135,-2 1-267</inkml:trace>
  <inkml:trace contextRef="#ctx0" brushRef="#br0" timeOffset="140647.9874">2142 12922 614,'0'0'90,"0"0"71,0 0-25,0 0-5,0 0-102,0 0-15,16 78-7,-13-71-7,-1 0-52,-2-7-190,3 0-298</inkml:trace>
  <inkml:trace contextRef="#ctx0" brushRef="#br0" timeOffset="140851.0027">2327 12804 830,'0'0'92,"0"0"60,0 0-79,0 0-40,0 0-17,0 0-8,160-42-3,-135 40-5,-7 2-56,-9 0-149,-9 3-334</inkml:trace>
  <inkml:trace contextRef="#ctx0" brushRef="#br0" timeOffset="154204.3151">3046 12448 294,'0'0'16,"0"0"44,0 0-6,0 0-35,0 0-19,0 0-3,0 0-13,0-5-10,0 5 10,3 0 12,-3 0-16,3 0-8,0 1-25,-1 2-118</inkml:trace>
  <inkml:trace contextRef="#ctx0" brushRef="#br0" timeOffset="155570.5035">3261 12542 650,'0'0'46,"0"0"29,0 0 31,0 0-57,0 0-48,0 0 79,-5 142-9,5-80-36,2-8-16,-1-7-1,-1-6-12,0-7-4,0-8-2,0-6-71,0-12-156,0-8-285</inkml:trace>
  <inkml:trace contextRef="#ctx0" brushRef="#br0" timeOffset="155779.4424">3237 12521 217,'0'0'601,"0"0"-592,0 0 74,0 0 25,0 0-45,0 0-25,140 179-19,-110-143-12,-3 0-4,-5-1-3,-4-3-32,-3-7-123,-5-10-96,1-10-436</inkml:trace>
  <inkml:trace contextRef="#ctx0" brushRef="#br0" timeOffset="155973.6386">3529 12467 778,'0'0'6,"0"0"145,0 0-28,0 0-61,0 0-30,0 0-14,-19 323-13,19-275-1,0-6-4,3-9-91,15-10-142,3-17-232</inkml:trace>
  <inkml:trace contextRef="#ctx0" brushRef="#br0" timeOffset="156272.0286">3715 12677 772,'0'0'51,"0"0"123,0 0-77,0 0-56,0 0-9,0 0-19,-10 198-5,27-179-3,5-5-5,5-6 0,4-8 0,2 0-5,-2-11-3,-4-13 7,-10-5-14,-9-7 9,-8-9 5,0-4-7,-17 3-8,-7 9-1,-1 15-22,2 14-1,4 8-51,3 13-46,5 10-127</inkml:trace>
  <inkml:trace contextRef="#ctx0" brushRef="#br0" timeOffset="157428.0474">4497 12615 586,'0'0'54,"0"0"59,0 0-32,0 0-27,0 0-7,0 0 8,6-89-9,-22 74 0,-1 5-19,-3 7 2,-4 3-14,-1 7-11,-1 21 0,-1 10-2,3 13 1,7 6-2,3-3 1,8-4 0,6-9 0,0-11-2,6-8 0,15-7 0,0-8-9,9-7 9,1 0 11,2-20-7,-2-8-3,-2-11-1,-4-4-5,-3-10 0,-7 0-2,-3 3 0,-7 17 3,-1 13 4,-4 15 0,0 5-24,0 20 20,0 13 4,0 6 23,0 2-13,8-2-6,1-6 2,7-5-6,3-10 1,3-5-1,3-13 3,2 0-3,4-13 17,-1-15-17,-1-6-11,-6-7 1,-4-2-6,-7-7-15,-6-3 6,0 1-3,-4 8 8,-2 14 20,0 14 5,0 11 13,0 5-16,1 8 3,6 21-5,4 7 22,8 7-12,2 0-3,3 1-1,4 1 3,-2-2-8,-7 0 0,-9-6 2,-5-3-1,-5-4 3,-3-5-3,-18-5-1,0-6-1,-1-6 2,4-5 0,6-3-2,6 0-2,4-13-2,2-9-3,3-7-14,14-12 21,11-3-1,2-7 3,3-4-2,0 3 2,0 1 0,-5 1-1,0 6 1,-5 5-2,-7 7 1,-9 7 1,-4 10 16,-3 8-1,0 7-10,-6 0-7,-7 19-6,4 6 6,3 1-2,3-1 1,3-3-1,0-2-1,3-1 3,11-4 0,2 2 0,8 2 0,0 3 1,3 3-1,-2 4 1,-4 1 9,-6 0-5,-5-2-2,-7 3 6,-3-6 1,-6-5 10,-16 0-2,-10-7-7,-1 1-4,-3-2-4,6-5-3,5-7-16,9 0-64,7-5-101,8-13-167</inkml:trace>
  <inkml:trace contextRef="#ctx0" brushRef="#br0" timeOffset="157810.4878">5559 12495 800,'0'0'68,"0"0"2,0 0 63,0 0-67,0 0-49,0 0-15,-68 23-1,56 16 0,3 2-1,2 1 2,7-2 0,0-6-2,1-7 0,17-9-1,6-8-3,4-7 2,3-3 2,1-10 17,-3-14-17,-2-5-5,-6-6 1,-6-2 1,-7-4 1,-8-1-5,0 2 3,-17 4 2,-5 13 2,-2 11-1,6 12 0,2 0-37,1 19-29,12 6-79,3-1-91</inkml:trace>
  <inkml:trace contextRef="#ctx0" brushRef="#br0" timeOffset="158243.7941">6041 12487 843,'0'0'66,"0"0"102,0 0-55,0 0-60,0 0-30,0 0-12,-134 17 1,116 17-2,6 7 0,5 3-6,5 4-2,2-4 0,0-4-1,9-6-1,10-9 0,7-9 0,2-7-5,5-7-18,3-2-10,-1-7 1,1-14-5,-3-8 5,-3-6 22,-3-5-14,-6-6 8,-5-2 4,-8 1 7,-4 7 5,-4 10 0,0 13 10,0 11 26,0 6 6,-2 9-24,-6 16-8,0 13 9,2 2-12,3 7-7,0 1 2,-1-1-2,1-4-71,0-8-194,3-12-264</inkml:trace>
  <inkml:trace contextRef="#ctx0" brushRef="#br0" timeOffset="158971.9341">6314 12409 603,'0'0'7,"0"0"7,0 0-1,0 0-13,0 0-42,0 0-38,211 117-131,-183-106 112,-7-3 99,-9-5 28,-7-3 84,-5 0 103,0 0-51,-7 0-80,-9-3-9,-4-4-1,2 5-5,-1 2-13,3 0-13,-1 11-19,-1 9-4,4 6 8,-1 8-4,7 5-10,5-1-4,3-1-6,0-6-2,18-7-2,1-7 0,7-6-10,-1-8-28,6-3-10,-1-3 2,-3-14-26,1-4-2,-6-3 16,-2-6 5,-5-2 14,-5 0 10,-5 4 29,-5 9 1,3 10 47,-3 9 40,0 0-12,0 5-55,0 12 26,6 5-6,3 4-18,4-3-15,2 1-6,8-10 4,-1-2-3,8-9-3,0-3-9,0 0-27,4-22-13,-3-5-25,-1-8 20,0-2 10,-5-4 35,-4-8 9,-11-9 1,-7-6 5,-3 5 28,0 10 34,-4 20 56,-2 14-23,1 15-43,1 15-49,3 24-3,1 14 20,0 8-10,0 3-9,0 2 0,7 0-5,-3-2 1,-2-7-3,-2-12-8,0-11-69,0-13-89,-6-12-81,-3-9-159</inkml:trace>
  <inkml:trace contextRef="#ctx0" brushRef="#br0" timeOffset="159234.4356">6961 12547 649,'0'0'131,"0"0"6,0 0-29,0 0-41,0 0-26,0 0-19,159-58-10,-125 56-4,0 2-6,-4 0 1,-2 0-1,-1 0 5,-3 0 14,-6 0 3,-2 2-11,-5 10 2,2 3-7,-4 5-2,-4 8-5,-2 1 7,-3 5-5,0 2-3,0-1-10,0-4-100,0-11-148,0-10-173</inkml:trace>
  <inkml:trace contextRef="#ctx0" brushRef="#br0" timeOffset="159401.2523">7448 12355 833,'0'0'21,"0"0"40,0 0 8,0 0-69,0 0 6,0 0-6,52 75-108,-25-59-73,1-4-252</inkml:trace>
  <inkml:trace contextRef="#ctx0" brushRef="#br0" timeOffset="160081.5516">7664 12467 615,'0'0'77,"0"0"47,0 0 36,0 0-17,0 0-55,0 0-22,-80 136-19,63-99-10,7 2-14,7-4-6,3-6-11,0-1-4,11-8 0,11-4-2,7-5 0,5-8-2,8-3-10,2-3-14,0-19-4,-5-3-7,-7-5 13,-2-7-1,-8-4-7,-12-7 2,-7-3 9,-3 5-1,-6 13 19,-15 13 3,-1 13 8,-2 7 30,2 0-2,1 19-15,10 5-6,7 1 0,4 2-5,0-4-7,1 1 2,13-7-5,10-5 1,1-4 1,9-8 3,4 0-3,6-16-2,-2-5-4,3-3-12,-2-1 2,-6 3 1,-5-1 1,-5 6 2,-8 6 10,-7 8-1,-3 3-9,-3 7 10,-5 16 6,1 4 13,-1 5-5,-1-3-5,0 0-2,0-4-7,0-4 2,0-7 2,0-6-3,0-4 0,0-4 1,5 0 1,4 0 4,6-14 2,5-9-7,2-8-2,7-5-5,0-7 0,0 1-8,0 7 6,1 11 6,-4 9-2,0 13 3,-3 2 5,-3 10 3,-1 16 1,-5 7-1,-2 5-4,-8 2-3,-4 2-1,0-3-73,-18-2-389</inkml:trace>
  <inkml:trace contextRef="#ctx0" brushRef="#br0" timeOffset="161169.9511">8790 12329 300,'0'0'141,"0"0"-56,0 0 29,0 0 20,0 0-80,0 0-4,55 66 53,-43-6-48,-6 1-21,-5-3-16,-1-3-7,0-5-5,0-10-3,0-7-2,-2-13-1,2-10 3,0-6-3,0-4 2,0-3 12,2-20 6,18-13-14,4-9-6,0 0 1,-2 4 1,1 14-3,-1 11 1,0 16-12,-1 3 6,2 27 4,-6 13 2,-6 8 8,-10 1-1,-1-4-2,-8-7 5,-12-9-9,-7-4 5,-1-9-3,0-8-3,8-11-33,8 0-72,12-28-123,0-13-414</inkml:trace>
  <inkml:trace contextRef="#ctx0" brushRef="#br0" timeOffset="161357.9248">9224 12303 801,'0'0'35,"0"0"28,0 0 93,0 0-51,0 0-36,0 0-35,24 370-23,-22-308-7,-1-7-2,2-11-2,6-11-54,3-12-121,4-15-138</inkml:trace>
  <inkml:trace contextRef="#ctx0" brushRef="#br0" timeOffset="161775.9368">9499 12542 644,'0'0'107,"0"0"-24,0 0 53,0 0-34,0 0-53,0 0-16,-5 109-16,19-109-5,2 0-1,3 0-4,4-14 4,-2-10-8,-2-1-3,0-3-17,-6 3-17,-3 5 2,-1 10 26,-3 10-12,-1 4-1,0 19 18,-2 2 1,2 4 2,2-6 0,-1-3 1,3-3-3,-1-7 1,3-6-1,7-4 0,9 0 1,3-13 20,1-7-14,-7-4-1,-8-3-2,-10-2-1,-6-4 4,0 0-6,-5 7-1,-9 5-8,-2 12-13,2 9-59,5 0-103,5 9-169</inkml:trace>
  <inkml:trace contextRef="#ctx0" brushRef="#br0" timeOffset="162609.4266">10295 12438 539,'0'0'224,"0"0"-90,0 0 16,0 0-42,0 0-53,0 0-31,-122-30-9,101 51-8,2 5-3,2 6-4,7-1 1,5 1-2,5-3 2,0-4 0,0-4-1,12-7-3,5-7-20,2-7-16,3 0-12,1-14 1,1-8-2,-4-4 10,-1-4-14,-5 1 22,-5 2 20,-3 6 9,-3 8 5,-3 10 13,0 3 20,0 6-22,0 14 17,0 5 22,0 1-21,0 2-19,0-3 1,0 1-7,9-6-2,8 0-2,11-6 0,8-11 1,6-3-7,4-6 6,-2-19-41,0-8-17,-5-4 3,-9-6 30,-10-9 22,-7-7 3,-11-7 2,-2-1-2,0 11 6,-9 13 42,-1 18 57,2 13-25,4 10-5,-4 2-39,2 19-30,-1 15-3,1 12 6,3 9-2,3-2-3,0-2-2,0-4-2,7-5 1,7-7 2,5-1-3,9-10-2,8-9-15,3-11 9,1-4-22,-4-17 7,-2-11 4,-2-9-16,-2-7 1,-7-11 10,-7-5 1,-8-3 8,-5 7 14,-3 13 1,0 18 17,0 14 34,-1 11 14,-6 5-32,-1 23-33,-1 15 22,3 6-2,0 5-11,5-1-2,1-5-4,0-1-2,0-2 0,0 1-1,0-3-12,0-8-49,1-12-164,6-14-137</inkml:trace>
  <inkml:trace contextRef="#ctx0" brushRef="#br0" timeOffset="163245.7359">10617 12461 753,'0'0'6,"0"0"14,0 0-6,0 0-3,0 0-11,0 0 0,400-69-37,-348 68-56,-9-1-80,-11 1 30,-12-1-26,-6-1-20,-6 3 189,-5 0 92,-2-3 67,-1 3-15,2 0 9,4 0-53,2 0-7,6 0-24,5 0-3,6 3-28,5 11 0,3 12 4,-2 6-29,-2 10 6,-8 1 6,-8 4-4,-9 0-7,-4-5-5,-14-6-1,-14-7-7,-4-11 4,1-6-4,5-11 2,6-1 2,5-4-1,9-18 3,6-10-2,0-9-5,3-3 2,16 2-3,6 3 1,8 7 0,3 5 0,6 0 1,4 6-1,-1 1 0,-2 2-1,-6 7-1,-7 7 0,-6 4-2,-5 0-4,-4 15 7,-7 8 1,-5 9 14,-3 2 7,0 4 8,0 3-23,-9 1-3,0-1-3,-3-5-52,5-8-140,-1-14-29,8-11-349</inkml:trace>
  <inkml:trace contextRef="#ctx0" brushRef="#br0" timeOffset="163414.7742">11696 12146 893,'0'0'44,"0"0"84,0 0-76,0 0-47,0 0-5,0 0-3,19 78-124,10-59-74,3-7-206</inkml:trace>
  <inkml:trace contextRef="#ctx0" brushRef="#br0" timeOffset="163780.9547">11977 12243 357,'0'0'380,"0"0"-347,0 0 95,0 0 1,0 0-38,0 0-42,-5 249-29,2-198-9,-2-3-5,-2-7-3,4-10-2,1-11 1,1-10-2,1-7 1,0-3 0,1-3 0,19-16 11,3-10-12,3-7-6,4-5 1,-4 1-21,2 7-5,-6 13 19,-1 10 5,-5 10-15,-2 3 22,-4 20 6,-6 7 11,-4 2 14,0 2-6,-10-3-3,-9-4-12,-5-4-5,0-7-3,0-3 1,8-8-3,7-3-63,9-2-85,0-6-66,15-12-222</inkml:trace>
  <inkml:trace contextRef="#ctx0" brushRef="#br0" timeOffset="164289.9269">12315 12501 628,'0'0'54,"0"0"100,0 0 3,0 0-56,0 0-55,0 0-18,6 145-7,-1-127-5,5-3-6,0-7-5,6-2 0,3-6-4,3 0 5,2 0-6,-2-13-33,4-7-32,-4-6-18,-1-4-38,-6-1 26,-4 5 27,-3 5 42,-4 11 26,-2 10 20,-1 0 2,-1 17 23,0 7 39,0 3-4,5 2-29,1-3-13,1-3-24,2-3-4,0-9-6,4-6-2,4-5 3,4 0 3,3-8 4,6-14-9,-5-9-3,1-5-2,-4-5-15,-1-8 3,-6-7-5,-1-2 6,-7 0 4,-5 15 9,0 12 0,-2 20 31,0 11 11,0 12-32,0 24 2,-2 10 18,-1 9-19,-1 3-7,1-1 0,-2 1-3,-3 0-2,-1-9-82,-1-8-156,0-14-378</inkml:trace>
  <inkml:trace contextRef="#ctx0" brushRef="#br0" timeOffset="164985.7435">12758 12482 505,'0'0'91,"0"0"-44,0 0 32,0 0-44,0 0-27,0 0-6,185 36 2,-148-36-3,3 0 1,-1-12 0,-6-2-1,-3 0 0,-9-2 0,-8 1 4,-5-1 10,-7 2 12,-1 0-12,0 2 5,-6 1-9,-10 9-6,-5 2-1,-2 0-2,0 19 2,0 5-2,7 2-1,0 5 4,9 3 7,7 1 1,0-2 2,0-3-3,17-3 0,5-10-3,5-3 3,6-11-4,1-3-3,3 0-5,1-14-9,-2-6-28,-2-7 2,-1-2 13,-3-5 3,-3-8 11,-4-2 4,-5 2-10,-8 8 5,-5 12 9,-5 10 18,0 9 15,0 3 0,-3 0-16,-6 18-16,0 7 2,3 1 3,5-2-4,1 0 6,0-2 1,0-5 11,6-3 13,7-3-19,2-4 6,6-1-2,4-1-3,2 4-1,0 2-4,-3 8-5,0 3 0,-5 4 0,-5 2 0,-10-3 2,-4-3 1,0-2 3,-20-1 6,-9-7-14,-9 0 3,-6-4-6,-7-2-25,-6-5-141,-3-1-316</inkml:trace>
  <inkml:trace contextRef="#ctx0" brushRef="#br0" timeOffset="166045.6402">1223 13445 820,'0'0'16,"0"0"8,0 0-4,0 0 63,0 0 14,0 0-47,9 278-29,-1-218 0,7-7-11,-5-11-6,-1-9-2,1-14-2,1-8-57,-2-11-128,1-12-82</inkml:trace>
  <inkml:trace contextRef="#ctx0" brushRef="#br0" timeOffset="166374.3588">1281 13648 35,'0'0'477,"0"0"-469,0 0 112,0 0-15,0 0-58,0 0-27,182-65 3,-149 40 6,-6-2 0,-7 1-4,-4 4-5,-7 3 0,-1 8 7,-4 5 30,-3 4-12,-1 2-6,2 7-39,2 24 2,4 14 30,-1 10 14,2 5-22,0-2-7,-3 0-9,0-1-3,-2-5-3,-2-6 1,1-7-3,-2-11-39,2-9-109,3-15-106,5-4-168</inkml:trace>
  <inkml:trace contextRef="#ctx0" brushRef="#br0" timeOffset="166555.7208">1811 13946 636,'0'0'42,"0"0"98,0 0-44,0 0-25,0 0-45,0 0-13,22 180-6,-19-160-7,-1-3-86,-2-7-116,6-8-541</inkml:trace>
  <inkml:trace contextRef="#ctx0" brushRef="#br0" timeOffset="166751.8528">2067 13559 852,'0'0'93,"0"0"-75,0 0 113,0 0-86,0 0-45,0 0-5,5 5-51,-2-1-98,0 3-191</inkml:trace>
  <inkml:trace contextRef="#ctx0" brushRef="#br0" timeOffset="166901.9197">2158 13941 695,'0'0'100,"0"0"51,0 0-84,0 0-56,0 0-11,0 0-63,20 3-169</inkml:trace>
  <inkml:trace contextRef="#ctx0" brushRef="#br0" timeOffset="167079.9182">2487 13716 740,'0'0'97,"0"0"-7,0 0 25,0 0-105,0 0-7,0 0-3,168-25-230,-112 18-404</inkml:trace>
  <inkml:trace contextRef="#ctx0" brushRef="#br0" timeOffset="167943.9274">3303 13443 610,'0'0'48,"0"0"31,0 0 46,0 0-66,0 0-30,0 0 1,196-37-9,-131 32-11,2 0-4,-6 0-5,-9 5-1,-7 0-104,-15-2-108,-17 2-447</inkml:trace>
  <inkml:trace contextRef="#ctx0" brushRef="#br0" timeOffset="168123.6492">3658 13401 460,'0'0'193,"0"0"-139,0 0 110,0 0-37,0 0-29,0 0-57,-38 271-11,38-227-17,0 2-9,0-3-1,0-2-3,2-11-63,2-11-155,4-18-101</inkml:trace>
  <inkml:trace contextRef="#ctx0" brushRef="#br0" timeOffset="169006.8516">3817 13462 744,'0'0'72,"0"0"17,0 0-13,0 0 40,0 0-43,0 0-40,43 181-9,-35-147-12,-2-1-5,0-3-4,-1-6 2,0-6-3,0-7-1,1-5 1,1-6-2,8 0-13,3-16 0,6-10-21,1-8-36,-4-2-4,-3 2-40,-5 7 55,-4 13 39,-4 11 17,4 3-8,1 17 11,1 11 11,5 2 106,1 2-87,1-5 7,7-5-17,-3-7-15,1-6-2,2-7 4,-3-2-1,-1-5-6,3-13-44,0-4-50,-2-3 21,0-2-40,1 3 13,-5 0 14,-2 9 47,-4 5 39,-4 10 34,-2 0 28,-3 5 37,4 12 14,0 2-32,4-1-23,1-1-10,3-3-24,0-4-5,1-7-7,3-3-3,1 0 3,3-3-2,3-12-4,1-1-4,0-2-2,-2-1-41,1-3-4,-4 0-13,-1 3 17,-6 5 23,-2 4 16,-4 8 0,-1 2 0,-1 0 2,2 11 10,-3 6 16,3 0 8,3-2-3,0-2-13,3-4-7,1-2 1,3-5-4,1-2-4,4 0 1,0-9-1,5-6-2,0-4-2,-3-3-25,-3-3-27,-2-6-2,-12 2-9,-6 0 9,-3 9 27,-6 9 27,-11 11 16,-3 0 30,-1 19-10,3 10 32,0 6-1,8 2-4,6-1-2,4-2-27,0-1-14,3-4-10,11-3-2,7-3-4,4-4-3,8-8-2,7-5-40,6-6-101,2 0-144</inkml:trace>
  <inkml:trace contextRef="#ctx0" brushRef="#br0" timeOffset="169396.6419">5534 13624 952,'0'0'30,"0"0"-29,0 0 114,0 0-40,0 0-56,0 0-8,0-4 2,3-4-10,6-3-2,-1-2 2,0 0-1,0-6-2,-2 0 2,0-4-1,-3 3 1,4 5-1,-4 6 1,-1 8 6,-1 1 3,-1 4-11,2 23 3,-2 7 4,0 10 11,0-1-11,0 1-2,0-2-3,0 1-1,0-2-1,0-5-3,0-12-64,0-12-70,0-12-87,10-8-160</inkml:trace>
  <inkml:trace contextRef="#ctx0" brushRef="#br0" timeOffset="169555.6927">5658 13285 686,'0'0'30,"0"0"-26,0 0 25,0 0-7,0 0-22,0 0-75,113 112-167,-73-100-158</inkml:trace>
  <inkml:trace contextRef="#ctx0" brushRef="#br0" timeOffset="169837.474">5947 13418 403,'0'0'104,"0"0"44,0 0-44,0 0-38,0 0 2,0 0-12,-104 48 6,99-35-23,2-1 1,3 0 4,0 0-2,0 2-12,12 1-8,6 2-4,9 2-8,0 2-6,3 4 4,-2-3 0,-4 1-6,-8-4 0,-7 1-2,-7-1 2,-2-1 3,-9 1-3,-16 1 6,-2-1-8,-2-2 0,4-6-64,8-8-130,6-3-307</inkml:trace>
  <inkml:trace contextRef="#ctx0" brushRef="#br0" timeOffset="170993.4954">7033 13537 539,'0'0'69,"0"0"57,0 0-47,0 0 10,0 0 3,0 0-33,-70-102-4,52 88-16,0 9-5,-4 5-19,-6 0-7,1 23-4,-3 13 2,-3 7 1,8 5 2,5 0-4,10-5-1,8-7-1,2-6 0,6-6-2,17-7 2,2-9-3,8-8 5,3-3-1,1-19-4,0-9-9,-1 2-9,-5-7-4,-7-3-17,-4-5-34,-4-2 17,-9 7-7,-2 14 45,-3 17 18,1 8 0,-3 14 0,0 16 24,0 8 34,0 1-13,0-6-27,5-6-2,7-4-7,3-7-5,3-7 1,0-6-2,0-3 3,1 0 0,2-17 4,-3-5-4,-4-4-6,-1-4-25,-7-6-9,4-7 1,-7-3 9,2 3-16,-2 11 20,0 11 20,1 13-1,1 8 1,3 0-1,5 21 1,4 8 34,1 8-17,4 4-9,2 4 0,-2-1 21,0-1-19,-7-2-7,-9-4-1,-6-3 1,0-2 3,-15-5-3,-3-6 1,-3-9-4,3-7 2,6-5 3,5-5 0,5-17 2,2-9-7,3-8-3,18-2 2,3-2 0,6-2-1,7-2 1,0 4 2,-1 2-1,5 4 0,-7 5-1,-2 6 1,-9 6 1,-13 6-1,-5 6 0,-5 8 3,0 0-3,-5 0-6,-11 14-2,-2 5 6,6 2 0,5-2 0,4 0-1,3-2 0,0-3 1,9-1 0,5-3 2,8 2 0,1 2 2,1 3 1,0 2-3,-3 5 0,-4 1 0,-4 0 18,-7 0-15,-6-5 2,0 0 9,-9-3 5,-9-3-5,-6-1-6,-4-4-6,-1-2 3,1-4-5,4-3-44,9 0-43,8-13-131,7-7-316</inkml:trace>
  <inkml:trace contextRef="#ctx0" brushRef="#br0" timeOffset="171361.883">8068 13404 747,'0'0'47,"0"0"67,0 0 19,0 0-44,0 0-50,0 0-28,-76-7-3,57 38 5,4 5-9,5 5 0,5-5-2,5-2 1,0-6 0,5-5-3,15-6 0,9-9-2,6-6-6,3-2-4,3-10-21,-3-10 1,-5-7 2,-4-4 11,-7-5 13,-8-3 4,-11-4-18,-3 4 0,-9 3-1,-15 13 15,-2 13 6,-3 10-2,7 0-33,1 19-46,10 6-44,10-2-193</inkml:trace>
  <inkml:trace contextRef="#ctx0" brushRef="#br0" timeOffset="171773.5644">8520 13405 642,'0'0'86,"0"0"85,0 0-4,0 0-71,0 0-51,0 0-23,-65 23-12,48 8-3,7 6-3,7-2-2,3 0 0,0-5-1,1-5-1,15-5 2,4-6-2,7-6 0,6-8 3,3 0-3,0-9-11,0-11-5,-3-5 7,-4-4 6,-6-5-1,-6-3 2,-1-3-7,-7-1-3,-3 9 3,-3 8 8,-1 14 1,-2 10-2,0 10-4,0 18 6,0 8 18,0 7-3,0 0-5,-2 0-8,2-3-2,0-2 0,0-8-51,0-6-123,2-12-67,8-12-210</inkml:trace>
  <inkml:trace contextRef="#ctx0" brushRef="#br0" timeOffset="172627.9394">8917 13380 630,'0'0'16,"0"0"86,0 0-50,0 0-7,0 0-27,0 0-10,58 72-5,-49-71 3,-2-1-1,-2 3-4,-1 0-1,-1 4-7,-1 0 5,-2 3-2,0 1 3,0 0 1,0 2 0,0 0 1,5 0-1,-1-3 0,2 2 3,0-5-3,3-1 4,1-3 2,7-2-2,2-1 2,5 0-5,1-8-1,1-9-30,2-4-14,-6-2-2,-2-3 6,-4-3 7,-8 8 2,-4 4 31,-4 9 8,0 6 44,0 2-14,0 2-30,2 10 41,3 3-12,1 0-12,2-6-1,3 0-9,0-5-2,1-4 3,3 0 0,3-2 3,1-15-11,2-2-4,2-4-1,1-4-3,-1 0-4,0-7-16,-5-4 17,-3-5-6,-5 1 6,-2 5 3,-7 14 1,-1 11 14,2 12 9,-2 13-16,0 22-4,0 14 39,0 8-12,0 2-13,0 0 15,0-5-25,0-5 0,-2-11-4,2-8-2,0-8-1,0-8 1,0-9-2,0-4 0,5-1 0,6 0 10,3-13-4,4-4-4,1-5 0,-1 0 0,3 0-2,-6 8-1,4 6 0,-4 8-2,0 3-3,-4 16 1,-5 7 5,-6-1 16,0 2 5,-6-1-1,-10-1-7,-6-3-5,-2-1-5,1-4-3,1-2-20,3-8-112,5-7-146,10 0-514</inkml:trace>
  <inkml:trace contextRef="#ctx0" brushRef="#br0" timeOffset="172817.8579">9951 13346 774,'0'0'0,"0"0"-80,0 0-352</inkml:trace>
  <inkml:trace contextRef="#ctx0" brushRef="#br0" timeOffset="173454.9023">10353 13343 754,'0'0'41,"0"0"73,0 0-30,0 0-57,0 0 52,0 0-44,27 171-17,-27-126-8,4-6-4,-2-8-4,-2-7-1,1-9 2,-1-8-2,0-7 1,2 0 8,7-8 1,3-16-11,9-7 0,4-3 0,2-3-1,2 4 2,0 4-1,-2 9 0,-4 16-3,0 4 1,-2 11 0,-3 21 2,-5 11 5,-8 4 3,-5 2-1,-3-6-1,-19-2-2,-8-8 1,-3-5-2,-1-7-3,2-12-37,9-9-54,9-7-68,14-24-74</inkml:trace>
  <inkml:trace contextRef="#ctx0" brushRef="#br0" timeOffset="173657.9013">10781 13328 821,'0'0'21,"0"0"75,0 0 16,0 0-10,0 0-48,0 0-29,24 329-14,-19-270-7,-2-3 0,3-6-4,0-11-51,4-14-91,5-14-108,2-11-333</inkml:trace>
  <inkml:trace contextRef="#ctx0" brushRef="#br0" timeOffset="174091.8004">11060 13462 456,'0'0'360,"0"0"-291,0 0 73,0 0-57,0 0-41,0 0-20,29 178-16,-17-165-1,1-4-4,0-4 2,4-5-3,-1 0-2,5-9-18,1-8-30,-2-4-19,1-4 4,-6-5-25,0 2 29,-3 5 18,-4 10 36,0 13 1,-2 0 2,-2 13 2,4 10 22,5 5 20,4-3 12,7-3 35,1-3-81,-1-7-1,-3-4-3,0-5 0,-4-3 2,-4 0 1,1-14 0,-6-9-2,-1-2-1,-4-5-4,-3-6-6,0-4-23,0-3-25,-6 6-35,-4 11 26,-6 12 29,5 14-123,1 0-263</inkml:trace>
  <inkml:trace contextRef="#ctx0" brushRef="#br0" timeOffset="175275.1936">11924 13369 682,'0'0'110,"0"0"18,0 0-45,0 0-50,0 0-16,0 0 8,-94 64-9,90-33-5,4 2-3,0-5-4,3-5-3,7-5 2,6-6-3,4-7-2,1-5-7,7 0-34,-1-12-41,3-8-3,-5-5 14,-3-3 7,-5-4-21,-4-4 0,-5 2 29,-7 7 58,-1 10 36,0 12 69,0 5-3,0 13-82,0 13 47,0 4-23,0 1-27,5-1-9,11-2-4,8-7-1,1-5 0,4-7 2,-1-9-2,-4 0-3,3-7-36,-4-15-25,-3-7 19,-1-5 17,-4-7 11,-4-7 7,-4-10 6,-4-8 1,-3-4 0,0 3 1,0 15 5,-7 19 52,-5 23 55,1 10-23,1 29-67,-2 20 26,4 10-2,7 7-11,1 0-24,0-3-2,1-4-7,10-6-1,3-10 0,6-7-1,0-7 0,3-12-1,3-12-16,0-5-20,0-4-3,0-19-1,0-7 2,-2-8-19,-3-8 7,-1-9 24,-1-8 0,-7-8 7,-2 2 9,-7 12 10,-3 17 6,0 21 63,0 19 23,0 9-46,-5 25-39,-2 12 49,4 10-24,3 0-19,0-1-4,0-5-6,5-8 0,8-4-1,-2-8 2,2-8-4,0-7 2,4-7-2,1-8 0,4 0-5,3-17-24,1-9-21,-1-3-10,-2-7-30,0-3 6,-3-1 12,-5 10 11,-5 13 44,-6 12 17,-1 5 4,0 9 18,2 12 48,3 1-19,2 0-7,0-5-6,2-3-10,3-5-17,0-2-3,5-5-2,2-2 1,8 0-2,2-2-2,3-9-3,1-3-13,0-2-17,-1-4-25,-2-1 23,-3 1-12,-8 1 5,-1 7 31,-3 4 8,-3 8 4,-3 0 6,1 10 23,-2 10 11,-1 3 38,-1-2-58,-1 0 11,1-2-6,1-6-17,-1 1-7,2-5-1,0-1-1,1-6-3,4-2-93,0 0-184</inkml:trace>
  <inkml:trace contextRef="#ctx0" brushRef="#br0" timeOffset="175412.8252">13699 13271 847,'0'0'62,"0"0"76,0 0-138,0 0-18,0 0-326</inkml:trace>
  <inkml:trace contextRef="#ctx0" brushRef="#br0" timeOffset="216819.8065">576 12051 714,'-1'34'3,"-2"7"56,3 5 9,0-2-9,0-3 16,0-5-34,0 0-21,0-6-11,0-1 0,0-3-9,0-2-44,0-7-115,0-10-131</inkml:trace>
  <inkml:trace contextRef="#ctx0" brushRef="#br0" timeOffset="217200.4593">470 12065 733,'0'0'12,"0"0"38,0 0 45,0 0-29,0 0 2,0 0-15,-121 313-26,121-257-4,0-1-10,11-8-3,13-2-10,7-6-3,8-8 1,9-11 2,5-11 0,7-9-6,-2-18-19,-6-18 9,-7-9 16,-12-7 1,-14-9 3,-17-10 1,-2-14-3,-15-11-1,-21 2 6,-6 13-7,-4 20 0,-3 28 19,1 28-6,-9 10-13,-5 41-3,-1 22 2,3 17-41,11 4-170,12-2-348</inkml:trace>
  <inkml:trace contextRef="#ctx0" brushRef="#br0" timeOffset="217987.565">616 14718 292,'0'0'416,"0"0"-364,0 0 77,0 0-22,0 0-25,0 0-26,47-100-27,-30 95-4,-4 5-8,1 0-17,-6 5-1,-4 15 1,-4 9 1,-3 5 9,-22 4 14,-6 3-11,-7 0-5,1 0-3,1-4-1,9-3-1,5-8 1,10-6-1,3-5 3,5-6 3,4-4-1,0-1-5,0-1 0,0 2-2,14 0-2,9-2 3,14 0 3,7-3 3,6 0-8,-5-2-44,1-7-43,-7-3-140,-5-5-146</inkml:trace>
  <inkml:trace contextRef="#ctx0" brushRef="#br0" timeOffset="218399.3885">649 14497 626,'0'0'184,"0"0"-156,0 0 69,0 0-8,0 0-56,0 0 4,-297 160-6,272-91-4,10 10 4,9 2-19,6 0-5,6-4-1,19-12-6,8-8-1,6-11-7,13-10 8,6-9 5,8-14-5,4-10-1,2-3-29,-1-16 4,-2-15-16,-6-9-2,-5-10 28,-9-14 16,-12-15 15,-12-16-14,-17-9 10,-8-6-11,-9 12 1,-28 16-1,-5 23 10,-10 24 32,-5 27-39,-4 8-3,4 28-34,2 14-103,9 9-121</inkml:trace>
  <inkml:trace contextRef="#ctx0" brushRef="#br0" timeOffset="219727.8973">2494 14529 545,'0'0'75,"0"0"50,0 0-12,0 0-21,0 0-23,0 0-31,0 0-17,-152 4-2,131 36 5,5 8 2,5 2-6,6-1-2,5-3-6,0-5-3,7-5-7,9-4 1,7-3-3,-1-8 0,8-5 3,0-12-3,3-4 0,8-3 2,1-21 13,-2-10-12,0-6 16,-10-7-12,-12-7-6,-12-7 6,-6-8-6,-6-1 4,-19 5-3,-6 12 0,1 17 4,5 18 8,5 14-13,4 4 1,-1 13-4,0 12 2,6 9-4,1 3 1,10 3-51,0 1-64,8-2-64,16-5-84,9-6-389</inkml:trace>
  <inkml:trace contextRef="#ctx0" brushRef="#br0" timeOffset="219970.3204">2939 14713 841,'0'0'40,"0"0"11,0 0 103,0 0-85,0 0-18,0 0-16,19 162-11,-19-121-10,0-4-5,0-2-5,3-5-3,0-6 0,-3-5-1,2-7-77,1-10-109,3-2-128</inkml:trace>
  <inkml:trace contextRef="#ctx0" brushRef="#br0" timeOffset="220133.8133">3077 14470 924,'0'0'73,"0"0"64,0 0-53,0 0-55,0 0-29,0 0-2,0 15-39,0 2-189,0-3-257</inkml:trace>
  <inkml:trace contextRef="#ctx0" brushRef="#br0" timeOffset="222474.7907">2175 15562 174,'-3'-8'175,"0"2"-100,0-2 66,3 2-55,0 1-15,0 0 2,0 3-8,0 0 1,0 1 14,0 1-16,0 0-10,0 0-30,0 5-11,0 16-5,0 13 35,0 5-9,0 3-4,0 0-8,0-3 2,0-2-11,-3-2-7,3-7-4,-2-7 2,0-4-3,2-5-1,0-6-55,0-6-71,0 0-143,7-6-219</inkml:trace>
  <inkml:trace contextRef="#ctx0" brushRef="#br0" timeOffset="223067.832">2380 15569 514,'0'0'114,"0"0"-13,0 0 18,0 0-53,0 0-38,0 0 1,2-3-14,0 7 1,-1 9 28,-1 3-5,0 8 8,0-1-9,0 4-12,0 0-10,0-5 5,-5-3-9,4-4-4,0-3 3,1-5-7,0-2-3,0-2-1,0-2 0,7-1-2,8 0 2,5 0 0,2-11-11,2-6 8,-3-3-8,2 2-19,-3-2 4,-3-2 20,-4 2 0,-6 1 6,-1 5 3,-3 0-3,-1 6 5,-2 3 1,0 4 19,0 1-1,0 0-6,0 0-8,0 4-10,0 15 2,0 6 8,0 3 6,0 2-4,0-2 1,0-3-1,0-2-9,0-1-1,0-5 0,0 0-2,0-5 0,0-4-58,0 0-63,10-8-120,4 0-97</inkml:trace>
  <inkml:trace contextRef="#ctx0" brushRef="#br0" timeOffset="223621.7996">2900 15497 839,'0'0'51,"0"0"54,0 0-17,0 0-74,0 0-2,0 0 24,1 48 4,-1-24-9,0-2-4,-4 2-6,-2-5 3,-1 1-11,1-4 2,3-2-7,-1-3-2,4-4-4,0-1-2,0-2-1,0-1-3,10-3 3,9 0 0,8-3 1,4-9-7,3-5 6,-1-3-17,-3 0-9,-5 0 0,-4 0-3,-6 0 12,-2-1 5,-2 1 10,-5 0 1,-1 2 2,-2 4 4,-2 4 4,-1 5 22,0 3-1,0 2 6,0 0-17,0 5-13,0 17-4,0 6 18,0 6 4,0-1-3,0 2-5,0-2-4,0 2-8,0-2 0,0 1-3,-3 1-50,-1 1-71,-1-6-220,5-2-210</inkml:trace>
  <inkml:trace contextRef="#ctx0" brushRef="#br0" timeOffset="224957.8326">2023 16237 641,'0'0'3,"0"0"101,0 0-14,0 0-22,0 0 15,0 0-1,65 22-25,-36-22-14,1 0-16,3 0-12,-2-5-2,2-5-6,-5-1-1,-6 1-1,-7 3-5,-4 2 6,-8 5-6,-3 0-1,0 0-1,0 0-1,0 2-4,-11 17 7,-4 3 3,0 4 4,-1-1 0,2-3 7,0 1-2,5-3-3,-2-4 0,7-5-3,1-6 0,3-1-3,0-2 1,0-2-3,0 0 2,0 0-2,0 0 0,0 0-1,0 0-2,0 0 2,10 0 2,2 0 6,4 1-8,1 9-1,2 2 1,-2 2 8,-1 6-5,-7-3 9,-3 2 4,-3-2-2,-3 0 4,0 0 0,-9-1-4,-9-3 4,-7-4-4,-5-4-7,-1-2-1,-4-3 2,-2 0-8,1-17-14,2-3-26,9-6-31,5 3 5,10 5 1,10 3-64,0 1-73,19 2-175</inkml:trace>
  <inkml:trace contextRef="#ctx0" brushRef="#br0" timeOffset="225311.7997">2679 16237 845,'0'0'79,"0"0"148,0 0-135,0 0-71,0 0-12,0 0 34,0 70 3,0-41-3,0 2-9,-6-1-14,2-2-9,-2 0-6,3-2-3,-3-2-2,1-4-1,4-3-58,1-6-44,0-8-140,9-3-248</inkml:trace>
  <inkml:trace contextRef="#ctx0" brushRef="#br0" timeOffset="225841.9474">3040 16246 642,'0'0'59,"0"0"141,0 0-61,0 0-77,0 0-10,0 0-20,67-76-5,-45 71-7,0 2-10,-2 3-3,-2 0-7,-1 15 0,-5 4 1,-2 5 2,-10 0 22,0 3-13,0 0 2,-15-1 0,-5-1-2,-2-1-3,2-5 0,0-2 1,5-1-5,6-10 5,5 1-4,2-6-2,2 1-4,0-2-2,0 0 0,2 1-2,17-1 4,5 0 7,3 0 2,7 0-6,4 0-2,5 0 0,-3 0-1,3 0-11,-10 0-5,-7 0-9,-7 0-18,-7 0-21,-9 0-101,-3 0-87,0 7-307</inkml:trace>
  <inkml:trace contextRef="#ctx0" brushRef="#br0" timeOffset="226757.475">2211 16869 439,'0'0'141,"0"0"12,0 0 19,0 0-40,0 0-73,0 0-11,-3 46 39,3-10-14,0 7-18,-3 2-14,-3 5-6,-2-2-16,-2 2-4,1-5-12,0-5 0,0-8-3,3-3-3,5-9-57,1-6-62,10-11-149,17-3-208</inkml:trace>
  <inkml:trace contextRef="#ctx0" brushRef="#br0" timeOffset="227289.8019">2673 16944 645,'0'0'26,"0"0"87,0 0-5,0 0-52,0 0 12,0 0 1,-58-58-5,46 58-26,0 0-16,-4 0-12,-1 16-5,-2 6-1,1 5 2,6 2 2,5-3 0,2 1-3,5-6-4,0-2 0,8-5-2,8-6 1,2-5 0,7-3-2,-1 0 1,6-12-16,-3-5 5,-2-7-18,-4-1-7,-3-1-27,-6 0 7,-6 6 38,-1 9 19,-5 5 3,0 6 30,0 0 8,0 16-4,0 10 40,-2 8-7,-4 4-14,0 4-6,6 0-25,-3 0-13,3-1-6,0-5-6,0-10 0,6-7-17,7-7-63,7-10-38,7-2-168,7-13-374</inkml:trace>
  <inkml:trace contextRef="#ctx0" brushRef="#br0" timeOffset="227693.6804">3124 16886 971,'0'0'1,"0"0"190,0 0-112,0 0-65,0 0-9,0 0-2,135-9-2,-121 30 1,-7 5 1,-4 1 20,-3 2-15,0-3-1,-10-1 6,-4-2 1,-6-1-1,-1-2-3,4-1-1,1-2 10,7-6-3,4 0 3,2-5-10,2-3-3,1-1-6,0-1-2,0 2 2,9-1 2,10 0 1,6-2 7,8 0 0,3 0-10,0 0 0,1 0-24,-2 0-26,-4 0-38,-6 3-107,-5 2-177</inkml:trace>
  <inkml:trace contextRef="#ctx0" brushRef="#br0" timeOffset="228414.1321">2645 17587 0,'0'0'649,"0"0"-598,0 0 90,0 0-56,0 0-59,0 0 19,43-9 1,-18 6-8,-1 1-14,-6 2-5,0 0 4,-6 0-8,-4 0 2,-1 2-6,-4 10 6,-3 5 11,0 7 10,0 2 6,0 5-2,-6 4-4,-3 2-3,2-1 2,-1-2-21,-1-3-3,2-3-3,1-5-5,3-3 0,1-4-2,1-2 0,1-8-3,0-1-12,0-3-48,1-2-29,10 0-21,2-7-78,-2-10-82,-2-6-518</inkml:trace>
  <inkml:trace contextRef="#ctx0" brushRef="#br0" timeOffset="228610.8745">2605 17812 546,'0'0'326,"0"0"-305,0 0 189,0 0-103,0 0-85,0 0 9,44 0 5,1-2-20,10-9-9,3-2-7,2 0-22,-2-3-38,-1-1-117,-7 0-123</inkml:trace>
  <inkml:trace contextRef="#ctx0" brushRef="#br0" timeOffset="229052.3923">3193 17614 821,'0'0'53,"0"0"75,0 0 40,0 0-100,0 0-27,0 0 0,92-32-25,-79 32-9,0 10-2,-2 7-4,-5 5 4,-3 5 19,-3 0-18,0 1 1,-9-1 4,-7-1-2,-4-1 3,2-4-1,3-3 3,2-4-2,4-3-1,6-5-4,0-1-6,3 1 3,0-4-3,0 2-1,0-2-2,0 1-2,14 0 4,3-2 4,7-1 2,2 0-4,1 0-1,2 0-1,-3-2-11,-4-1-10,-2 1-7,-6 2-15,-3 0-2,-5 0-12,-3 0-18,-3 0-65,0 0-40,0 2-62</inkml:trace>
  <inkml:trace contextRef="#ctx0" brushRef="#br0" timeOffset="231954.225">4263 14305 491,'0'0'65,"0"0"39,0 0 19,0 0-28,0 0-25,0 0 7,0 0-14,12-30-23,-12 30-23,0 0-15,0 22-1,0 9 30,-8 8-6,-3 5-9,-3-3 5,2-3-2,1-3-1,3-5-4,2-4-6,3-6 2,3-3-6,0-3 0,0-4-3,0-4 0,5 1-1,11-3 0,5-1 2,7-3-1,7 0 0,-1 0-2,3-8-36,-9-4-23,-8-2-81,-10-1-54,-8 3-100</inkml:trace>
  <inkml:trace contextRef="#ctx0" brushRef="#br0" timeOffset="232127.4902">4230 14512 702,'0'0'32,"0"0"19,0 0 36,0 0-58,0 0-29,0 0-27,157-53-123,-133 36-294</inkml:trace>
  <inkml:trace contextRef="#ctx0" brushRef="#br0" timeOffset="232305.6495">4290 14316 772,'0'0'41,"0"0"81,0 0-26,0 0-49,0 0-35,0 0-12,122-3-8,-89 3-116,-3 0-120,-3 0-298</inkml:trace>
  <inkml:trace contextRef="#ctx0" brushRef="#br0" timeOffset="232533.566">4644 14529 621,'0'0'74,"0"0"57,0 0 38,0 0-62,0 0-42,0 0-22,0 188-22,0-168-12,0 0-5,0-6-3,0-2-1,0-4-29,0-5-115,0-3-148</inkml:trace>
  <inkml:trace contextRef="#ctx0" brushRef="#br0" timeOffset="232699.8779">4698 14354 573,'0'0'113,"0"0"-107,0 0 24,0 0-30,0 0-126</inkml:trace>
  <inkml:trace contextRef="#ctx0" brushRef="#br0" timeOffset="251677.6746">10602 7608 111,'-11'0'292,"3"2"-279,2-2 95,1 1-6,2-1-34,3 2-16,0-1-2,0 0 12,0 0-18,0 1 0,0 0 5,0-1-11,0 1-4,0-1-4,5-1 4,10 0 3,6 0-6,4 0-15,0 0-10,-3-6-1,-3 2-2,-4 0-2,-2 2 0,-4 2-1,-5 0 0,0 0-2,0 0-11,-4 3 11,0 14 2,0 3 3,-8 6 1,-6 0-1,-6 1 0,2 0-1,0-4-2,3-4 1,2-4 0,3-2 0,1-4 0,4-2-1,2-4 1,3 0 0,0-3-1,0 1 0,0-1 2,0 0-1,0 0-1,0 0-2,0 0 2,7 0 3,4 0-1,3 0-2,2 3-2,-2 11-5,-1 3 7,0 4 0,-6 2 0,0 1 0,-7-1 5,0-3-1,-7 0 0,-10-4 3,-10-2-1,1-7-1,1-6 0,-1-1-1,3 0-4,1-15-22,4-7-46,11 1-51,7-2-34,0-1-88,12 1-202</inkml:trace>
  <inkml:trace contextRef="#ctx0" brushRef="#br0" timeOffset="252248.4759">10862 7727 672,'0'0'29,"0"0"44,0 0 35,0 0-71,0 0-7,0 0 4,80-28-11,-67 28-5,-3 12-15,-6 4 1,-1 2 2,-3 1 1,0 2 3,0-3 4,-7 0-10,-3-3-1,0-2 0,1-6 0,3-2-1,2-3 0,1-1 1,3-1 2,0 0 1,0 0 8,0 0 23,0 0-11,0 0-13,0 0-9,0 0 0,0 0-4,9 3 2,0 5-2,2 6 3,0 3-2,-5 2 2,-2 1-3,-4-1 1,0-1 3,0 0 2,-15 0 2,-4-4-3,-1-1-1,-4-7-1,1-1 0,-1-5-3,2 0-6,3 0-25,2-7-29,7-3-20,2-3-44,8 0-18,0-2-147</inkml:trace>
  <inkml:trace contextRef="#ctx0" brushRef="#br0" timeOffset="252677.8446">11206 7749 691,'0'0'19,"0"0"140,0 0-61,0 0-50,0 0-39,0 0 5,-38 75 31,24-41-1,1 3-5,2-4-14,4-1-5,2-6-12,1-1-1,4-5-4,0-5 2,0-4-5,7-4 0,6-4-1,3-3-11,2 0-8,0-9 4,-3-7-2,-2-1 3,-7 0 3,-5 4-6,-1 4 18,0 4-1,-9 5-2,-7 0-7,-2 0 4,2 1 2,4 8-28,2 3-96,7-7-85,3-1-336</inkml:trace>
  <inkml:trace contextRef="#ctx0" brushRef="#br0" timeOffset="252985.9838">11418 7833 710,'0'0'35,"0"0"73,0 0-6,0 0-44,0 0-29,0 0-5,112 137-8,-94-116-5,-4-1-6,-3-2-5,-5-1-29,-1-5-139,-2-3-96</inkml:trace>
  <inkml:trace contextRef="#ctx0" brushRef="#br0" timeOffset="253194.0993">11585 7846 740,'0'0'29,"0"0"121,0 0-17,0 0-66,0 0-28,0 0-14,-152 232-16,122-196-9,1-2-3,2-3-127,7-4-197</inkml:trace>
  <inkml:trace contextRef="#ctx0" brushRef="#br0" timeOffset="255337.5423">11770 7640 555,'0'0'41,"0"0"70,0 0-2,0 0-51,0 0-30,0 0-8,-12 31 44,8 0 14,-2-1-40,0-1-16,2-2-11,-1-5-3,3-8-4,2-5-2,0-1 1,0-6-1,2-2-2,13 0 2,7-16 8,4-8-10,-1-4-8,-1-2 3,-8 0 1,-1 0 1,-6 9 3,-4 6 2,-2 11 1,-3 4 4,0 9-2,0 16 3,0 11 23,-8 1-10,0 1-14,0-7-4,3-2 0,4-4-2,1-3-1,0-8-24,0-3-99,9-10-70,9-1-98</inkml:trace>
  <inkml:trace contextRef="#ctx0" brushRef="#br0" timeOffset="255653.504">12073 7634 622,'0'0'73,"0"0"50,0 0-5,0 0-54,0 0-30,0 0 10,-73 81-14,73-71-8,0 0 2,0-7-3,11 0 5,3 1-6,3-3 4,2 5-11,2-1-9,-1 2-1,-4 4-2,-1 4 0,-8-1-1,-1 3 0,-6-2 2,0 2 1,0 0-1,-18-1-2,-5 0-2,-9-3-56,-1-6-71,2-6-119,4-1-307</inkml:trace>
  <inkml:trace contextRef="#ctx0" brushRef="#br0" timeOffset="255796.8906">12133 7596 308,'0'0'525,"0"0"-391,0 0 29,0 0-95,0 0-47,0 0-21,180-47-2,-147 47-129,-2-1-159</inkml:trace>
  <inkml:trace contextRef="#ctx0" brushRef="#br0" timeOffset="256095.4561">12492 7521 676,'0'0'118,"0"0"26,0 0-2,0 0-64,0 0-38,0 0-13,-100 153-18,92-124-3,5-4 1,3-1-3,0-7-2,0-1 0,13-6 0,2-5-4,4-5 6,-1 0-9,1-3-8,-2-11 2,-5-3-20,-5 3-19,-5 2 0,-2 4 28,0 8-43,-20 0-28,-7 6 43,-7 11-42,-10 6-173</inkml:trace>
  <inkml:trace contextRef="#ctx0" brushRef="#br0" timeOffset="256657.7509">10510 8382 276,'0'0'39,"0"0"138,0 0-61,0 0-53,0 0 21,0 0 8,-59 0 1,59 0-1,0 0-14,14 0-8,18 0-37,13-1-2,15-7-5,15-1-4,19-2 1,21-1-7,10-2-1,11 1-2,-3 2-4,-8 4-4,-6 0-5,-13 1-2,-22-1 2,-20 1 0,-21 2-13,-19 1-20,-15 0-18,-9 3-20,0 0-29,-22 0-36,-16 7-64,-14 6-313</inkml:trace>
  <inkml:trace contextRef="#ctx0" brushRef="#br0" timeOffset="257063.9852">10911 8494 560,'0'0'110,"0"0"-24,0 0 41,0 0-58,0 0-21,0 0 0,90-15-4,-65 9-7,-4 3-8,-2 3 1,-5 0-10,-4 0-8,-2 0 1,-4 0-1,-4 11 4,0 8 9,0 7 4,0 5-6,-10 6-1,-5 5-7,3 0 1,0-1 4,0-2-3,3-3-5,3-4-7,1-3-3,1-7 4,3-2-5,1-7-1,0-4-17,0-5-40,0-4-22,0 0-52,0 0-144,0-17-174</inkml:trace>
  <inkml:trace contextRef="#ctx0" brushRef="#br0" timeOffset="257236.7585">10877 8775 810,'0'0'35,"0"0"188,0 0-101,0 0-74,0 0-25,0 0-14,169 17-9,-121-21-13,-1-7-100,-4-3-162,-4-3-344</inkml:trace>
  <inkml:trace contextRef="#ctx0" brushRef="#br0" timeOffset="257656.0394">11341 8610 700,'0'0'77,"0"0"64,0 0 9,0 0-85,0 0-27,0 0-11,160-76-12,-137 76-9,-5 0-1,-6 11-1,-4 11 3,-5 4 2,-3 5 8,0 1 8,0 0 7,-5-1 4,-12-1-27,-6-2-4,-6-3-1,-2-5 2,3-4-4,4-10 1,6-3 0,2-3-3,3 0 5,5-12-4,2-2-1,3 4 0,3 3-7,0 4 0,0 3-1,13 0 1,4 10 7,3 7 0,0-1 1,1 1 1,3-1-2,4-2-19,3-2-29,2-4 21,3-4-146,-2-4-82,0 0-166</inkml:trace>
  <inkml:trace contextRef="#ctx0" brushRef="#br0" timeOffset="257985.7431">11816 8630 153,'0'0'691,"0"0"-658,0 0 185,0 0-103,0 0-70,0 0-3,-70 73-18,70-52-11,0 1-7,0-3-4,9-2-2,6-2 3,6-5-2,3-3-1,3-5-13,-3-2-8,1 0 7,-3-11 4,-5-9 2,-2-2 7,-9-6 1,-6-6-5,0-3-1,-9 2 2,-10 5-5,-3 10 6,0 12-2,-2 7 2,1 1-25,1 7-56,2 12-75,3 0-104</inkml:trace>
  <inkml:trace contextRef="#ctx0" brushRef="#br0" timeOffset="299477.7628">4219 15329 201,'-6'-4'55,"0"1"6,1 1 42,-1 0-6,1 0-5,-2-1-29,3 2 9,-2-3-4,3 1-4,-1-2 0,2 3 5,2-2-8,0-2-6,0 0-16,0-4-14,6-3-5,14 1-6,10 3-7,-1 4 1,6 5-3,-5 4-5,-8 16-6,-8 8 1,-9 5 4,-5 1 1,-9 3 0,-20 1 2,-9 0 6,-3-2-8,1-3 6,7-5-2,6-3-4,7-4 1,6-4 0,2-2-1,9-6 2,2-2 1,1-3-1,0-1-2,6-1 0,15-2 4,9 0 2,7-6-6,3-5-93,-1-3-129,-8 3-89</inkml:trace>
  <inkml:trace contextRef="#ctx0" brushRef="#br0" timeOffset="299749.7985">4508 15357 722,'0'0'70,"0"0"-1,0 0 16,0 0-15,0 0 47,0 0-68,12 123-20,-12-87-7,0-2-15,0 0-4,0-2-3,0 0-48,0-6-99,0-7-62,16-12 26</inkml:trace>
  <inkml:trace contextRef="#ctx0" brushRef="#br0" timeOffset="300085.4345">4809 15387 833,'0'0'96,"0"0"72,0 0-57,0 0-67,0 0-32,0 0-4,67-36-3,-49 43-5,-3 10 2,-7 6-2,-7 3 0,-1 3 0,-6 2-2,-16 0 2,4-1 7,-6-2 12,6-5-8,0-1-5,6-3 1,3-6 3,6-1-4,3-3-3,0-1-1,0-3-1,15-2-2,9-3-4,9 0-41,1-1-55,0-9-132,-2-3-298</inkml:trace>
  <inkml:trace contextRef="#ctx0" brushRef="#br0" timeOffset="300253.0466">5150 15487 717,'0'0'99,"0"0"-19,0 0 62,0 0-63,0 0 1,0 0-60,10 33-17,0-25-3,-1-2-1,2-3-150,6-3-173</inkml:trace>
  <inkml:trace contextRef="#ctx0" brushRef="#br0" timeOffset="300701.4745">5370 15402 558,'0'0'104,"0"0"22,0 0 22,0 0-43,0 0-57,0 0-4,33 61-17,5-43-1,3 3-1,5 1 22,-7 4-41,-6-3-4,-11 0 0,-10-1 0,-9 0-2,-3-4 4,-8-3-4,-15-4 5,-7-2 1,2-7 0,2-2-2,6 0-1,4 0 0,7-8 0,3-6 1,5-1-3,1-3-1,1-4-1,17-2-2,8-5 2,1-2-8,3-2-2,-1-5 3,-4-3-7,-5-3 10,-7 2 4,-10 6-1,-3 6 2,-7 11-2,-22 9-13,-5 9 9,-7 1 6,-1 11 1,3 14-1,2 7-51,7 0-177,12-3-342</inkml:trace>
  <inkml:trace contextRef="#ctx0" brushRef="#br0" timeOffset="304647.7638">15278 8286 36,'0'0'68,"0"0"-33,-4 0 50,-1 0-42,0 0-22,0 0-3,1-3 16,-2-1-4,0 1 12,-2 1-17,3-3-17,1 2 3,0-1-9,2-1 16,-1 1 40,2-2 3,1 2 10,0-3-13,0 0 30,0 2-36,0 2 10,0 0-8,0 3 16,0 0-24,-2 3-46,-2 16 17,0 4-10,-4 8 19,-1 4-12,0 1 1,0-1-5,2-2 0,2-2-6,4-6 1,-1-3-3,2-5-2,0-7 0,0-3-1,0-5 1,15-2 4,6 0 2,6 0-6,1-14-5,-3-5-25,0 0-1,-5-3-6,-2 2 18,-6-1 4,-3 3 15,-5 6 0,-1 3 1,-3 4 0,0 2 4,0 3 23,0 0-4,0 0-24,0 7 7,0 12-6,0 9 23,-5 5-3,-1-1-7,0 1-2,3-3-3,-2-4-3,2-4-4,2-1-2,1-6 0,0-3 0,0-4-50,0-3-88,10-5-198,5 0-199</inkml:trace>
  <inkml:trace contextRef="#ctx0" brushRef="#br0" timeOffset="305180.232">15570 8386 560,'0'0'102,"0"0"51,0 0-67,0 0-18,0 0-39,0 0-26,0 14 8,-2 10 10,-6 1-6,2 3 3,0-6-1,2-3-1,1-3 0,2-5-6,1-5 1,0-3-3,0-1-7,0-2 2,0 0 0,0 0 21,0 0 13,10-8-8,4-3-21,2 0-6,-1-1 2,3 1-3,0 3 1,-2 0-2,-2 6 0,0 2 1,-2 0-1,0 1 0,-1 12 1,-1 5 0,-1 3 4,-3 2-1,-5 2 5,-1-1-7,0 1 3,-4-3-4,-11-1 2,-3-3-1,-7-2-1,-4-4-1,-3-4-43,0-4-56,1-4-102,4 0-113</inkml:trace>
  <inkml:trace contextRef="#ctx0" brushRef="#br0" timeOffset="305331.5827">15669 8417 615,'0'0'141,"0"0"-78,0 0 45,0 0-76,0 0-32,0 0-12,203-41-124,-174 38-278</inkml:trace>
  <inkml:trace contextRef="#ctx0" brushRef="#br0" timeOffset="305697.4658">16093 8373 608,'0'0'125,"0"0"34,0 0-72,0 0-18,0 0 8,0 0-26,-97 110-11,81-77-13,-2-1-3,7 2-4,2-1-15,4-1-5,3-3-3,2-3 2,0-4-4,15-5 5,5-2 14,3-6-14,4-6-18,1-3-16,-4 0 13,-2-5-5,-7-8 3,-5-2-5,-5-1 8,-5 4 15,0 3-6,-11 4-20,-8 5 6,-2 0 11,1 0-1,2 5-18,4 7-45,5-1-42,5-2-83,4-3-326</inkml:trace>
  <inkml:trace contextRef="#ctx0" brushRef="#br0" timeOffset="305990.6438">16333 8579 763,'0'0'104,"0"0"-63,0 0 143,0 0-121,0 0-37,0 0-15,118 56 1,-90-39 1,-2 2-6,-1-2-7,-6 0 2,-4-1-2,-3-2-41,-3-5-67,-4 0-79,-1-6-68,1-3-169</inkml:trace>
  <inkml:trace contextRef="#ctx0" brushRef="#br0" timeOffset="306177.6636">16635 8557 698,'0'0'36,"0"0"99,0 0-26,0 0-32,0 0-30,0 0-22,-142 175-14,116-142-4,0 4-7,-4 0-24,0-1-206,0 0-403</inkml:trace>
  <inkml:trace contextRef="#ctx0" brushRef="#br0" timeOffset="307933.7382">16986 8545 487,'0'0'87,"0"0"19,0 0 13,0 0-23,0 0-23,0 0-9,60-106-21,-39 103-1,-1 3-19,-3 3-7,-5 22-16,-9 8 0,-3 3 2,-2 1 7,-15-3-5,-3-6 0,2-3 1,2-6-5,4-9 0,2-1 1,5-5-9,2-4 11,2 0-3,1 0 15,0 0-9,0 0-1,0 0 3,0 0-2,7-3-6,8 0 0,3 0-2,6 3 2,-2 5-4,-2 13 4,-4 5-6,-8 2 5,-7-1-3,-1-2 4,-3-1 3,-17-3-2,-8-3-1,-3-1 1,-3-3-11,0-7-38,11-4-45,5 0-63,10-13-48,8-11-436</inkml:trace>
  <inkml:trace contextRef="#ctx0" brushRef="#br0" timeOffset="308368.6564">17330 8543 695,'0'0'45,"0"0"17,0 0 41,0 0-42,0 0-47,0 0 21,48 24 5,-25-5-5,0 4-6,-1 3-12,-4 2-8,-5-1-5,-8-2-1,-5-2-3,0-4-1,-14-2 1,-7-2 9,0-5-6,-3-1 1,4-6-3,5-3 1,1 0 5,7-7-2,2-9-2,5-4-2,0 1-1,3-4 1,14-1 2,5-2-2,0 1-1,1-2 4,-5-1-4,-2 2 0,-7-4-18,-3 7 10,-6 5-3,0 5 2,0 8-11,-12 5-23,-3 0-3,2 2-57,2 12-42,3 0-169</inkml:trace>
  <inkml:trace contextRef="#ctx0" brushRef="#br0" timeOffset="308750.3675">17626 8436 497,'0'0'204,"0"0"-116,0 0-16,0 0-27,0 0 11,0 0-21,2 125-13,-2-94-5,0-3-12,0-4 0,0-5 1,7-6-4,5-11 4,5-2 5,2-2-1,3-14-2,-1-5-2,0-5-4,-3-3-1,-5 1-1,2 3 1,-8 8-1,-2 9 0,-3 8 0,-2 0-5,0 18 4,0 12 1,0 8 9,-9 6-2,-3 1-3,3 6-3,9-1-2,0 3-25,5-4-19,1-6-162,-6-11-173</inkml:trace>
  <inkml:trace contextRef="#ctx0" brushRef="#br0" timeOffset="309395.6352">15410 8901 369,'0'0'100,"0"0"-38,0 0 31,0 0-33,0 0-24,0 0 14,89-7 12,-41 7-13,10 3-11,11 6-5,14 0-7,10-1-13,10-3-1,7-2-6,7-3 5,14 0-6,2 0-2,10 0 27,-7 0-22,-10-4-7,-15 0-1,-14 4 2,-14 0-2,-17 0 2,-20 0-2,-15 4 1,-14-3-3,-10 2 0,-7-2-19,0 3-67,-24 4 21,-17 0-46,-9 1-91,-10-4-176</inkml:trace>
  <inkml:trace contextRef="#ctx0" brushRef="#br0" timeOffset="309785.3322">16117 9053 488,'0'0'85,"0"0"34,0 0-34,0 0-29,0 0-18,0 0-3,139-34 7,-108 29 4,-1 1-20,-7 0-9,-3 4-2,-4 0 0,-8 0-9,2 0 6,-5 5-1,-1 9 4,-2 6 6,-2 4-1,0 3-1,0 3-3,0 1-7,-3 1-3,0-1-3,-2-2-1,1-5-2,2-4 0,2-6-6,0-7-63,0-4-106,0-3-38,0-6-361</inkml:trace>
  <inkml:trace contextRef="#ctx0" brushRef="#br0" timeOffset="309959.6102">16242 9157 659,'0'0'27,"0"0"41,0 0 17,0 0 4,0 0-40,0 0-41,152 15-8,-102-15-68,1-6-115,-7-5-201</inkml:trace>
  <inkml:trace contextRef="#ctx0" brushRef="#br0" timeOffset="310317.5181">16678 9080 606,'0'0'104,"0"0"2,0 0 25,0 0-58,0 0-32,0 0 3,76-29-5,-57 29-17,-1 0-12,-8 2-7,-5 10-3,0 3 0,-5 2 1,0 1 4,-11 1-5,-10-1 3,0 1 1,-1-4 3,-1-3-3,5-6-3,7-3-2,5-2 4,3-1-1,3 0 1,0 0-3,0 0-4,0 7-10,3-1 14,7 5 3,6-3-1,1 1-2,5-1-6,4-1-58,8-5-39,8-2-42,4 0 98,4 0-204,-5-2-29</inkml:trace>
  <inkml:trace contextRef="#ctx0" brushRef="#br0" timeOffset="310609.4782">17115 9134 238,'0'0'214,"0"0"-58,0 0-11,0 0-39,0 0-37,0 0-23,-68-17-24,64 29 6,3 6-13,1 0 6,0 3-6,0 1-13,0 0-2,7-3 4,8-4-12,1-5 19,5-6-13,-1-4 7,2 0 0,-3-4 4,-2-13-9,-2-3-4,-5-4 2,-7-1-6,-3 1-5,0 4-25,-6 5-1,-12 10-28,-9 5-18,-3 0-102,-6 5-234</inkml:trace>
  <inkml:trace contextRef="#ctx0" brushRef="#br0" timeOffset="325485.6096">10772 10115 314,'0'0'87,"0"0"13,0 0 6,0 0-15,0 0-26,0 0-12,-4-22-8,4 16 1,0 3 3,0-4-20,8 5-5,-1 1 0,2 1-13,3 0 3,1 12-1,-4 12-3,-3 8-1,-6 0 1,0 1 2,-1-1-6,-14-1 3,-5-2-7,-2 0 4,1-4-2,-3-6 2,5-5 4,4-6-10,2-5 7,7-2-1,2-1 1,0 0-3,4 2 3,0-2-3,0 0 1,0 0-2,0 0 3,0 0-2,0 0-2,12 0 2,7 0 20,7 0-13,2 0-10,-1 0 1,-5 0 0,1 0 0,-5 0-1,-2 0-1,-6 0 0,-4 0 0,-3 0 1,-1 0-1,-2 0 0,0 0-1,0 0 1,0 0-12,1 0-27,1 0-89,2 0-79,4 0-37</inkml:trace>
  <inkml:trace contextRef="#ctx0" brushRef="#br0" timeOffset="326055.4547">11180 10123 264,'0'0'76,"0"0"12,0 0 18,0 0-25,0 0-32,0 0-5,0-5-7,-7 5-12,-2 0 1,2 0 6,-2 0-13,-2 8-2,0 1-1,-1 5 0,-1-1 4,1 4-2,1 2 4,2 4-8,3 2-1,2 3 7,2 3-4,2 0-5,0 2-5,0-4-3,3-5-1,10-2-4,4-6 2,1-4 0,3-8 7,-2-4-2,-1 0 3,0-10 6,-4-7-3,-3-4-6,-6-4-4,-2 3 1,-3-1-2,0 8-5,-6 8-11,-11 7 13,1 0 3,0 17-44,5 7-74,7 2-111</inkml:trace>
  <inkml:trace contextRef="#ctx0" brushRef="#br0" timeOffset="327901.0479">11523 10174 199,'0'0'61,"0"0"28,0 0 9,0 0 10,0 0-39,0 0-16,-12-34-5,12 33-8,-2 1 12,1 0-6,-3 0-38,-1 5-3,0 17-4,-2 8 25,-1 5 0,1-1 0,3-5 0,1 1-3,3-8-10,0-4 7,0-5-17,0-6 0,0-2 2,0-5-5,11 0 16,4 0 23,6-11-20,2-7-12,2-6-2,-3-4-2,-2-3-2,-5-2-1,-2 7 0,-7 6 2,0 10 1,-4 4-3,-1 6 0,-1 0-9,1 6-9,1 16 18,1 8 0,-1 5 6,-1 4 4,-1-5-8,0 1 2,0-5-4,0-3 0,0-3 0,0-2 0,0-6-27,0-6-80,0-5-1,0-5-178,10-2-185</inkml:trace>
  <inkml:trace contextRef="#ctx0" brushRef="#br0" timeOffset="328149.0722">11854 10218 681,'0'0'12,"0"0"32,0 0 32,0 0-18,0 0-32,0 0-12,152 148-10,-133-125-1,-2-2 1,-4-3-4,-1-2-3,-3-7-55,1-2-62,-2-6-82,-4-1-163</inkml:trace>
  <inkml:trace contextRef="#ctx0" brushRef="#br0" timeOffset="328387.2513">12107 10216 458,'0'0'80,"0"0"10,0 0-19,0 0-7,0 0 8,0 0-12,-90 137-18,73-104 5,-2-2-17,2-6-17,0-1-3,4-6-10,2-2 3,3-4-3,2-2-88,6-7-71,0-3-231</inkml:trace>
  <inkml:trace contextRef="#ctx0" brushRef="#br0" timeOffset="329101.6006">12340 10248 450,'0'0'104,"0"0"16,0 0-11,0 0-21,0 0-57,0 0 3,8-8 3,9 8-21,2 0-7,0 0-4,-3 0 3,2 0-5,-2 0-1,-4 1 0,-2 2 0,-3 1-2,-6-1-3,-1 3-3,0 2-5,0 7 11,-10 2 4,-4 0 11,0 4-11,2-3-3,2-4 1,2-3-2,3-3 2,2-3-2,0-2 9,3 0-4,0-3 0,0 0 1,0 0 0,0 0 9,0 0 4,6 3-11,9 0 5,-1 5-7,0 1-2,-2 7 1,2 4 4,-7 0-2,-2 4-5,-5-2 6,0-2-6,0-1 5,-6-2 5,-12-1-6,-3-1-3,0-6 9,-3-1-8,1-6 5,0-2-9,4 0 0,1-2-56,6-12-46,7-2-34,5-1-104,0 1-436</inkml:trace>
  <inkml:trace contextRef="#ctx0" brushRef="#br0" timeOffset="329663.4304">12667 10285 663,'0'0'62,"0"0"60,0 0-44,0 0-17,0 0-20,0 0-20,116-39-11,-105 53-8,-5 3 3,-3 3-4,-3 5-1,0-4 0,-3 2 6,-7-3 0,-1-3-6,2-3 4,-1-4-4,3-2 6,0-4-2,4-3-4,3 1 2,0-2 0,0 0 1,0 0 10,8-2-6,5-5-4,0 4-3,2 3 3,-3 0-3,0 0-5,-2 6 5,-4 11-3,-3 3 3,-3 2 3,0 2-2,0-1 3,0-2 0,-6 1 1,-6-1 8,-5-1 27,0-3-35,-7-3-1,-3-3 5,2-5-9,-2-6-20,2 0-50,8-3-38,7-17-34,10-7-162</inkml:trace>
  <inkml:trace contextRef="#ctx0" brushRef="#br0" timeOffset="330075.602">13254 10178 623,'0'0'83,"0"0"36,0 0-39,0 0-47,0 0 9,0 0 4,-70 90-18,50-53 11,3-2-2,2-3-18,5-6-7,2-2 0,5-4-10,3-5-2,0-3 0,0-5-1,11-5 7,7-2-1,4 0 6,2-14-1,-2-8-10,-4-2-8,-3 3 4,-8 5-11,-5 7 15,-2 6-2,-9 3-35,-18 3 36,-9 16-2,-4 5-5,-2 5-78,-3 0-28,2 3-90,1 2-340</inkml:trace>
  <inkml:trace contextRef="#ctx0" brushRef="#br0" timeOffset="330691.6005">10695 10861 163,'0'0'252,"0"0"-186,0 0 55,0 0-49,0 0-5,0 0-25,201-18 0,-117 14 3,9-1-10,12 4 7,12 1-5,9 0-2,3 0-20,0 0-10,-8 0-2,-1 1-3,-6 1 0,-8 4 1,-3-2 0,-10-1 0,-6-2 1,-3 0-2,-3-1 4,-7 0-4,-13 0 0,-16 0 0,-15 0-15,-14 0-10,-10 0-3,-6 0-2,-1 0-38,-28 4-46,-13 4 15,-14-2-113,-11 2-237</inkml:trace>
  <inkml:trace contextRef="#ctx0" brushRef="#br0" timeOffset="331066.5944">11700 10985 368,'0'0'116,"0"0"17,0 0-26,0 0-27,0 0-29,0 0 0,41-47-20,-16 32 13,8 2-10,0 0-8,-2 4-8,-4 1 5,-5 3-10,-7 2 1,-5 3-6,-7 0 0,0 6-6,-3 15 2,0 8 23,0 4 12,0 5-18,-6 2-2,2-1-4,-2-3-4,2-2-11,2 0 3,-2-6-2,4-2 1,-2-5-2,-1-6-13,0-4-81,0-5-72,-2-6-21,-3 0-110</inkml:trace>
  <inkml:trace contextRef="#ctx0" brushRef="#br0" timeOffset="331232.7236">11766 11121 674,'0'0'29,"0"0"5,0 0 83,0 0-35,0 0-47,0 0-22,143 1-13,-98-1-115,2-7-165</inkml:trace>
  <inkml:trace contextRef="#ctx0" brushRef="#br0" timeOffset="331614.4946">12261 10979 603,'0'0'55,"0"0"72,0 0-38,0 0-13,0 0-41,0 0-11,100-24-4,-85 29-13,0 13-1,-7 3-3,-1 5 2,-7 0 2,0-1-1,0-1-3,-15-3 2,-7 0 14,-1-4 2,-2-3-16,3-2 5,3-5-8,6-5 1,1-2 0,5 0 1,5 0 2,-1-7-2,3 2 2,0 2 7,0 3-8,0 0-5,8 0-5,9 3 5,3 7-1,2 0 1,-1 2-2,2 0-22,-3-5-73,3-2-8,-1-4-78,-2-1-96</inkml:trace>
  <inkml:trace contextRef="#ctx0" brushRef="#br0" timeOffset="331929.8354">12604 11076 423,'0'0'173,"0"0"-118,0 0 68,0 0-55,0 0-22,0 0-5,-21 72-5,21-55-13,0-2 1,0-2-18,3-5-5,8 0-1,4-7 10,1-1-6,6 0 15,-2-6-7,-1-8-6,-1-3-1,-9 0 1,-3-4-6,-6-2-6,0 1 0,-3 5-15,-12 9-13,-10 8 2,-4 0-12,-3 22-7,-6 5-90,1 3-364</inkml:trace>
  <inkml:trace contextRef="#ctx0" brushRef="#br0" timeOffset="344215.5995">15250 10335 416,'-7'-14'78,"2"-3"33,5 3-37,0 1-4,0-1-30,1 2-8,10 1 16,-1 4-25,2 3-9,0 4 1,2 0-9,2 8-3,-2 13-3,-4 8 4,-5 5-2,-5 0 1,0-3-1,0 1 4,-13-6 0,-1-3 1,-1-4-4,-3-3 3,0-7-1,5-3-3,0-4 6,9-2-2,1 0 5,3 0 5,0 0 12,0 0-8,0 0-10,0 0-4,3 3-1,14 0 12,5 3-3,2-1-6,3 4-7,0-3 0,-2-1-1,-1 0 0,-1-5-49,-3 0-63,4 0-11,-2-5-78,3-9-115</inkml:trace>
  <inkml:trace contextRef="#ctx0" brushRef="#br0" timeOffset="344561.6761">15716 10224 556,'0'0'71,"0"0"41,0 0-32,0 0-46,0 0 14,0 0-9,-48 98-11,33-63 4,4 1-3,4-4-8,0-2-10,7-4 1,0-3-12,0-5 5,1-4-1,12-4 0,-1-5-2,3-3-1,-1-2 2,-1 0 3,-2-7 4,-6-5-10,-1 0 3,-4 2 0,0 5-3,0 3-4,0 2-23,-5 0-12,-4 0 0,-3 7-15,6 0-47,5-4-62,1-3-165</inkml:trace>
  <inkml:trace contextRef="#ctx0" brushRef="#br0" timeOffset="344979.7038">15939 10251 753,'0'0'95,"0"0"22,0 0-82,0 0-31,0 0 47,0 0-26,0 104-16,0-75-3,0-2-4,0-6 1,0-4-1,2-5 0,4-1 2,0-7-3,6-4 0,3 0 3,1-3 1,3-13-2,-1-5 1,-1-5-4,-1-4 0,-4 0-1,-4 8 2,-3 8-1,-2 11 1,-3 3-1,2 10-10,-1 15 10,-1 6 5,0 5 8,0-2 1,0-3-1,0 1-6,2-3-5,-2-3 0,1-1-2,-1-4-7,2-4-115,2-7-79,3-8-334</inkml:trace>
  <inkml:trace contextRef="#ctx0" brushRef="#br0" timeOffset="345267.6714">16288 10391 747,'0'0'94,"0"0"-19,0 0-6,0 0 18,0 0-55,0 0-12,130 141-13,-100-114-6,7-1 4,-3-2-3,-2-5 6,-6-4-8,-10-4-55,-7-8-130,-1-3-67,-5 0-198</inkml:trace>
  <inkml:trace contextRef="#ctx0" brushRef="#br0" timeOffset="345492.6009">16587 10347 651,'0'0'77,"0"0"-6,0 0 32,0 0-28,0 0-12,0 0-18,-106 195-17,85-155-13,-4-1-4,2-3-4,1-3-6,5-2-2,4-5 1,7-4-119,6-8-124,0-9-298</inkml:trace>
  <inkml:trace contextRef="#ctx0" brushRef="#br0" timeOffset="345985.6756">16834 10361 813,'0'0'88,"0"0"70,0 0-93,0 0-27,0 0-14,0 0-15,165-64-8,-138 78-2,-4 8 1,-10 3-3,-8 0 2,-5 0 1,-3-1-6,-18-1 6,-5-2 6,3-5-6,3-3-8,4-4 5,7-4 3,6-2 4,1-3-2,2 0 3,0 0 8,0-11 2,3-3 4,10 1-5,3 1-3,2 4-2,3 5-9,1 3-2,1 3 1,-1 13 1,-4 7-2,-6-1 2,-7 1-1,-5-1 1,0-2-1,-13 1 2,-12 0 0,-9 2 4,-5-4-4,-3-1-1,4-4-76,7-9-105,12-5-98</inkml:trace>
  <inkml:trace contextRef="#ctx0" brushRef="#br0" timeOffset="346457.2918">17216 10444 711,'0'0'72,"0"0"66,0 0-41,0 0-34,0 0-60,0 0-2,32-9 3,-16 21 3,3 5 1,-1 5-1,2 2-4,-3 2-1,-3 3 2,-2-1-4,-3-2 4,-8 0 6,-1-4-8,0-4-4,-16-5 7,1-5 5,-3-4-3,3-4-3,2 0 3,2-6-4,7-9-3,2-2 4,2 0-4,0 1 6,11 0-6,8-1-3,-1-2 3,4 0-2,-1-1 1,-4-4-1,-1-5-2,-7 0-4,-4-4 4,-5 1-2,0 5-2,0 5-1,-10 6-8,-7 8-16,0 8-16,-2 0-15,1 8-23,2 11-57,5 2-218</inkml:trace>
  <inkml:trace contextRef="#ctx0" brushRef="#br0" timeOffset="346856.5646">17708 10297 801,'0'0'119,"0"0"14,0 0-88,0 0-33,0 0 17,0 0-14,32 111-8,-28-87-2,1-3-5,2-4 3,2-6-1,0-3-2,3-7 5,4-1-2,1-1-2,2-14-1,-1-3-11,-1-5 8,-3-2-9,-1-6 3,1 1 8,-3 7 0,-6 6 1,0 11 1,-3 6 0,-2 10 0,0 15 1,0 8 13,0 4-6,0 4-5,0-4-3,0 3 3,0 1-4,0 0-1,0 0-168,-11-4-104</inkml:trace>
  <inkml:trace contextRef="#ctx0" brushRef="#br0" timeOffset="347297.3817">15526 10832 474,'0'0'24,"0"0"70,0 0 13,0 0-21,0 0-53,0 0 28,91-27-33,-28 21 15,14 0 13,19-2-20,21 5 1,18 3-7,17 0-7,5 0-12,1 6-5,-5-1-6,-15-1 0,-22-4-3,-22 0-4,-24 0-35,-16 0-11,-15 0-31,-13 0 1,-11 0-80,-12 0-36,-3 0-226</inkml:trace>
  <inkml:trace contextRef="#ctx0" brushRef="#br0" timeOffset="347619.4591">16590 10922 363,'0'0'367,"0"0"-312,0 0 33,0 0-55,0 0 6,0 0-7,120-29-5,-94 27 3,-7 0-14,-1 2-5,-7 0-1,-1 0-9,-3 14 8,-2 6 4,0 5 10,-4 5-3,-1 1-7,0 0-2,0-1-2,0-2-7,0-3 0,0-1-1,0-3-1,0-2-27,0-5-108,0-4-25,-6-7-185</inkml:trace>
  <inkml:trace contextRef="#ctx0" brushRef="#br0" timeOffset="347808.7275">16612 11070 836,'0'0'19,"0"0"18,0 0 26,0 0 52,0 0-67,0 0-35,157 3-13,-104-3-4,0 0-188,-2-6-64,-4-5-300</inkml:trace>
  <inkml:trace contextRef="#ctx0" brushRef="#br0" timeOffset="348168.1242">17140 10961 576,'0'0'87,"0"0"58,0 0-4,0 0-26,0 0-36,0 0-45,33-35-18,-18 37-11,1 14-1,-4 7-4,-6 2 0,-6 1 2,0 3-2,-6-5 1,-15 2-1,-4-4 0,-3-4 4,1-4-1,4-5-3,5-5 0,6-4-1,4 0 1,3 0 7,3 0-7,2-2 0,0 2-2,0 0-16,8 0 16,8 6 2,7 6 5,-1 2-3,5 2-1,4 0-1,2-3 0,2-2-104,1-4-47,-1-4-55,0-3-217</inkml:trace>
  <inkml:trace contextRef="#ctx0" brushRef="#br0" timeOffset="348476.56">17544 11036 522,'0'0'142,"0"0"-17,0 0-40,0 0-25,0 0 14,0 0-4,-52 71-47,49-49-2,1 0-8,2-2-10,0-4 1,2-2-4,10-3 0,6-4-3,1-5 3,5-2 5,1 0 12,1-11-2,-7-6-10,-2-4-5,-7-3 0,-7-1-1,-3-2-17,0-1 3,-13 7-26,-11 9-11,-8 10-26,-6 2-39,-11 3-215</inkml:trace>
  <inkml:trace contextRef="#ctx0" brushRef="#br0" timeOffset="356375.637">4575 17628 144,'0'-4'81,"0"0"-56,0 1 27,0 0 70,0-2-41,0 0-24,0 0-16,0-2 19,0 2 3,0 0-20,0 2 12,0 2 1,0-2-21,0 3 20,0 0-8,0 0-27,0 15-19,0 16 8,6 13 49,4-1-19,-4 1 0,0-5-21,-1-3-7,-2-7-3,-3-3-4,0-3-3,0-3-1,0-6-35,0-5-146,0-7-80,0-2-356</inkml:trace>
  <inkml:trace contextRef="#ctx0" brushRef="#br0" timeOffset="356803.6191">4793 17619 828,'0'0'62,"0"0"-54,0 0 86,0 0-62,0 0 5,0 0-11,18 65-11,-18-45-2,0 0-3,0-3 1,0-4-10,0-3 5,0-5-5,1-5 1,1 0 0,1 0-2,4 0 7,5-8 9,0-7-6,3-4-6,-3 1-3,-2 3 3,-5 5-4,2 3 1,-4 7-2,0 0-6,3 7 7,3 10 1,0 8 11,0 1 1,0 3-2,0 0-7,-5-4-4,2-2 4,0-3-4,4-7-64,0-5-98,5-8-100,2 0-327</inkml:trace>
  <inkml:trace contextRef="#ctx0" brushRef="#br0" timeOffset="357119.2211">5179 17641 783,'0'0'70,"0"0"40,0 0-31,0 0-9,0 0-24,0 0-23,-14 99-2,14-79 1,2-4-13,4-6-9,6 1-1,1-6-1,-2-4-7,0-1 9,3 0 15,-3-8-1,-4-4-13,-1-7 4,-5-1-5,-1-4-2,0-2-6,-9 0 0,-4 8-28,3 6-22,1 12-9,3 0-64,3 0-30,1 12-38,2-4-263</inkml:trace>
  <inkml:trace contextRef="#ctx0" brushRef="#br0" timeOffset="357292.7605">5468 17691 905,'0'0'57,"0"0"25,0 0 36,0 0-95,0 0-14,0 0-9,12 15-62,-1-15-185,4-5-328</inkml:trace>
  <inkml:trace contextRef="#ctx0" brushRef="#br0" timeOffset="357779.3375">5813 17558 692,'0'0'182,"0"0"-100,0 0 87,0 0-122,0 0-47,0 0 16,-20 29-8,32-18 8,-1 3 0,6 3-6,0-1-3,1 0-2,2 4-3,-1 0-1,3 3 2,-5 0 14,-7-1-16,-7-1 5,-3-1-3,0-6 0,-18 1-1,-5-5 1,-1-4-3,3-5-18,4-1 5,4 0 7,8-7 1,2-3-13,3-5 3,0 3-3,3-1 11,11-5 7,5 1 0,4-3 0,1-1-27,1-3-32,3-1-8,-3-4 27,-5-4-7,-7-1 37,-8-2-23,-5 4 1,0 8 2,-15 7 19,-8 10-9,-3 7-1,-4 7 9,-5 19-41,0 8-103</inkml:trace>
  <inkml:trace contextRef="#ctx0" brushRef="#br0" timeOffset="359091.3189">7562 14372 294,'0'0'19,"0"0"13,0 0 38,0 0 0,0 0 13,0 0 4,11-35 9,-11 31-14,0-1-13,0 2-13,-8 2 22,-8 1-51,-6 3-10,1 20-5,-6 10-1,3 9 4,5 2-1,5 1-8,7-4-4,7-4 0,0-8-4,7-5-1,16-7 2,2-8 1,9-9 12,5 0-12,5-13-3,2-13-10,-4-8 5,-4-6 0,-11-2 8,-9-5 4,-10-2 2,-8-4 0,-3 2 8,-17 7 0,-4 11-2,3 13-3,3 13-8,2 7-2,2 0 2,3 23-6,-1 10-4,3 4-107,4 3-48,5-2-101</inkml:trace>
  <inkml:trace contextRef="#ctx0" brushRef="#br0" timeOffset="359401.673">8003 14459 834,'0'0'29,"0"0"108,0 0-10,0 0-62,0 0-56,0 0-5,0 20-4,0 13 24,0 6-8,-2 1-8,1-5-2,1-3-4,0-3 2,0-8-2,0-4-4,0-9-17,0-7-74,7-1-146,3-14-85</inkml:trace>
  <inkml:trace contextRef="#ctx0" brushRef="#br0" timeOffset="359548.6666">8082 14275 808,'0'0'38,"0"0"12,0 0 1,0 0-45,0 0 3,0 0-9,64 8-99,-39-2-165</inkml:trace>
  <inkml:trace contextRef="#ctx0" brushRef="#br0" timeOffset="359751.398">8370 14433 865,'0'0'45,"0"0"161,0 0-132,0 0-48,0 0-21,0 0 0,224-47-5,-192 35-122,-5 0-174,-11 0-274</inkml:trace>
  <inkml:trace contextRef="#ctx0" brushRef="#br0" timeOffset="360087.6694">8809 14140 737,'0'0'136,"0"0"-91,0 0 66,0 0-23,0 0-16,0 0-36,6 108-12,-12-77 3,-7 0-8,2-1-9,1-1 5,3-2-7,3-3 4,4-2-10,0-1 2,0-4 7,17-2 6,3-3-16,7-5 0,4-5 11,3-2-7,3 0-5,-2-4-2,-6-6-31,-5-3-22,-6 0-24,-6 0-51,-9-4-83,-3-4-116</inkml:trace>
  <inkml:trace contextRef="#ctx0" brushRef="#br0" timeOffset="360254.5713">8809 14369 642,'0'0'72,"0"0"51,0 0-33,0 0-77,0 0 3,0 0-16,99-45-136,-77 29-57,-7-1-334</inkml:trace>
  <inkml:trace contextRef="#ctx0" brushRef="#br0" timeOffset="360418.527">8871 14184 548,'0'0'125,"0"0"41,0 0-7,0 0-70,0 0-55,0 0-17,77-50-10,-41 43-7,-2 6-16,-4 1-155,-6 0-53,-3 0-261</inkml:trace>
  <inkml:trace contextRef="#ctx0" brushRef="#br0" timeOffset="360629.7125">9170 14359 617,'0'0'120,"0"0"12,0 0-60,0 0-17,0 0-11,0 0 25,5 180-56,1-160-8,-2 0-5,1-6-17,-5-6-120,6-8-76,0 0-387</inkml:trace>
  <inkml:trace contextRef="#ctx0" brushRef="#br0" timeOffset="360785.5074">9344 14070 722,'0'0'3,"0"0"15,0 0-5,0 0-13,0 0-144</inkml:trace>
  <inkml:trace contextRef="#ctx0" brushRef="#br0" timeOffset="363081.4095">10804 14275 7,'0'0'524,"0"0"-469,0 0 50,0 0-12,0 0-5,0 0-13,-15-102-7,0 105-40,-3 23-17,-1 11 3,1 6 14,4 2-10,8-5-8,5-4-4,1-6-3,0-5-3,9-7 1,7-4-3,2-7 2,5-7 0,5 0 5,3-10 10,-1-13-4,-2-7-6,-6-6-4,-8-3 1,-8-6-2,-6-3-1,0 0 1,-10 7 0,-7 10-2,-1 14-8,2 13 4,1 4 5,-1 2 1,2 22-2,2 7-67,5 1-52,5 0-27,2-6-109</inkml:trace>
  <inkml:trace contextRef="#ctx0" brushRef="#br0" timeOffset="363292.5296">11043 14328 738,'0'0'26,"0"0"27,0 0 54,0 0-13,0 0-28,0 0-33,10 218-13,-7-186-12,0-6-8,0-2 2,-3-7-2,0-10-74,0-7-106,1 0-135</inkml:trace>
  <inkml:trace contextRef="#ctx0" brushRef="#br0" timeOffset="363448.1947">11137 14134 776,'0'0'11,"0"0"-10,0 0 27,0 0-21,0 0-7,0 0-177,46 49-469</inkml:trace>
  <inkml:trace contextRef="#ctx0" brushRef="#br0" timeOffset="363704.0248">11353 14394 881,'0'0'10,"0"0"19,0 0 51,0 0-57,0 0-23,0 0-52,172-17-140,-144 7-230</inkml:trace>
  <inkml:trace contextRef="#ctx0" brushRef="#br0" timeOffset="364011.4142">11852 14030 870,'0'0'32,"0"0"117,0 0-83,0 0-50,0 0 34,0 0-21,-1 109-6,-1-68 0,-2 1 5,1-4-12,-1-1-1,4-6-10,0-2 2,0-9-3,0-1-4,14-7 1,6-6-1,2-3-8,8-3 7,1 0-44,-1-13-29,-1 0-64,-9-4-70,-8-2-71</inkml:trace>
  <inkml:trace contextRef="#ctx0" brushRef="#br0" timeOffset="364165.939">11846 14289 534,'0'0'85,"0"0"13,0 0-20,0 0-49,0 0-29,0 0-76,144-46-159</inkml:trace>
  <inkml:trace contextRef="#ctx0" brushRef="#br0" timeOffset="364333.481">11824 14101 715,'0'0'102,"0"0"65,0 0-99,0 0-51,0 0-13,0 0-8,167-48-86,-130 48-126,-7 0-247</inkml:trace>
  <inkml:trace contextRef="#ctx0" brushRef="#br0" timeOffset="364528.9542">12130 14270 515,'0'0'106,"0"0"32,0 0-52,0 0-35,0 0 2,0 0 97,24 217-133,-17-192-17,-2-3-3,-5-8-132,0-11-109,0-3-426</inkml:trace>
  <inkml:trace contextRef="#ctx0" brushRef="#br0" timeOffset="364686.4949">12157 13989 845,'0'0'70,"0"0"96,0 0-134,0 0-21,0 0-4,0 0-7,25 23-193,-13-9-61</inkml:trace>
  <inkml:trace contextRef="#ctx0" brushRef="#br0" timeOffset="364971.5929">12362 14001 926,'0'0'19,"0"0"161,0 0-106,0 0-38,0 0-17,0 0-5,124 121 3,-107-66-7,-7 2-6,-5 1-4,-5 2 1,0-2 1,-23-2-2,-13-5-75,-14-5-33,-13-8-125,-10-7-241</inkml:trace>
  <inkml:trace contextRef="#ctx0" brushRef="#br0" timeOffset="365457.691">10650 13978 93,'0'0'291,"0"0"-197,0 0 37,0 0-42,0 0-30,0 0-16,-203 31-4,176 22-5,5 11 24,4 10 2,12 3-12,6 0 6,2-4-31,25-5-5,7-4-15,20-7 3,10-6-12,15-7-64,12-12-100,4-12-97</inkml:trace>
  <inkml:trace contextRef="#ctx0" brushRef="#br0" timeOffset="365975.5444">12844 13800 492,'0'0'222,"0"0"-189,0 0 47,0 0-35,0 0-28,0 0-5,170-52-6,-164 76-2,-6 6 12,-4 2-7,-17 2 8,-5-2 2,0-2 1,-1-2 8,5-2 9,2-4 3,5 0-5,6-4-5,5-2-1,2-2-4,2-4-10,0-3-10,2-2 2,16 0 16,7-5-11,6 0-9,5 0-3,3 0-83,-3 0-58,-1 0-75,-6 0-374</inkml:trace>
  <inkml:trace contextRef="#ctx0" brushRef="#br0" timeOffset="366697.4468">13914 13948 652,'0'0'56,"0"0"80,0 0-6,0 0-51,0 0-72,0 0-3,-51 121 36,30-47-15,5 7-3,1-4-13,6-3-3,7-8-5,2-10-1,11-10-64,20-13-91,11-14-108</inkml:trace>
  <inkml:trace contextRef="#ctx0" brushRef="#br0" timeOffset="367085.5246">14155 14026 774,'0'0'93,"0"0"-39,0 0 7,0 0-26,0 0 5,0 0-11,-70 134-17,70-99-2,0-1-8,9-5 7,8-7-9,0-5 0,6-9 0,1-6 0,3-2 9,1-10-9,-3-12-1,-2-8 1,-7-6 3,-7-8-3,-8-6 0,-1 4 0,-4 7-3,-12 13 2,-2 16-3,1 10 8,-2 0-4,2 15 1,0 10-1,7 7-58,5 2-95,5-2-112,0-4-386</inkml:trace>
  <inkml:trace contextRef="#ctx0" brushRef="#br0" timeOffset="367313.4535">14517 14149 881,'0'0'1,"0"0"114,0 0-17,0 0-38,0 0-25,0 0-15,4 164-11,-4-136-7,0-5 2,-2-3-4,-2-3-33,-2-7-93,6-8-151,0-2-468</inkml:trace>
  <inkml:trace contextRef="#ctx0" brushRef="#br0" timeOffset="367455.4301">14613 13914 803,'0'0'16,"0"0"1,0 0-15,0 0-4,0 0-69,0 0-265</inkml:trace>
  <inkml:trace contextRef="#ctx0" brushRef="#br0" timeOffset="367664.2727">14847 14170 947,'0'0'51,"0"0"94,0 0-89,0 0-14,0 0-30,0 0-12,144-20-4,-106 12-144,2-2-95,3-2-73</inkml:trace>
  <inkml:trace contextRef="#ctx0" brushRef="#br0" timeOffset="367933.4319">15337 13914 819,'0'0'46,"0"0"90,0 0-24,0 0-49,0 0-14,0 0-27,-45 172 1,42-136 3,0 1-14,0-3-1,3-5-8,0 0 3,0-8-3,0 1-3,15-5-2,9-6-4,7-5 6,4-6 0,3 0-6,-1-4-69,-4-13-19,-8-6-116,-6-8-87</inkml:trace>
  <inkml:trace contextRef="#ctx0" brushRef="#br0" timeOffset="368084.4694">15377 14129 504,'0'0'57,"0"0"56,0 0 14,0 0-70,0 0-48,0 0-9,122-12-40,-98-2-290</inkml:trace>
  <inkml:trace contextRef="#ctx0" brushRef="#br0" timeOffset="368247.3546">15431 13886 740,'0'0'116,"0"0"78,0 0-102,0 0-86,0 0 6,0 0-12,109-34-93,-72 34-98,-6 9-170</inkml:trace>
  <inkml:trace contextRef="#ctx0" brushRef="#br0" timeOffset="368429.2812">15674 14173 605,'0'0'113,"0"0"28,0 0-70,0 0 12,0 0 13,0 0-89,10 189-7,-5-177 0,-4-7-100,5-5-129,3-3-314</inkml:trace>
  <inkml:trace contextRef="#ctx0" brushRef="#br0" timeOffset="368574.3278">15777 13796 688,'0'0'26,"0"0"36,0 0-55,0 0-7,0 0-18,0 0-285</inkml:trace>
  <inkml:trace contextRef="#ctx0" brushRef="#br0" timeOffset="368817.9799">15937 13839 868,'0'0'59,"0"0"89,0 0-61,0 0-32,0 0-22,0 0-6,120 274-15,-116-204 2,-4-2-7,-11-6-4,-16-9-3,-7-9-12,-4-8-44,0-12-32,7-9-108,9-13-142</inkml:trace>
  <inkml:trace contextRef="#ctx0" brushRef="#br0" timeOffset="369177.8105">16235 13542 897,'0'0'127,"0"0"18,0 0-90,0 0-41,0 0-14,0 0-6,101 70 2,-101-24 4,-22 5 2,-1-1 1,-2-4-1,1-7-2,5-5 0,4-6 0,6-7 2,6-5 0,3-4 3,0-3 1,0-2-3,12-1 1,12-2 6,7-3 1,6 1-11,13-2-8,5 7-44,-2 2 31,-9 2-149,-18 3-11,-19 1-62,-7 2-337</inkml:trace>
  <inkml:trace contextRef="#ctx0" brushRef="#br0" timeOffset="369665.4189">13905 14618 397,'0'0'25,"0"0"8,0 0 57,0 0-37,0 0-18,0 0-9,-72-9 17,72 9 14,0 0 2,0 0 6,24-1-18,19-3 49,21-2-19,23-1-30,25-1-17,21 3-11,28 0-1,22 4-6,13 1-8,5 0 7,-10 0-11,-21-2-2,-28-5-26,-31 2 16,-24 0-22,-30 2-34,-28-1 27,-18 4-51,-11 0-36,-17 0-34,-26 0-173</inkml:trace>
  <inkml:trace contextRef="#ctx0" brushRef="#br0" timeOffset="370025.5144">14678 14747 761,'0'0'28,"0"0"59,0 0 42,0 0-59,0 0-5,0 0-25,64 103-6,-64-59-8,0-2-5,-14-1-2,-1-6 2,0 0-9,2-7 1,4-3-1,4-4-7,5-5 6,0-5-11,5-4 2,19-4 2,12-3 7,10 0-6,8-8 0,1-7-5,-9 1-56,-9 0-33,-9-2-68,-11 1-96,-8-2-145</inkml:trace>
  <inkml:trace contextRef="#ctx0" brushRef="#br0" timeOffset="370189.3303">14808 15012 214,'0'0'495,"0"0"-490,0 0 77,0 0-23,0 0-32,0 0-27,177-18-64,-149 3-84,-7-2-161</inkml:trace>
  <inkml:trace contextRef="#ctx0" brushRef="#br0" timeOffset="370355.4866">14777 14741 751,'0'0'75,"0"0"89,0 0-87,0 0-42,0 0-17,0 0-18,276-69-7,-204 69-113,-7 0-128,-9 0-115</inkml:trace>
  <inkml:trace contextRef="#ctx0" brushRef="#br0" timeOffset="370558.6505">15423 14928 738,'0'0'85,"0"0"97,0 0-63,0 0-37,0 0-44,0 0-17,-19 223-7,16-192-11,0-3 1,-2 0-4,0-3-29,0-2-57,2-4-161,2-9-202</inkml:trace>
  <inkml:trace contextRef="#ctx0" brushRef="#br0" timeOffset="371565.5127">15583 14773 621,'0'0'30,"0"0"20,0 0 19,0 0-19,0 0-18,0 0-12,58 41-1,-55-30-11,-3-4-4,0 0-4,0-3-83,-9-4-177</inkml:trace>
  <inkml:trace contextRef="#ctx0" brushRef="#br0" timeOffset="373647.5615">13808 17885 599,'0'0'0,"0"0"20,0 0 94,0 0 5,0 0-55,0 0-8,0 0-1,586 0-8,-428 0-17,11-5-9,21-5-11,22-2-3,24 3 48,16-1-46,-4 3-8,-14 2 2,-28-2-2,-33 3 0,-45 1 3,-40 1-4,-40 1 4,-29-2-5,-15 3 1,-4 0-27,-16 0-52,-23 0-28,-20 6-47,-23 5-100</inkml:trace>
  <inkml:trace contextRef="#ctx0" brushRef="#br0" timeOffset="375065.4712">14205 18202 401,'0'0'53,"0"0"20,0 0 37,0 0-37,0 0-19,0 0 5,0-3-12,0-6-12,0-2-13,5 1 9,0-5-7,-2 1 1,-2-6-15,-1 3-2,0 4-3,0-1-1,-10 8 5,-11 3-5,-6 3-1,-10 0 0,-5 16-3,-1 5 4,3 6-1,1 1-5,6 0 2,8 1-4,5-5 4,9-4 0,3 2 0,8-5 0,0-1-2,0 1-4,15-8 5,7 2 1,8-2 10,7-1 1,-1-2-6,-4 0-5,-2 4 0,-7-6 2,-9 3-1,-5-1-1,-8 2-8,-1 6-4,0 3 12,0 6 15,-10 6-10,-8 3 8,-3 2 0,-3-1 0,0 1-6,-1-1 3,-1-3-3,4 2 0,0-4 1,2-2 8,4-5-4,1 0 0,5-4 0,0-1-7,2-5 4,1 2-3,3-4-1,0-1-2,4-2 2,0 0-4,0-2-1,0 3 2,0-4 4,0 4-6,0-3 5,0 0 3,0 0-5,6 1-1,4-3 6,10 2 3,6-1 8,12 0-6,5-3 0,5 0-9,-1 0-3,-3 0 1,-7 0 1,-7 0-2,-9 0 0,-8 0-1,-7 0 0,-5 0 0,-1 0 0,0 0 0,0 0 0,0 0 0,0 0 0,0 0-2,0 0-20,0 0-24,0 0-34,6-7-118,1-5-132</inkml:trace>
  <inkml:trace contextRef="#ctx0" brushRef="#br0" timeOffset="375837.5171">14738 18190 211,'0'0'96,"0"0"3,0 0 29,0 0-77,0 0-3,0 0-9,0-31 13,2 28 8,-2 3 14,0 0-25,0-2-4,0 1-1,0-1-7,-9 2-33,-3 0 2,-3 0-3,-2 15 2,-3 9-2,1 12 11,2 0-3,7 3 5,2 1 1,5-7-8,3-6-1,0-5-8,5-4 0,7-5-3,9-4 3,4-9 6,3 0 7,4-7-5,0-13 3,-2-6-3,-6-3-5,-7-8 4,-4-1-4,-10-3 1,-3-2-2,0 3-1,-9 5 0,-4 9-1,-1 11 0,1 9-2,1 6-6,-3 0 8,3 3 0,-4 14-3,2 0-65,6 2-33,3 1-47,3-6-69,2-2-341</inkml:trace>
  <inkml:trace contextRef="#ctx0" brushRef="#br0" timeOffset="376049.446">14976 18332 765,'0'0'20,"0"0"92,0 0 8,0 0-60,0 0-29,0 0-19,36 224-8,-33-204 1,0-4-5,0-9-51,1-7-128,3-1-180</inkml:trace>
  <inkml:trace contextRef="#ctx0" brushRef="#br0" timeOffset="376200.3859">15139 18127 679,'0'0'188,"0"0"-169,0 0 15,0 0-33,0 0-1,0 0-178,44 49-315</inkml:trace>
  <inkml:trace contextRef="#ctx0" brushRef="#br0" timeOffset="376385.5127">15401 18249 53,'0'0'855,"0"0"-831,0 0 114,0 0-99,0 0-30,0 0-9,98 13-14,-69-13-154,-1-5-82,-1-7-61</inkml:trace>
  <inkml:trace contextRef="#ctx0" brushRef="#br0" timeOffset="376639.6081">15702 18120 821,'0'0'70,"0"0"57,0 0-36,0 0-44,0 0-7,0 0-20,-36 148 2,29-111-7,4-1-2,0-5 1,3-1-2,0-5-2,0-5-10,8-4-5,9-6 5,7-6 0,4-4 0,4 0-33,4-7-30,-4-7-59,-3-2-109,-9-7-118</inkml:trace>
  <inkml:trace contextRef="#ctx0" brushRef="#br0" timeOffset="376799.5423">15750 18332 564,'0'0'112,"0"0"51,0 0-50,0 0-86,0 0 6,0 0-25,82-13-8,-57 2-90,-3 0-84,-5-4-180</inkml:trace>
  <inkml:trace contextRef="#ctx0" brushRef="#br0" timeOffset="376963.4232">15796 18162 561,'0'0'255,"0"0"-75,0 0-14,0 0-165,0 0 26,0 0-27,87-30-21,-58 30-178,0 0-73,-1 0-279</inkml:trace>
  <inkml:trace contextRef="#ctx0" brushRef="#br0" timeOffset="377129.2566">16096 18257 17,'0'0'670,"0"0"-520,0 0 6,0 0-95,0 0-20,0 0-31,-16 216-5,16-202-5,0-3-46,0-11-104,3 0-62,8-15-159</inkml:trace>
  <inkml:trace contextRef="#ctx0" brushRef="#br0" timeOffset="377265.4099">16190 18115 478,'0'0'0,"0"0"-2,0 0-311</inkml:trace>
  <inkml:trace contextRef="#ctx0" brushRef="#br0" timeOffset="377466.4219">16359 18064 907,'0'0'183,"0"0"-38,0 0-95,0 0-15,0 0-21,0 0 4,96 155-13,-93-97-2,-3 7-3,-5 1-1,-23-4-39,-10-6-60,-5-10-114,-5-10-58,-6-9-438</inkml:trace>
  <inkml:trace contextRef="#ctx0" brushRef="#br0" timeOffset="377940.1653">14491 17922 449,'0'0'45,"0"0"22,0 0 37,0 0-30,0 0 0,0 0 0,-103 220-31,103-152 23,3 7-24,20-2-34,12-1-8,11-5 0,11-11-87,10-10-88,14-12-197</inkml:trace>
  <inkml:trace contextRef="#ctx0" brushRef="#br0" timeOffset="378374.3906">16591 18017 687,'0'0'105,"0"0"45,0 0-65,0 0-47,0 0-7,0 0-12,129 15 1,-125 7-5,-4 2 2,0-1-2,-12 5 0,-7-3-1,-2 0-1,1-2-5,3-2 0,7-4-3,4-5 1,5-4 1,1 0-1,0-4-5,0-2 1,15-2 0,12 0-2,8 0-78,9-3-173,4-8-209</inkml:trace>
  <inkml:trace contextRef="#ctx0" brushRef="#br0" timeOffset="378613.9769">16989 18305 807,'0'0'78,"0"0"136,0 0-79,0 0-75,0 0-25,0 0-15,-398 323-10,297-266-6,-8-1 3,1-4-7,12-5 0,16-7-15,18-3-29,19-5-40,20-9-113,19-10-144</inkml:trace>
  <inkml:trace contextRef="#ctx0" brushRef="#br0" timeOffset="378935.5602">16781 18667 925,'0'0'99,"0"0"-28,0 0 20,0 0-47,0 0-13,0 0-11,-32 177-9,19-138 1,-3-6-3,2-2 2,8-6 5,1-5-10,5-6-6,0-1-1,8-4 1,13-3 0,9-1 11,11-5-6,4 0-5,4-4-49,-5-8-9,-3-2-65,-9-3-100,-10-3-116</inkml:trace>
  <inkml:trace contextRef="#ctx0" brushRef="#br0" timeOffset="379116.5254">16834 18933 926,'0'0'138,"0"0"37,0 0-140,0 0-26,0 0 13,0 0-22,142-34-65,-111 18-130,-6-1-56,-5-5-288</inkml:trace>
  <inkml:trace contextRef="#ctx0" brushRef="#br0" timeOffset="379269.4318">17003 18672 747,'0'0'133,"0"0"72,0 0-186,0 0-19,0 0-53,0 0-126,153-66-144</inkml:trace>
  <inkml:trace contextRef="#ctx0" brushRef="#br0" timeOffset="379430.7223">17362 18705 231,'0'0'463,"0"0"-296,0 0-24,0 0-78,0 0-36,0 0-22,-40 222 1,39-197-8,1-4-72,0-5-98,0-10-227</inkml:trace>
  <inkml:trace contextRef="#ctx0" brushRef="#br0" timeOffset="379604.3011">17446 18444 957,'0'0'95,"0"0"60,0 0-112,0 0-31,0 0-9,0 0-3,36 89-97,-33-66-270</inkml:trace>
  <inkml:trace contextRef="#ctx0" brushRef="#br0" timeOffset="384952.2162">17421 17974 119,'0'0'0</inkml:trace>
  <inkml:trace contextRef="#ctx0" brushRef="#br0" timeOffset="385805.5685">19184 13851 724,'0'0'102,"0"0"-84,0 0 20,0 0 11,0 0 1,0 0-6,140-387-1,-106 344-6,-6 11 2,-8 20 10,-8 14-41,-2 41-4,-3 40-4,-4 36 19,-3 25-6,-13 13-1,-20-3-8,-13-11 2,-5-15-5,-2-17 3,2-22-3,0-18 1,4-17 0,5-16 1,9-14-3,14-11-25,11-13-32,8-11 2,12-26-216,22-15-73</inkml:trace>
  <inkml:trace contextRef="#ctx0" brushRef="#br0" timeOffset="386089.4037">19716 13825 842,'0'0'5,"0"0"2,0 0 15,0 0 29,0 0 17,0 0-15,-152 271 0,131-190-14,3 2-5,2-2-18,4-6-8,6-6 2,6-8-7,0-6-1,9-11 1,16-5-2,7-11-1,8-11-33,6-16-97,3-1-57,2-32-166</inkml:trace>
  <inkml:trace contextRef="#ctx0" brushRef="#br0" timeOffset="386449.4645">19898 13352 756,'0'0'48,"0"0"18,0 0 6,0 0 15,0 0-17,0 0-35,179-236-9,-147 250-9,-9 23-15,-18 11-1,-5 11-1,-23 8 0,-17 3 3,-6-2 1,1-3 1,0-6 0,8-7 4,9-6 8,7-9-2,12-10-6,6-9 1,3-5-10,0-6 0,25-2 2,11-5 2,16 0-4,6 0-29,2 0-84,-2 8-71,-12 9-67,-12 5-361</inkml:trace>
  <inkml:trace contextRef="#ctx0" brushRef="#br0" timeOffset="387507.3279">20013 14699 605,'0'0'16,"0"0"36,0 0 70,0 0-40,0 0 11,0 0-12,28-182-22,-28 191-59,-16 24 7,-6 12-5,-2 10 4,6 6-4,0 2 3,7-2-1,7-5-4,4-11 0,0-8-3,12-11 3,9-9-3,5-10 3,7-7 0,5-4 3,6-19-3,1-6-33,-2-11 3,-4-8 11,-5-7-11,-5-1 24,-7 8 3,-8 15 3,-5 16 3,-6 9 7,-1 8 8,0 0-11,1 0-7,0 0 0,1 8 10,-2-5-3,-1 0-5,-1-1 0,2-2 0,-2 0 4,0 0 2,0 0 11,0-8-10,0-3-8,0 2 1,-5 5-2,-1 4-22,-4 3 18,-2 21-1,-6 9 5,3 6 1,2 1 5,7 0 0,5-4 3,1-7-7,0-7 0,13-7 0,3-8-2,8-5-1,4-2 1,4 0 3,1-17-3,-2-4-9,-1-4-22,-2-7-6,-7-4-15,-5-4 12,-4 5 23,-8 9 13,-2 12 4,-2 13 20,0 1-16,-3 17 3,-12 17 18,3 5 0,3 3 3,5-5-9,4-8-7,0-7-5,9-7 0,9-6-7,7-6 2,7-3 11,3-3 1,5-18 0,1-6-13,-1-4 1,-3-6-1,-4-3 2,-5-9 0,-8-3-2,-6-4-1,-7 2 7,-7 11-6,0 14 10,-2 16 37,-12 13-27,-5 0-10,-1 26-4,-4 11-3,4 11 6,3 3-3,9 8 7,5 0-14,3-3 2,4-5-4,19-7-1,8-12 3,5-8-13,9-13-50,6-11-41,7-2-165,-5-28-297</inkml:trace>
  <inkml:trace contextRef="#ctx0" brushRef="#br0" timeOffset="387727.2225">21112 14224 861,'0'0'18,"0"0"84,0 0 15,0 0-65,0 0 4,0 0-28,142 5-19,-94-12-9,-4 0-1,-9 1-103,-13 2-119,-13-1-61</inkml:trace>
  <inkml:trace contextRef="#ctx0" brushRef="#br0" timeOffset="387898.7506">21160 14388 641,'0'0'113,"0"0"20,0 0 37,0 0-60,0 0-43,0 0-51,189 0-12,-128-5-4,-6 1-57,-13-1-204,-10-3-196</inkml:trace>
  <inkml:trace contextRef="#ctx0" brushRef="#br0" timeOffset="554467.5733">4290 16190 225,'0'0'38,"0"0"12,0 0 31,0 0-4,0 0-31,0 0-8,-19-15-3,15 14 2,2-2 5,0-1-1,2-5 14,0-1 3,0-5-22,14 0-2,2 1-6,6 4-15,-4 7 0,2 3-5,-4 5-7,2 19 0,-8 6 10,-2 4 1,-8 2-6,0-2 3,-15-2-2,-9 1 0,-7-3 3,-3-6-9,-1-3 6,1-7-3,4-3 1,8-9-2,4-2 0,4 0 1,7-12 3,3-5-7,4 2 2,0 1-5,4 7 1,11 7-1,12 0 1,3 13 4,1 9 2,2 6 5,2-2-3,-10-4-4,5 0 2,-2-3-4,-3-4 0,0-4-98,0-8-61,-2-3-109</inkml:trace>
  <inkml:trace contextRef="#ctx0" brushRef="#br0" timeOffset="554896.1965">4672 16151 701,'0'0'61,"0"0"1,0 0 23,0 0-21,0 0 31,0 0-48,21 123-16,-20-94-5,2 0-7,-2-5-12,3-5-4,3-4 0,-1-5 0,0-5-1,2-4-2,2-1 1,5 0 3,3-15 2,-1-7-6,3-6-11,-3-3-5,-4 1-2,-4 7 7,-3 10 8,-4 12 3,-1 1-9,2 11-10,-3 14 19,3 4 22,-3 2-1,0-3-1,0-3-6,0-1-5,0-1-7,0-1 0,0-1-2,0 0 0,0-6-81,0-2-85,0-7-47,1-6-334</inkml:trace>
  <inkml:trace contextRef="#ctx0" brushRef="#br0" timeOffset="555397.1604">5022 16140 730,'0'0'67,"0"0"60,0 0-9,0 0-15,0 0-67,0 0-19,219-62-14,-196 82 2,-6 6-2,-9 1-2,-8 1-1,0-1 2,-8 0-2,-9-1 0,-6-2 1,6-2-1,-1-5-7,2-3-1,8-4 1,-1-4 3,6-2 4,3-4 3,0 0-2,0 0-1,0 0 5,0 0-2,3-6-3,11-3-2,3 3 2,-1 3 0,4 3-2,-1 0 1,0 18-6,3 7 1,-1 5 6,-3-2 4,-6 0 0,-5-5-1,-7-3 3,0-4 2,-7 1-3,-11-5 5,-11-4 2,-2-3-3,-3-5 1,-1 0-6,1-1-4,4-20-5,5-1-67,7-3-90,9-3-40,8-1-185</inkml:trace>
  <inkml:trace contextRef="#ctx0" brushRef="#br0" timeOffset="555756.9428">5616 16308 568,'0'0'28,"0"0"79,0 0-14,0 0-34,0 0-34,0 0-7,6 19 8,-6-19 10,-10-3-27,2-9-2,1-2-2,2 2-4,2 0-1,-1 4-1,4 6 0,0 2-1,0 0-7,0 2 5,4 15 4,5 0 5,-5 2-3,1-3 3,-3-2-5,-1 0-3,1-2-60,-2-5-80,7-3-195</inkml:trace>
  <inkml:trace contextRef="#ctx0" brushRef="#br0" timeOffset="556036.6853">5971 16188 82,'0'0'24,"0"0"-23,0 0-1,0 0 0,0 0-66</inkml:trace>
  <inkml:trace contextRef="#ctx0" brushRef="#br0" timeOffset="557445.06">5943 16198 54,'0'0'32,"0"0"4,0 0-9,0 0-25,0 0-2,0 0 0,0 0 5,0 0 13,0 0 31,-2 0 8,2 0 13,0 0 0,-1 0-19,1 0 2,0 0-19,0 0-12,-2 0-3,2 0-10,0 0 2,-1 0-2,1 0 0,0 0-5,0 0 1,0 0-5,0 0 6,0 0-6,0 0 1,0 0 3,0 0-1,0 0 2,-2 0 2,1-2-2,1 2 6,-2-1 4,2-3 5,0 4-3,0-4 4,0-2 2,0 0-7,0-2 3,0-1-4,5-1-2,1 0 5,4 0-6,1 0-3,2 1-3,2-1 0,0 3 2,1 2-3,-1 2-1,0 3-4,-4 0 0,3 7 0,-6 13 4,-2 3 12,-6 5-9,0 0 4,0 0-2,0 1 8,-12 3-5,-4-3-3,-4-1 4,-1-1-6,-4-3 0,3-5-7,-1-4 9,2-3-7,2-6 0,5-3 1,1-3 1,4 0 1,3 0 0,0-9-1,6-5-4,0 3-1,0 3 0,8 2-5,4 6 3,4 0 3,2 3-5,1 14-1,5 7 4,3 0 2,3 5 1,-2-2-1,-1-3-5,-9-2-99,-3-5-70,-9 0-222</inkml:trace>
  <inkml:trace contextRef="#ctx0" brushRef="#br0" timeOffset="559644.4174">4397 16927 268,'0'0'43,"0"0"28,0 0 34,0 0-19,0 0-24,0 0-11,29-55-8,-26 52 0,-3 3 1,3 0-10,3 5-19,0 15 17,1 10 32,-2 4-19,-2 2-13,-2 1-4,3-3-10,-2-1-8,-1-8-7,2-3-2,-1-8 1,-1-4-2,1 2-52,1-5-78,0-2-60,5-5-189</inkml:trace>
  <inkml:trace contextRef="#ctx0" brushRef="#br0" timeOffset="560152.4103">4682 16919 586,'0'0'42,"0"0"44,0 0 18,0 0-36,0 0-33,0 0-9,114-44-6,-89 44-8,-4 0 5,-6 16-13,-5 4 9,-8 5-2,-2 3 4,-2 0 1,-14 0 10,-5 0-11,3-3-5,-1-4-4,7-6 0,0-1-2,6-11 3,0 3 0,3-5 9,3 3-7,0-4 1,0 3-4,0-1-6,0 1 0,9 1 12,9 1 1,4 0-1,2-2 1,3 0-12,-3-2 0,-5 0 3,1 1 0,-7-2-4,-4 0 1,-6 0-1,2 0 0,-5 0-8,1 0-66,-1 0-61,2 0-81,0 0-212</inkml:trace>
  <inkml:trace contextRef="#ctx0" brushRef="#br0" timeOffset="560729.0241">5106 16881 631,'0'0'50,"0"0"68,0 0-32,0 0-31,0 0-30,0 0-22,104-48-1,-83 51-2,-6 15-2,-2 3 2,-8 2 3,-5 3-2,0-3 4,0 0 2,-9 1 0,-7-4-3,1-3-1,0-3-1,6-3 0,3-5 0,2-6 0,4 0 1,0 0 0,0 0 6,0 0 14,0-3-8,0-8-11,8 2 0,4 3-1,5 1 0,-3 3-3,4 2-1,-2 0-2,0 10-5,-1 8 5,0 5 3,-8-1 1,-2 2-1,-5-5 5,0-2 5,0 2-4,-15-2 9,-6-2 1,-3-3-2,-3 0-3,-4-5-2,3 0-3,-2-7-3,6 0 0,0 0-2,5-10-1,8-6-58,6-2-44,5-3-72,0-3-252</inkml:trace>
  <inkml:trace contextRef="#ctx0" brushRef="#br0" timeOffset="561188.6843">5698 16958 602,'0'0'21,"0"0"97,0 0-32,0 0-20,0 0-35,0 0-10,13 39-4,-13-37 2,0 0-4,0-1 3,-7-1-1,-2 0-5,-1 0-5,1-10-4,4-1 1,5 0-4,0 2 0,0 1 0,0 5-5,0 3-3,9 0 3,-1 1 2,1 12 1,-2 1 2,0 0 2,-1 0 0,-3-5-2,-1 0 0,-2 0-40,0-2-38,0 1-23,0-3-67,0 1-238</inkml:trace>
  <inkml:trace contextRef="#ctx0" brushRef="#br0" timeOffset="562228.9502">6090 16953 150,'0'0'83,"0"0"2,0 0-2,0 0-36,0 0-1,0 0 5,0-6-7,0 5-7,0 1-15,0-2 8,0 2-2,0-3 7,0 1-4,0-6-7,0 1 6,4-1-1,7-1-5,0 0 4,1-3 0,1 1-15,4 2-2,-3 1 3,-3 5-6,1 3-3,-2 0-5,-1 16-6,-1 10 6,-5 4 6,-3 1 2,0 1 2,0 4 2,-5 0-4,-2 1-4,-1-4 67,-2-11-65,-7-3 1,4-5-4,-3-3 0,2-8-2,2-3 0,3 0-1,0 0 0,2-8-1,1-4-1,6 0-2,0 0-4,0 7 2,0 2 4,0 3-10,13 0 8,2 16 4,6 3-2,6 5 2,-6-1 0,6 4-7,-2-5-91,-3 0-58,-5 1-149</inkml:trace>
  <inkml:trace contextRef="#ctx0" brushRef="#br0" timeOffset="676004.7319">22068 13958 485,'3'-22'75,"-3"8"-41,0 0 59,0 1 13,0-2-26,0 4-26,0 5 5,0 1-2,0 3-15,0 2-17,0 7-23,0 22 1,2 13 20,-1 15 14,-1 2-7,0 0-17,0-3-3,-1-9-6,-4-10-1,3-6-3,1-7 0,0-6-33,1-7-43,0-4-60,4-7-37,11-2-131</inkml:trace>
  <inkml:trace contextRef="#ctx0" brushRef="#br0" timeOffset="676239.0012">22259 13894 55,'0'0'683,"0"0"-647,0 0 28,0 0 10,0 0 26,0 0-29,21 127-15,-18-79-14,-3 0-19,0-2-10,0 0-9,0-4-2,-3-4 0,2-3-2,1-5-82,0-9-75,0-12-123</inkml:trace>
  <inkml:trace contextRef="#ctx0" brushRef="#br0" timeOffset="676785.041">22448 13991 861,'0'0'30,"0"0"9,0 0 56,0 0-53,0 0-21,0 0-8,193-120-5,-148 110-1,-8 8-7,-9 2 3,-10 0-3,-9 5-1,-8 11-1,-1 4 0,0 5 2,-20 1 4,-1 1 7,-8-1-8,3 0-3,2-6 0,6-3 1,8-5 0,3-2-1,4-6 0,3-1-1,0-3 0,0 0 1,0 0 4,14 0 24,13 0-3,4 0-15,4 0-8,-4 2 0,-1 13-1,-3 9 0,-5 2-1,-9 3-2,-6-2 2,-7 0 3,0-1 17,-11-2 4,-14-4-2,-8-1-7,-9-4-6,-4-4-5,-1-8-2,1-3-2,9 0-21,7-7-43,11-17-81,10-7-115,9-5-376</inkml:trace>
  <inkml:trace contextRef="#ctx0" brushRef="#br0" timeOffset="677106.765">23138 14076 692,'0'0'36,"0"0"115,0 0-61,0 0-42,0 0-21,0 0-11,0 56-7,-5-56-1,-2 0 5,2-12-13,1-10-22,2-5-34,2 1 10,0 6 2,0 7 25,0 9 19,0 4-1,6 0-3,-1 13 1,4 9 3,-3 1 0,4 1 1,2-1-1,1-2-27,3-6-236</inkml:trace>
  <inkml:trace contextRef="#ctx0" brushRef="#br0" timeOffset="677504.4899">23376 13822 835,'0'0'58,"0"0"122,0 0-66,0 0-82,0 0-22,0 0-6,118-54-2,-72 48-1,-2-1 1,-3 2-1,-6 1-1,-9 2 3,-9 2-3,-5 0-1,-8 6-2,-2 13-2,-2 11 5,0 10 5,-5 4 20,-8 4-8,1 3 17,-1 3-25,-2-1 1,4-3-4,-1-4-2,3-5-2,3-4-1,2-6-1,0-5 0,1-5-46,0-5-30,-3-7-133,-2-8-119,-4-1-359</inkml:trace>
  <inkml:trace contextRef="#ctx0" brushRef="#br0" timeOffset="677703.9571">23426 14171 777,'0'0'18,"0"0"-8,0 0 4,0 0-12,0 0-2,0 0-4,332-84-150,-257 63-197</inkml:trace>
  <inkml:trace contextRef="#ctx0" brushRef="#br0" timeOffset="678044.4399">24118 13874 674,'0'0'33,"0"0"31,0 0 57,0 0-50,0 0 5,0 0-23,-79 182-19,74-154-18,2-3-4,3-2-4,0-5-4,0-5-2,0-5-1,0-3 0,2-4 1,9-1 3,3 0-3,8-2 34,5-14-26,1-1-7,0 0-3,-3 5 0,-4 6 0,-2 4 0,-5 2 0,0 8-3,-3 16-4,-4 4 7,-4 2 5,-3 1 8,0-2 4,0-1-2,-13-3-4,-6 0-3,-7-6-4,-2-4 2,-5-3-6,2-5-14,1-5-44,7-2-115,5-2-102</inkml:trace>
  <inkml:trace contextRef="#ctx0" brushRef="#br0" timeOffset="678217.8925">24180 13939 889,'0'0'8,"0"0"64,0 0-8,0 0-39,0 0-20,0 0-5,366-81-148,-330 77-391</inkml:trace>
  <inkml:trace contextRef="#ctx0" brushRef="#br0" timeOffset="698415.8998">19616 15891 524,'-9'-4'18,"5"-2"55,1 2 42,0-1-44,3-4-2,0-1-2,0-2-15,0-6-12,0-3-4,9-8-6,4-6-13,1-5-3,3-8 0,3-4-7,-1 2 3,0 4-3,-3 14 4,-6 13-3,-6 12 2,-1 7-8,3 14-1,4 32-1,1 21 28,-8 20 2,-3 7-18,-10 4-4,-14 1-2,-5-11-3,-2-10-1,-2-16 0,-2-16 0,-1-8 0,0-9 0,5-11 0,7-9-2,7-9-16,6-1-11,5-22-34,6-7-65,0-4-34,19 1-71,6 2-185</inkml:trace>
  <inkml:trace contextRef="#ctx0" brushRef="#br0" timeOffset="698766.8693">20009 15662 432,'0'0'224,"0"0"-193,0 0 76,0 0-18,0 0-23,0 0-2,-9-68-13,4 68-40,-6 18-9,-6 19 2,-6 14 17,1 11-6,-2 12 6,2 6-10,2 2 2,4-4 1,7-9-5,6-15-5,3-12-3,4-7 0,14-11 2,9-7-2,4-9-2,10-8-26,5-8-55,5-19-62,-3-11-101,-4-12-334</inkml:trace>
  <inkml:trace contextRef="#ctx0" brushRef="#br0" timeOffset="699170.9557">20231 15276 759,'0'0'18,"0"0"32,0 0 49,0 0-52,0 0-3,0 0-22,74-99-17,-57 114-5,-7 13 2,-7 7 2,-3 4-1,-1-3 9,-16-3 11,-2-2-3,1-6-3,1-3-7,4-5 0,7-5-3,1 1-5,5-4 5,0 0-5,0-3-1,4-1 2,10-1-2,9-1-1,7-2 5,5-1-1,4 0-4,-1 0 0,-2 0-27,-4 0-44,-5 0-56,-6 0-79,-6 0-236</inkml:trace>
  <inkml:trace contextRef="#ctx0" brushRef="#br0" timeOffset="701600.6004">20396 16066 393,'0'0'300,"0"0"-289,0 0 60,0 0 43,0 0-36,0 0 6,0-60-45,-1 60-24,-2 17-9,-3 21-4,-2 17 53,-3 11-31,1 1-4,1-5-4,1-7-4,5-9-3,3-8-4,0-8-1,0-7-3,11-6 0,3-7-1,2-5 0,1-5-79,-3 0-81,-6-17-93,-8-10-515</inkml:trace>
  <inkml:trace contextRef="#ctx0" brushRef="#br0" timeOffset="702501.728">20139 16373 800,'0'0'0,"0"0"0,0 0 37,0 0 22,0 0-44,0 0-9,241-36-5,-182 21-1,-1-4 0,-5-1-12,-9 3-8,-11-3 6,-12 3 10,-10 4 4,-10 3 1,-1 5 7,0 2 27,0 3 4,-10 0-13,-7 1-10,-1 16 7,1 4 5,-1 3-7,6 1 0,4-4-6,5-1-4,3-6-5,0 1-3,2-2-3,14-5 3,8-3-2,6-4 1,4-1 8,2-1-9,0-14-1,-8-3-3,-1-4 3,-5-5-3,-4-2 2,-6 2-2,-6 5 3,-3 8 1,-3 8-1,0 5-1,0 1 1,0 5-1,0 16 1,0 6 2,0 0 6,0-5-6,0-3-2,10-5 1,1-4 1,0-4-1,2-5 0,0-1 2,4 0 4,-1-16-1,3-4-5,-1-3 4,-1-5-3,-1-5 0,-4 1-2,-1 3 1,-3 9-1,-3 11 0,-2 9 0,-3 2-17,0 24 10,0 14 7,0 5 28,-3 1-13,-5-1-2,0-5 1,5-6-8,-2-5-3,2-5 0,2-7-3,-1-4 1,2-6 0,0-4 0,0-2-1,0-1 1,0 0 8,2-7-1,13-15 27,10-6-34,2-1 1,-1 5-1,0 9-1,-4 7-1,-5 8-3,2 0 2,-7 12-6,0 10 6,-6 3-4,-6-1 6,0-2 3,0-1 14,-12-6-6,-12-3-2,-11-2 0,-9-4-9,-3-6-13,2 0-26,7-9-57,8-15-112,10-8-120</inkml:trace>
  <inkml:trace contextRef="#ctx0" brushRef="#br0" timeOffset="702810.5378">21406 15787 644,'0'0'282,"0"0"-262,0 0 106,0 0-38,0 0-28,0 0-48,75-36-7,-32 26-5,-6 5-1,-4 1 0,-8 4-57,-10 0-53,-7 0-72,-8 9-133</inkml:trace>
  <inkml:trace contextRef="#ctx0" brushRef="#br0" timeOffset="702987.2498">21414 16027 676,'0'0'15,"0"0"98,0 0-22,0 0 3,0 0-36,0 0-41,156 2-15,-111-9-2,-5 4-78,-12 0-83,-13 3-360</inkml:trace>
  <inkml:trace contextRef="#ctx0" brushRef="#br0" timeOffset="704564.8686">22614 15498 460,'0'0'14,"0"0"9,0 0 79,0 0-14,0 0-14,0 0-14,0 0-14,10-35-27,-10 56-7,-16 15 47,-10 15 5,-10 8-11,-2-1-24,-2-5-4,0-6-6,5-8-6,3-8-6,3-6 0,6-7-2,6-6-4,2-6 4,5-6-2,1 0 2,0-11 4,1-10-6,4-7-2,4-4-2,0-1-1,0 7-9,16 6 5,2 7-8,6 10 4,7 3 4,7 6 5,5 17-3,2 4 4,1 4 0,-1-2 0,-1 2 1,1-4 0,-3-3-1,-2-4-44,-6-8-84,-8-5-43,-8-7-183</inkml:trace>
  <inkml:trace contextRef="#ctx0" brushRef="#br0" timeOffset="704861.1955">22981 15751 787,'0'0'56,"0"0"-3,0 0 56,0 0-34,0 0-47,0 0 18,-55 129-31,31-78-9,-3 1-4,0-1-2,4-6-79,9-8-226</inkml:trace>
  <inkml:trace contextRef="#ctx0" brushRef="#br0" timeOffset="719606.9504">23346 15436 269,'0'-6'82,"-2"2"39,2 2-15,-3 0-24,3 0-8,0 2-11,0 0 5,-2 0-15,1 0-12,-4 0-20,-6 13-1,-5 17 0,-5 14 25,-4 11-5,0 6-5,1 0 5,3-4-13,9-4-17,5-9-1,7-5-9,0-8-8,12-6-2,8-6 10,4-8-11,0-5-111,0-6-73,-3-6-206</inkml:trace>
  <inkml:trace contextRef="#ctx0" brushRef="#br0" timeOffset="720108.8723">23448 15584 69,'0'0'661,"0"0"-627,0 0 94,0 0-68,0 0 5,0 0-30,19-25-18,-11 25-12,2 0 0,5 14-2,2 8 2,-1 6 3,-1 3-5,-3 1 0,-6-2-1,-3 0-2,-3-3 0,0-5-4,-2-4 11,-11-1-5,-1-7 14,-2-3-3,3-6-3,-1-1 7,1 0-6,1-15-7,2-5-4,5-3 0,3-1 24,2-1-18,0-1-3,14 1 0,4 1 5,4 1-5,3 3-2,2 1 1,-3 3-2,2 5 1,-4 3-1,-2 4-9,2 1-109,-1 3-18,-4 0-99,-3 0-225</inkml:trace>
  <inkml:trace contextRef="#ctx0" brushRef="#br0" timeOffset="720299.915">23783 15637 791,'0'0'35,"0"0"110,0 0-57,0 0-54,0 0-25,0 0-5,62 0-4,-37 0 0,-1 0-126,-5 0-140,-2 0-259</inkml:trace>
  <inkml:trace contextRef="#ctx0" brushRef="#br0" timeOffset="720498.8454">24018 15577 681,'0'0'169,"0"0"-122,0 0 28,0 0 27,0 0-38,0 0-35,-30 109-10,30-83-18,0-2 10,0-2-2,0 2-9,0-4-53,0-6-156,0-3-70</inkml:trace>
  <inkml:trace contextRef="#ctx0" brushRef="#br0" timeOffset="720756.8667">24140 15502 802,'0'0'114,"0"0"25,0 0-50,0 0-58,0 0 14,0 0-19,84 96-13,-66-62-2,-11 2 1,-4-4-7,-3 0-3,0-2-2,-17-1 0,-8 0-2,-6-2-7,-5-5-67,0-4-131,9-8-302</inkml:trace>
  <inkml:trace contextRef="#ctx0" brushRef="#br0" timeOffset="721242.7104">24622 15504 468,'0'0'146,"0"0"16,0 0-52,0 0-19,0 0-22,0 0-25,1-26-19,-5 39-21,-13 16 15,-5 13-2,-3 8 3,5 3-6,4-3 7,3-3-7,6-5-10,3-6-4,4-6 0,0-4-8,4-8 2,13-5-78,5-7-67,3-6-114,5 0-426</inkml:trace>
  <inkml:trace contextRef="#ctx0" brushRef="#br0" timeOffset="721572.1186">24807 15625 650,'0'0'109,"0"0"69,0 0-77,0 0-56,0 0-28,0 0-14,-37 29 33,22-3 5,2 1-16,3-2-4,3 1-9,4-6-7,3-1-5,0-3-3,1-2-1,11-4-1,6-4 5,6-6 0,0 0-77,1 0-105,-2-16-96,-4-1-279</inkml:trace>
  <inkml:trace contextRef="#ctx0" brushRef="#br0" timeOffset="721741.8388">24914 15746 802,'0'0'72,"0"0"70,0 0-107,0 0-35,0 0-161,0 0-140</inkml:trace>
  <inkml:trace contextRef="#ctx0" brushRef="#br0" timeOffset="721926.7586">25098 15648 783,'0'0'64,"0"0"97,0 0-64,0 0-55,0 0-21,0 0-10,-2 125-11,2-107 6,0 2-6,0 0-68,0-1-113,2-8-22</inkml:trace>
  <inkml:trace contextRef="#ctx0" brushRef="#br0" timeOffset="722134.7148">25249 15567 820,'0'0'62,"0"0"64,0 0-55,0 0-22,0 0-26,0 0-10,77 142-8,-77-100-1,-13 1-4,-9 0 0,-10-3-100,-10-1-52,-3-5-131</inkml:trace>
  <inkml:trace contextRef="#ctx0" brushRef="#br0" timeOffset="726980.0916">23530 16092 188,'0'0'44,"0"0"-4,0 0 27,0 0-13,0 0-18,0 0-11,0 0-1,0 0 12,0 0 3,0 0-17,0 0-10,0 0-10,0 0-2,0 0-24,0 0-85,0 0-73</inkml:trace>
  <inkml:trace contextRef="#ctx0" brushRef="#br0" timeOffset="727728.8195">23460 16188 587,'0'0'54,"0"0"29,0 0 71,0 0-77,0 0-25,0 0 5,24-86-31,-8 79 1,-1 4-13,-4 3 2,-3 0-3,-3 20-12,-5 13 2,0 7 7,-8 4-4,-14-2 8,-3-3 4,-4-4-10,4-5-3,2-6-2,3-7 0,4 0 2,6-7-1,4 0 3,5-2-3,1-4-3,0-2-1,0 3-2,11-3 2,9 0 7,9-2-6,5 0-1,3-2-96,0-7-145,-7-1-95</inkml:trace>
  <inkml:trace contextRef="#ctx0" brushRef="#br0" timeOffset="727891.3313">23637 16347 749,'0'0'93,"0"0"7,0 0-38,0 0-61,0 0-1,0 0-59,90-28-138,-64 16-132</inkml:trace>
  <inkml:trace contextRef="#ctx0" brushRef="#br0" timeOffset="728075.5828">23858 16223 643,'0'0'79,"0"0"38,0 0-31,0 0-30,0 0-4,0 0-41,-22 149-1,22-134-1,3 0-9,4-5-16,-1-3-149,0-5-118</inkml:trace>
  <inkml:trace contextRef="#ctx0" brushRef="#br0" timeOffset="728270.6564">24030 16191 836,'0'0'109,"0"0"-71,0 0 77,0 0-37,0 0-29,0 0-36,26 184-2,-24-151-8,-2-2 0,0 0-3,-21-1-17,-10-2-64,-11-4-93,-9-6-120</inkml:trace>
  <inkml:trace contextRef="#ctx0" brushRef="#br0" timeOffset="728584.9311">23285 16031 644,'0'0'23,"0"0"34,0 0 22,0 0-29,0 0-7,0 0-9,-118 338 3,118-271-19,0 1-18,12-6-3,17-5 1,13-10-21,13-10-156,9-11-105</inkml:trace>
  <inkml:trace contextRef="#ctx0" brushRef="#br0" timeOffset="728923.4015">24467 16172 762,'0'0'86,"0"0"3,0 0 52,0 0-124,0 0-15,0 0 4,-78 118 5,63-69 5,3 2 12,5-5-11,1-2-11,6-4-5,0-3-1,6-6-6,13-4-96,10-13-76,2-9-122</inkml:trace>
  <inkml:trace contextRef="#ctx0" brushRef="#br0" timeOffset="729257.9587">24595 16290 850,'0'0'74,"0"0"97,0 0-111,0 0-29,0 0-5,0 0-20,70 13-1,-65 4 3,-5 2-5,0 3 12,-6 2 1,-14 0 17,-1 5-8,-3-2-6,4-1 1,4-3-2,3-6-6,9-4-5,1-5-7,3-4-3,0 1 0,0-2-4,13-1 7,14 0-4,9-2-24,6 0-46,-1-3-122,1-13-120,-5-3-235</inkml:trace>
  <inkml:trace contextRef="#ctx0" brushRef="#br0" timeOffset="729444.529">24872 16431 660,'0'0'129,"0"0"-20,0 0-57,0 0-52,0 0 0,0 0-4,44-9-74,-23 3-75,-2-1-199</inkml:trace>
  <inkml:trace contextRef="#ctx0" brushRef="#br0" timeOffset="729640.4683">25050 16339 607,'0'0'145,"0"0"-41,0 0-28,0 0-5,0 0-48,0 0-10,-10 119-1,10-93-3,0 1-9,0-1-99,0-6-124,0-7-335</inkml:trace>
  <inkml:trace contextRef="#ctx0" brushRef="#br0" timeOffset="729823.6136">25188 16246 880,'0'0'68,"0"0"84,0 0-98,0 0-22,0 0-21,0 0-3,147 282-6,-147-226-2,-3-2-67,-30-7-138,-17-9-274</inkml:trace>
  <inkml:trace contextRef="#ctx0" brushRef="#br0" timeOffset="730744.6109">24040 16977 402,'0'0'87,"0"0"54,0 0-30,0 0-52,0 0-11,0 0 6,0 41 1,0-41 3,0 0 6,0 0-3,0 0-8,0-4-5,4-12-20,5-5-18,-1-6-8,0-1 1,-2 0 2,-1 5-4,-2 7 0,-1 10 2,-2 4-2,0 2-1,0 0-5,0 19-6,0 13 11,0 18 2,0 6 5,0 2-2,-5 0 0,4-5 0,-4-2-3,1-5 2,0-8-2,1-8-1,0-8 0,1-12-1,-2-3 0,3-5-1,0-2 1,-1 0 9,-3 0 8,-3-10 1,1-4-18,-2 0 2,3 3-2,0 0 5,1 8 2,5-2-2,0 4 12,0 1-9,0-2-6,0 2-2,7-3-6,15 2 6,8-4 1,1 3 1,3-5-2,-1 0 0,-3 1-13,-3 2-8,-7 0-6,-4 3 0,-5-2-20,-3 3-40,-2 0-67,-5 0-16,-1 4-102,0 9-277</inkml:trace>
  <inkml:trace contextRef="#ctx0" brushRef="#br0" timeOffset="730987.4395">24069 17596 816,'0'0'95,"0"0"19,0 0 38,0 0-120,0 0 12,0 0-17,138-35-16,-86 22-6,1-1-1,-3 2-3,-4 2-1,-11 3-37,-13 2-57,-11 5-126,-11 0 44,0 0-104</inkml:trace>
  <inkml:trace contextRef="#ctx0" brushRef="#br0" timeOffset="731183.6412">24248 17657 184,'0'0'562,"0"0"-475,0 0 97,0 0-91,0 0-12,0 0-27,97-7-33,-54-2-9,-5-1-8,-2 3 0,-6 2-2,-8 0-2,-7 2-20,-10 1-23,-5 2-63,0 0-75,-18 0-53</inkml:trace>
  <inkml:trace contextRef="#ctx0" brushRef="#br0" timeOffset="731735.7991">23095 17181 383,'0'0'164,"0"0"-62,0 0 53,0 0-61,0 0-21,0 0-14,10-12-35,-4 29-13,1 12 53,-1 11-13,-4 4-20,-2 0-6,0-4-12,-5-6-8,-13-2-2,-9-3-3,-13-1-42,-8-5-157,-16-4-202</inkml:trace>
  <inkml:trace contextRef="#ctx0" brushRef="#br0" timeOffset="733998.9923">22065 16950 209,'0'0'79,"0"0"-10,0 0-18,0 0-23,0 0-8,0 0-7,6-14 25,-4 12 22,-1 1-10,1-2-4,1 0-17,-2 0 25,1 1-16,-1 2-3,-1 0 1,0 0-3,0 0-9,0 0-20,0 12 9,2 15-7,-1 9 33,-1 3-7,0 1 1,0-4-13,-6-6-5,-1-3-5,-2-5-4,4-5 6,2-6-5,2-6 1,1-2-4,0-3 2,0 0 0,0 0-1,0 0 7,0 0 11,0 0 0,0-10-1,4-8-10,5-1-9,5 1-1,-2 2-2,-1 3 2,1 5-2,-3 3-1,2 1 0,-2 4 0,3 0-1,1 0-2,1 7 2,2 2 2,-1 5 2,1 2 0,-4 3 4,-2 4-4,-8 2-1,-2 4 2,0 0-3,-13 0 0,-11-4-5,-3-5 6,-9-4-3,1-7-83,0-8-164,4-1-111</inkml:trace>
  <inkml:trace contextRef="#ctx0" brushRef="#br0" timeOffset="734188.958">22066 16987 644,'0'0'226,"0"0"-203,0 0 126,0 0-92,0 0-39,0 0-10,244-104-8,-190 99-13,-2 5-130,-7 0-133,-5 0-260</inkml:trace>
  <inkml:trace contextRef="#ctx0" brushRef="#br0" timeOffset="734441.8114">22701 16941 732,'0'0'57,"0"0"56,0 0 33,0 0-68,0 0-17,0 0-17,-88 185-7,71-149-4,-1-3-13,2-1 2,1-1-14,3-6-6,3-6 3,1-2-5,6-6-15,2-5-64,0-6-67,0 0-129,0-3-187</inkml:trace>
  <inkml:trace contextRef="#ctx0" brushRef="#br0" timeOffset="734632.5726">22494 17033 751,'0'0'167,"0"0"-160,0 0 57,0 0-50,0 0 2,0 0-16,107 26-119,-82-26-87,-7 0-366</inkml:trace>
  <inkml:trace contextRef="#ctx0" brushRef="#br0" timeOffset="734821.5362">22799 17169 795,'0'0'48,"0"0"104,0 0-72,0 0-60,0 0-7,0 0-13,29 48-113,-29-48-188</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4-01T11:21:57.690"/>
    </inkml:context>
    <inkml:brush xml:id="br0">
      <inkml:brushProperty name="width" value="0.05292" units="cm"/>
      <inkml:brushProperty name="height" value="0.05292" units="cm"/>
      <inkml:brushProperty name="color" value="#1F497D"/>
    </inkml:brush>
  </inkml:definitions>
  <inkml:trace contextRef="#ctx0" brushRef="#br0">21962 17899 717,'0'0'57,"0"0"59,0 0-1,0 0-38,0 0-30,0 0-29,0 0 27,69-4-3,-21-4-19,4-4-13,-4 2 0,-5 1-3,-15 3-2,-11 5-5,-13 1 0,-4 0-3,0 0-7,-9 12 10,-21 14 5,-10 12 2,-6-3-7,5-1 5,9-3 0,8-5-5,6-7 1,9-8-1,4-5-1,4-2 0,1-4 0,0 0-1,0 0 2,0 0-3,10 0 3,11 0 17,6 0-9,3 0-7,-2 4-1,-5 11-5,-1 4 5,-6 6 0,-7 0 2,-9 3 2,0 0 6,-6-3 9,-16 0-5,-5-2-4,-6-3 5,-5-3-12,-4-4 6,3-9-6,2-4-3,5-1-5,7-22-41,6-4-9,8-3-43,10 0-86,1 2-72,10 4-295</inkml:trace>
  <inkml:trace contextRef="#ctx0" brushRef="#br0" timeOffset="391.9916">22438 18093 615,'0'0'229,"0"0"-226,0 0 97,0 0-40,0 0-28,0 0-17,30 33-6,-30-28-1,0 1-5,0-3 18,0-2-8,-3-1 4,-4 0-10,2 0 0,0-10 0,3-1-7,2 1-11,0 4-10,0 5 2,0 1 18,0 0-3,0 7-3,7 4 3,1 4 4,-1-2 3,-4-2-3,1-1-44,-1-3-74,-1-2-50,2-4-288</inkml:trace>
  <inkml:trace contextRef="#ctx0" brushRef="#br0" timeOffset="992.085">22939 18023 295,'0'0'64,"0"0"51,0 0-43,0 0-46,0 0 5,0 0-15,0-8-2,0 7 1,0 1-1,0 0-2,0 0-4,0 0-4,0 0-4,0 0-14,0 0-44,-4 0-96,-2 0 14,0 0-180</inkml:trace>
  <inkml:trace contextRef="#ctx0" brushRef="#br0" timeOffset="1176.223">22939 18023 261</inkml:trace>
  <inkml:trace contextRef="#ctx0" brushRef="#br0" timeOffset="1942.5868">22939 18023 261,'6'9'113,"-6"-9"-46,0 0 66,0 0-69,0 0-30,0 0 9,15-1-17,-12-5 19,-1 1 8,-1-1-11,-1-2-7,0-3 7,0 2-10,0-1 3,0-1-10,-6 1-7,-3 3 4,-2 1-2,-2 3-3,-4 3-1,0 0-15,-8 0 3,-3 6-4,1 8 5,-3 3-3,1 1 5,4 2 1,5-2 3,4 1 2,6-4-6,1 0 3,8-2-2,1-1-1,0-3-3,0-1-1,1 0 3,14 1 2,5 0-1,9-2 2,3-1 2,1 1-7,2-3-2,-1 0-2,-4 2 0,-2 1 3,-5 0-3,-6 3 0,0 2-1,-6 2 0,-5 2 1,-2 0 0,-4 0 0,0 0 3,0-2-3,-14 0 3,-10-1 2,-4 1-1,-4-5-2,-3-4-2,0-2 0,3-3-4,1 0 1,1-11-3,6-5 5,3-1-3,8 3-2,5-3 6,3 0-4,5 2-3,0-2-9,5 1 1,13 0-1,5 0 4,3-1-5,5 2 16,3-1 0,1-4-3,0 3-2,-2 0-2,-5-2 3,-6 0 4,-1-1 2,-8 3-1,-3 1 0,0 2 2,-10 4 2,3 0-4,-3 5-2,0-4-1,0 3 3,-6 1 9,-11 1-9,-2 2-1,-8 2 1,-3 0 0,-4 0 0,-2 6-1,4 5-26,-1 0-59,7 3-59,4-1-93,6-1-386</inkml:trace>
  <inkml:trace contextRef="#ctx0" brushRef="#br0" timeOffset="2969.9924">23333 17936 708,'0'0'46,"0"0"96,0 0 6,0 0-50,0 0-72,0 0-22,-7 44 15,7-6 19,0 0-7,0-4-2,0-4 4,0-9-20,1-3-7,2-4 1,2-2-4,1-5-2,4-2-1,2-5 0,7 0 2,2 0 6,6-12-2,-2-11 4,1-7-10,-6-2-2,-6-3-3,-3 7-3,-6 11 8,-3 8 0,-2 8 0,0 1 0,0 0-1,0 20-1,-2 11 2,-1 3 13,1 3-2,2 0-3,0 0 1,0-3-2,0 0-7,7 3 2,-3-3-4,-1 2-58,-1-9-99,-2-8-261</inkml:trace>
  <inkml:trace contextRef="#ctx0" brushRef="#br0" timeOffset="6987.7886">22393 14637 249,'0'1'23,"0"-1"-16,0 0 32,0 0 12,0 0-17,0 0-11,0 0 0,0 0 21,0 0 1,0 0-4,0 0-10,0 0-7,4 0-14,0 0-10,6 0 26,4 0-10,5 0-2,5 0 3,4-2-4,8-1-5,9 0 8,9 1-5,4 0 8,7 1-17,3-3 17,0 3-7,2 1 6,2 0-10,1 0-5,0 0 6,6 0 5,5 3-13,8 6 8,6-1 0,-4 0-7,-3-1-2,-3 0 1,-5-2 1,-1-1-2,-9-1 0,-6-2-3,-8-1 6,-8 0-7,-2 0 10,-4 0-5,-3 0-1,-8 0 1,-7 0-7,-9 0 10,-6 0-4,-5-1 3,-4-1 1,-3 1-4,0 0-1,0-1-3,0 2 4,0-1 9,0 1-5,0 0-3,0 0-1,0 0-2,0 0-12,0 0-48,-10 0-9,-11 5-43,-6 5-100</inkml:trace>
  <inkml:trace contextRef="#ctx0" brushRef="#br0" timeOffset="8337.6188">22066 18794 453,'0'0'27,"0"0"-13,0 0 56,0 0-3,0 0-40,0 0-12,66 0 0,-35 0-2,7-1-6,14-4-4,17 0 2,14-1 2,17 2-8,14 1 1,8 3 0,3 0 2,-1 0 3,-5 0-8,-8 0 6,-7 0-2,-11 0 13,-9 0 4,-10 0 5,-10 0-8,-12-2-4,-12-8 11,-10 3-1,-10-3 1,-8 7 4,-8-1 0,-2 2-7,-2 1 2,0 1-6,0 0-6,0 0-8,0 0 1,0 0-2,0 0-7,0 0-5,0 0-1,0 0 1,0 0-2,0 0 4,0 0-3,0 0 2,0 0-2,0 0-8,0 0-9,0 0 2,0 0 3,0 0-5,0 0 3,0 0-14,0 0 6,0 0-9,0 0-17,0 0 30,0 0-23,-3 0 0,0 0 1,0 0-9,-2 0-27,1 0 6,-1 0-39</inkml:trace>
  <inkml:trace contextRef="#ctx0" brushRef="#br0" timeOffset="10161.8691">1911 5124 646,'0'0'35,"0"0"43,0 0 44,0 0-32,0 0-13,0 0-10,0 0-24,-7-141-7,7 105-9,6-2-9,4-4 1,-2-1 2,-1 2-7,-1 12 5,0 13-8,-5 12-2,1 4-9,4 29-7,3 32 0,1 34 7,-4 28 13,-6 6-7,0 0 2,0-12 1,-13-14-8,-5-14 3,-6-19-1,0-13 1,2-16 16,5-12-15,1-10-2,7-6-3,6-12-3,-4-1-13,5-14-12,2-15-70,0-15-80,7-6-76,10-3-240</inkml:trace>
  <inkml:trace contextRef="#ctx0" brushRef="#br0" timeOffset="10445.8144">2224 4911 832,'0'0'40,"0"0"-7,0 0 74,0 0-17,0 0-29,0 0-14,-70 255 0,54-174-10,-2 4-2,6-3-7,1-5-10,2-9-3,7-6-11,2-8-1,0-10-2,0-6-1,9-9-2,8-4-5,4-11-25,9-11-56,6-3-45,7-15-62,0-19-251</inkml:trace>
  <inkml:trace contextRef="#ctx0" brushRef="#br0" timeOffset="10835.5358">2414 4473 976,'0'0'20,"0"0"103,0 0-16,0 0-75,0 0-24,0 0-8,55-85-4,-37 89-1,1 21-3,-1 9 8,-6 10 3,-9 0-2,-3 1 2,0-2 1,-6-5 2,-2-3 2,-3-5-5,3-3 3,5-6 3,0-3-2,3-3 3,0-2-5,0-1-5,0-4-3,9 3 3,12-3 2,13-4-2,7 1-22,5 1-53,0 0-99,-4 1-176</inkml:trace>
  <inkml:trace contextRef="#ctx0" brushRef="#br0" timeOffset="13176.0422">2591 5634 56,'0'0'472,"0"0"-398,0 0 32,0 0 4,0 0-25,0 0-41,-49-5-30,37 42-12,-3 9 16,8 5 18,2-1-15,5-3-4,0 0 2,0-9-5,0-8 2,9-7-10,0-10-6,0-6 0,3-7-6,6 0 6,2-21 9,8-15 28,0-8-29,-1-6-8,-5-1-9,-5 5-9,-1 5 9,-2 14 7,-3 10 0,-3 10 1,1 7-4,1 0 4,-1 0-9,0 4 10,3 5 11,-3-1-7,0 0-3,0-5 4,-5-1-2,-3-2-1,1 0 2,-2 0 10,0-2 7,0-13-6,-3-3-15,-10 1 4,1 1-9,-1 6 7,4 8-2,-2 2 1,2 5 10,-1 21-11,-1 4-2,5 4 0,3 2 2,3-5 2,0-4 1,3-3-3,9-5-3,6-6 2,2-4 0,4-9-5,5 0-52,2-17 7,-1-11 28,-1-5 14,-7-4-48,-7-2 37,-5-3 6,-5 5 4,-5 10 10,0 13 9,0 14 9,0 0 7,0 14-19,0 14 27,0 5 6,0 1-14,6-5-8,0-5-4,9-2-11,0-5 1,4-5-2,6-7-1,1-5-13,5-2-27,3-21 33,-4-8-5,-1-7 12,-7-8 5,-6-12-5,-7-7 7,-4 1-5,-5 11-2,0 19 3,0 18 33,0 11 17,0 5-8,-5 19-38,-2 17-1,1 12 10,-1 4-2,7 1-6,0-2-5,0-3 0,18-3-2,8-4-1,4-4-4,4-10-31,4-10-68,1-17-85,2-3-152</inkml:trace>
  <inkml:trace contextRef="#ctx0" brushRef="#br0" timeOffset="13715.9734">3590 4970 610,'0'0'41,"0"0"136,0 0-38,0 0-53,0 0-60,0 0-13,-1-1-9,21 13 34,9 2-6,13 0-14,3 0-1,13-1-10,3 0 1,0-2-6,2-1-1,1-2-1,-1-7 0,-8 1 0,-11-2 7,-15 0-4,-17 0-1,-8 0-2,-4 4 2,0 6-1,-15 13 11,-23 11 31,-11 10-15,-10 6-9,-3 0 7,2-2-6,2-5 3,3-4-10,8-6-4,12-6-3,12-7-2,10-6-4,7-3-3,2-4 2,4 0-4,0-1-25,10 0-30,20-4-21,16-2-117,8-8-340</inkml:trace>
  <inkml:trace contextRef="#ctx0" brushRef="#br0" timeOffset="14413.8395">4966 5099 648,'0'0'84,"0"0"-47,0 0 130,0 0-58,0 0-37,0 0-38,7-118-13,10 69 8,2-8-13,-1-8-2,-3-6 2,-3 0-11,-6 12 0,1 13 2,-5 21 28,-2 13-15,2 12-11,3 13-9,4 40-18,5 33 18,-1 25 8,-5 14-4,-4 7 2,-4-10-3,0-7-1,-6-18 2,-13-19-3,-1-16 0,-1-17-2,5-10 2,1-15 0,4-11-1,1-9-4,3 0-6,1-25-31,6-17-73,0-17-84,9-10-86</inkml:trace>
  <inkml:trace contextRef="#ctx0" brushRef="#br0" timeOffset="14683.7421">5370 4668 842,'0'0'19,"0"0"-7,0 0 108,0 0-9,0 0-34,0 0-32,-49 447-21,46-368 4,1-2-12,2-12-5,0-9-4,0-4-1,2-12-6,7-6 3,3-7-3,4-13 0,11-8-23,9-6-40,7-17-29,5-25-174,-3-18-228</inkml:trace>
  <inkml:trace contextRef="#ctx0" brushRef="#br0" timeOffset="15005.7365">5620 4613 818,'0'0'20,"0"0"114,0 0 0,0 0-49,0 0-44,0 0-19,66-222-16,-46 222-5,-1 0-1,3 29-6,-5 10 4,-8 9 2,-3 5 2,-6 4 0,0 0 0,-12-2 2,0-7 3,0-4 10,3-12-6,0-8 0,6-6-3,3-7-5,0-4-1,0-1-2,6-2-7,18 3-15,10-3-45,7 4-111,0-1-155,-2 3-344</inkml:trace>
  <inkml:trace contextRef="#ctx0" brushRef="#br0" timeOffset="15283.9309">6094 5125 890,'0'0'47,"0"0"21,0 0 109,0 0-91,0 0-62,0 0-19,-27 102 28,16-50 10,2 3-8,0-3-10,5-2-8,1 0-6,1-4-3,2 0-7,0-4 2,0-3-3,15-6-3,5-4-7,5-12-55,2-8-38,-2-9-99,-4-14-207</inkml:trace>
  <inkml:trace contextRef="#ctx0" brushRef="#br0" timeOffset="16213.7573">5970 5456 941,'0'0'84,"0"0"-63,0 0 141,0 0-55,0 0-71,0 0-30,44-8 9,1-1-15,9-1-60,2 2-10,2-1-50,2 0-11,-3-2 59,-6 1 17,-15-2 32,-14 5-6,-13 3 29,-9 3 7,0 1 37,-3 0 11,-18 0-37,-5 8 32,-1 8 14,1 6 6,4 3-20,2 4-4,7-3-27,4 1-2,9-4-10,0-3-7,0-4 1,12-2 1,6-7-4,11-3-4,4-4-15,8 0-6,-4-14 27,6-8-29,-7-6-21,-8-4 8,-4-5-15,-7 1 3,-7 9 45,-7 8 9,-3 12 27,0 7 18,0 0-3,0 5-16,0 12-9,0 5 11,0-1-20,10-1 0,0-4-5,9-4-1,3-6 1,3-6-3,1 0 1,8-5-8,-3-15 7,-1-3-7,-4-7-6,1-9 11,-4-7 1,-2-16 1,-1-9-1,-4 0 1,-7 13 0,-3 20 4,-3 22 17,-3 13 9,0 3-21,0 35 1,0 15-2,0 15 6,0 4-5,0-2 0,0-7 2,0-5-4,0-10-4,0-6-1,0-9-1,0-10 0,0-6 0,3-9-1,0-4 0,3-1 0,7-4 0,6-17 5,7-8-5,2-4-4,-2 0-7,6 7 7,-3 10 3,-1 13-5,-2 3 0,-3 12-2,0 14 8,-8 6 7,-7-1 7,-8 0 10,0-2 2,-13-4-4,-18-5 1,-8-3-3,-8-6-7,-7-5-8,-2-6-5,2 0-11,1-6-39,5-13-48,4-11-164,6-7-523</inkml:trace>
  <inkml:trace contextRef="#ctx0" brushRef="#br0" timeOffset="21082.1895">9281 4864 129,'0'0'515,"0"0"-501,0 0 43,0 0 33,0 0-41,0 0-8,0 0 23,19 122-9,-12-59 0,1 2-21,-1-4-8,-2-6-17,-2-6-2,2-10-5,-3-8-2,2-11-67,0-9-89,1-11-77,2-7-343</inkml:trace>
  <inkml:trace contextRef="#ctx0" brushRef="#br0" timeOffset="21418.875">9399 5121 646,'0'0'0,"0"0"10,0 0 37,0 0 9,0 0-8,0 0-34,116-5-2,-86-16 22,-2-3-2,-4-1-5,-6-1-11,-3-3 8,-8-3 11,-4 7-4,-1 5 6,-2 10 5,0 8-19,0 2-15,0 11-8,0 21 0,0 7 21,0 6-3,0 1-9,0-3-3,0-1-1,6-1-2,6-2-1,-4-5-2,5-4-96,0-7-129,1-11-27</inkml:trace>
  <inkml:trace contextRef="#ctx0" brushRef="#br0" timeOffset="21727.1456">9854 5279 669,'0'0'20,"0"0"28,0 0 61,0 0-46,0 0-22,0 0-21,25 113-1,-1-110-19,-2-3 11,4 0 22,-3-9-12,0-9-6,-5-6-5,-5-4-7,-7-5-3,-6-3 0,0 2 4,-6 5-8,-9 7 12,2 10-5,0 11-3,2 1-7,2 13 6,1 10-93,4 5-53,4-3-228</inkml:trace>
  <inkml:trace contextRef="#ctx0" brushRef="#br0" timeOffset="22295.9552">10467 5213 901,'0'0'6,"0"0"28,0 0 106,0 0-53,0 0-54,0 0-5,61-17-16,-33 0-4,1-2 1,-3-3-6,1-2 1,0-6-2,-2-5-2,-4-5 2,2 0 2,-6 7 1,-6 10-3,-6 13-2,-2 10-4,-3 0-16,0 17 9,1 12 11,-1 3 1,3 2 4,3-4-3,0-7-1,0-1 0,1-8 0,-1-6-1,2-5-1,1-3 0,3-3 1,4-14-2,3-5 2,1-3-7,1-3-2,-3-6-6,3-1 8,-5 4 4,-3 9 1,-5 10 1,-1 12-2,-2 3-14,-1 24 13,4 11 4,-2 8 21,2 5 1,4-1-5,3-2 0,-3-4 24,-3-8-35,-9-6-2,0-6-4,-21-7-1,-17-7-52,-10-10-96,-6-10-177</inkml:trace>
  <inkml:trace contextRef="#ctx0" brushRef="#br0" timeOffset="22439.6357">10728 4577 901,'0'0'2,"0"0"52,0 0-21,0 0-33,0 0-6,0 0-177,219 83-555</inkml:trace>
  <inkml:trace contextRef="#ctx0" brushRef="#br0" timeOffset="23488.3565">11543 5308 938,'0'0'8,"0"0"96,0 0-23,0 0 5,0 0-50,0 0-25,208-167 2,-183 118-6,-7-9 1,-9-12-3,-6-5-1,-3 7-3,0 13 1,-10 21-2,1 20 2,-5 14-2,-2 3 0,-3 22-4,-4 12 2,8 4 0,8-4 0,5-3-2,2-6 1,0-6-1,12-5-5,6-6-4,5-8-4,5-3 5,0 0 5,2-10-1,-3-6 2,-2 0 3,-3 2-3,-6 5 0,-7 2 3,-2 7 2,-7 0-11,0 9-6,0 11 18,0 3 21,0 2-7,0-1-2,7-1-7,2-3 2,5-4-5,1-2-1,2-5 1,9-4-2,1-5 4,8 0 1,4-4-1,-1-9-4,-1-8-6,-6-4-4,-4-4 10,-8-9 0,-9 1-5,-9 4 4,-1 11 2,0 9 10,-14 11-3,-6 2-1,-4 8-7,0 15-1,3 8 0,6 2 1,8 0-2,5-1 4,2-4-4,0-3 1,12-3 0,9-8 1,6-3-1,6-8-14,1-3 14,2 0-15,1-16 14,-6-4 2,-4-3 0,-1-8 2,-4-6-2,-3 2 1,-8 4 2,-4 10-1,-4 15 12,-3 4 9,0 2-21,0 8-2,0 22-1,3 10 1,1 11 12,0 3-7,-3 3-3,-1 1 7,0-3-6,0-5-1,0-7-1,-12-7 0,-4-10-1,-7-9-17,-3-10-40,-1-7-84,1-14-35,4-20-35,7-15-105,11-19 114,4-21 173,0-24 29,17-16 69,0 3 147,2 25 3,-4 34 37,2 35-112,-4 19-61,6 12-21,4 1-51,7 19-10,8 18-2,8 13-14,1 7-153,-3-1-107,-5-4-360</inkml:trace>
  <inkml:trace contextRef="#ctx0" brushRef="#br0" timeOffset="25010.7073">12855 5000 515,'0'0'256,"0"0"-252,0 0 80,0 0 69,0 0-50,0 0-44,70 0-26,-40-9-19,0-6 0,-1-2-3,-3-2-5,-4-1-1,-7-2-3,-3-1-1,-9 3 1,-3 3-1,0 6-1,-3 8-2,-17 3-7,-6 19-12,-6 15 20,1 9 1,2 4-1,12-1 0,4-1 0,9-7-1,4-2 0,2-8-14,17-9 2,5-8 5,5-10-11,1-1-18,6-7 38,-1-15 29,-1-6-24,-1-5-4,-3-7-1,-3-1 0,-5 7-16,-6 7 16,-5 15-2,-4 7 2,-1 5-10,-2 0-7,3 7 4,0 3 13,1 1 6,-2-3-4,-2-2 0,-1-4 0,-1-2 0,1 0 2,0 0 8,4-2-8,-3-11 15,1 1-19,-2 0-12,-3 5-10,0 4 8,0 3 12,0 5-19,-12 19 10,-4 6 11,4 8 1,0 6 8,12-4-1,0-4-1,0-3-2,20-7 0,6-7-2,5-8-3,8-8 1,6-3 7,5-5 8,3-16-10,-1-8-6,-7-8-12,1-10 12,-4-18-2,-3-18 0,-4-18-13,-8-5-5,-7 13 20,-11 21 2,-5 31 44,-4 24 2,0 17-5,-6 7-37,-9 30-1,-3 21 0,5 16 7,4 4-3,6 0 0,3-6-3,0-9-3,4-5 0,11-8-1,9-4-1,4-11-1,5-9 1,3-13-2,3-12-3,2-1 1,0-18-2,-2-15 2,-2-10-14,-4-10-7,-9 0-5,-3 7-5,-12 17 21,-8 15 13,-1 11 1,0 3 8,-15 16-9,-3 10 0,3 8-2,6 2 0,3-3 2,6-2 0,0-6 0,0-6 0,6-6-2,6-6-5,6-6-6,5-1 13,5-3 0,3-14-15,2-3-15,1-5-5,0-3-26,-4 1-4,-7 7 24,-7 6 32,-5 6 8,-5 5 1,-2 3-2,-3 0-9,-1 0 0,0 0 11,0 0 0,0 0 5,0 0-1,0 0 2,0 0-1,-1-1-5,-2-11-11,0 2 6,3-5-7,-3 3 11,-1 0 1,-2 7 2,-5 5 11,-4 0-6,-6 8-3,0 17 1,-4 8 3,3 5 11,5 1-3,7-3-3,7-2-4,3-5-4,0-5 0,13-5-5,5-6 1,6-8-6,3-5 12,3 0 20,3-12-22,-1-10 12,3-5-9,-2-14-1,0-10-1,-2-16 0,-1-16 1,-4-6-6,-6 2-1,-10 17 11,-7 26 67,-3 25-3,0 19-30,0 9-45,-6 31 5,-7 17-5,-2 15 6,4 3-1,5-2-3,1 2 3,2-8-3,-2-3-2,2-9 0,-1-9-17,-1-9-108,-1-13-99,-4-12-18</inkml:trace>
  <inkml:trace contextRef="#ctx0" brushRef="#br0" timeOffset="25221.8789">13512 4925 924,'0'0'0,"0"0"5,0 0 92,0 0-25,0 0-42,0 0-30,382-27-14,-285 23-120,0-3-29,-1 1-342</inkml:trace>
  <inkml:trace contextRef="#ctx0" brushRef="#br0" timeOffset="25740.5234">16096 4867 486,'0'0'414,"0"0"-397,0 0 103,0 0-12,0 0-64,0 0-41,-3 44 9,3 15 30,0 8-16,0 0-8,0-6-9,0-6-7,-7-6 3,2-8-5,1-10-41,0-13-45,4-14-123,0-4-115</inkml:trace>
  <inkml:trace contextRef="#ctx0" brushRef="#br0" timeOffset="26053.7264">16141 5054 49,'0'0'651,"0"0"-651,0 0 83,0 0-22,0 0-5,0 0-7,62 10-19,-38-20-8,3-10-10,-3-2-1,-3-4-4,-2-3-4,-3-5 9,-4-3 10,-4 1 6,-3 11 11,-5 11 9,0 13 1,0 1-45,0 21-4,0 20 0,0 12 18,0 5-6,0-1-6,0 1-5,0-3 2,0-1-3,3-4-21,11-8-137,5-12-104,6-17-493</inkml:trace>
  <inkml:trace contextRef="#ctx0" brushRef="#br0" timeOffset="26219.7709">16657 5118 813,'0'0'88,"0"0"-26,0 0 81,0 0-91,0 0-30,0 0-15,-6 234-3,18-199-4,3-6-121,0-11-144</inkml:trace>
  <inkml:trace contextRef="#ctx0" brushRef="#br0" timeOffset="27979.8412">17167 5000 756,'0'0'47,"0"0"116,0 0-63,0 0-32,0 0-21,0 0-12,-57-125-1,42 125-14,-7 9-20,-5 20-2,-2 9 2,4 7-3,9 1 2,6-3 1,10-2-4,0-7 1,3-7-7,14-7-6,7-7-24,3-10-5,3-3 20,0-5-21,-2-14 22,-2-9 9,-3-7-28,0-9-11,-3-8 18,-3 1-2,-4 13 20,-5 15 18,-5 14 31,-3 9 13,0 17-41,0 11 39,0 8 8,4 0-34,4-4-5,5-1-3,1-5-1,3-5 0,-3-7-4,2-7-3,-2-6 3,4-1-3,0-3 0,3-14-2,-2-5-22,-3-5-6,2-6 10,-1-7 5,2-5 3,-4 4 4,3 9 4,-3 13 4,-3 14-2,0 5 2,-2 7 0,1 11 3,0 3 5,-2-2 2,-3-6-4,-4-4-4,-1-5 3,-1-3-4,0-1 4,0 0 19,0-3 4,-1-13-18,-8-4-4,-1 3-6,1 1 0,-2 7-3,-1 8-2,0 1-18,-4 12-4,2 19 18,1 8 5,6 8-2,7 0 4,0-2 1,10-5 0,8-4 1,4-9 0,3-7-2,4-8 2,2-8-8,2-4-4,3-4 11,0-16-5,-3-5-2,-4-9-7,0-9 15,-3-10 6,-2-2-5,-2 4-1,-3 12 1,-3 11 1,-4 13 19,0 12-11,-2 3-10,2 7-6,1 8 6,0 4 2,-5-4 2,3-4-3,-7-3 1,-1-5 2,-3-3-4,0 0 3,0 0 14,0 0 12,0-8-12,0-7-14,0-5-3,0-3-5,-7 5-5,2 4 3,-3 7-2,-3 7 2,-3 0 3,-5 13 1,-3 16-3,0 9 6,4 4 19,3 4-4,7-3 0,7 0 5,1-5-8,2-5-11,17-5 6,9-8-7,8-5-4,7-10-3,9-5-19,1 0-15,3-10-9,-4-12 11,1-6-5,-7-9 8,-9-9-2,-7-5-17,-14 1 40,-7 10 15,-9 11 41,0 14 61,0 7-9,-10 8-11,-7 0-60,-2 16-18,0 7 4,1 5 7,5 3-1,5 5 2,4 0-8,4-1-3,4-4-1,15-2-4,6-7-2,7-5-8,4-6-10,6-8-24,1-3-19,2-2-12,-5-15 37,-3-8 25,-8-8-5,-4-8 7,-6-6 7,-4 0 6,-6 3-2,-5 17 31,-2 10 30,-2 10 18,0 7-20,0 12-50,0 21-7,0 12 22,-3 10-5,1 4-6,2 2-4,0-5 9,0-2-2,-1-8-11,-5-7 0,-3-7-4,3-11 3,-1-9-4,1-7 0,1-5 3,-1-2-2,2-18 4,4-11-1,0-10-4,0-13-1,11-13 1,11-15-4,5-8 4,7-2-15,3 11-15,-1 19 13,-5 24 12,-7 23-1,-1 15 6,-6 13 11,-5 24-6,-5 13 3,-7 3 2,0 2 2,-20-3-9,-6-4 1,1-4-4,1-9-28,8-6-66,4-9-85,11-16-172</inkml:trace>
  <inkml:trace contextRef="#ctx0" brushRef="#br0" timeOffset="28178.0105">19181 4705 921,'0'0'189,"0"0"-96,0 0-71,0 0 30,0 0-29,0 0-10,41 266-8,-33-211-3,-4 1-2,-4-2-28,0-6-80,-1-9-155,-10-15-140</inkml:trace>
  <inkml:trace contextRef="#ctx0" brushRef="#br0" timeOffset="29008.1231">19134 4970 622,'0'0'31,"0"0"84,0 0-44,0 0-34,0 0-10,0 0-14,278 19 42,-220-19-37,-10 0-12,-9-6 6,-9-10-3,-7-1 1,-6-1-5,-5-1 1,-4 1-6,-3 5-13,-4 6 5,-1 7 4,0 0-37,-7 9 18,-8 10 22,4 8-4,5-4 3,6 0 1,0-3 1,0-1 1,9-5 6,8-1-2,7-5 12,4-2-6,4-6 32,-3 0-32,3 0-5,-4-2-2,2-7-3,-2 0 4,-1-1-2,0 4-3,-11-1 0,-2 4 0,-11 3-2,3 0-2,-6 0 4,0 0-6,0 0 3,0 0 3,0-4 25,0-4-7,0-1-14,0-1-2,-6 0 0,0 0-2,-3 1 0,0 1-9,-2 8 4,-5 0-5,-4 12-1,-2 13 5,-2 6 6,2 7 0,7-2 3,7-1 10,7-2-4,1-6-4,1-2 5,16-5 2,5-9 3,1-5 13,7-6-3,1 0 3,2-16-12,1-6-9,2-8 2,0-9-7,1-14 6,3-8-1,-1-14-5,-5 0-2,-4 2 7,-8 15-5,-9 22 30,-10 18 8,-3 18-2,0 3-38,0 26-11,-8 15 11,-3 8 3,1 2-1,0 1-1,-3 1-1,-3 2 0,-7-2 0,-7 1-76,-8-5-64,-5-8-128,-6-9-351</inkml:trace>
  <inkml:trace contextRef="#ctx0" brushRef="#br0" timeOffset="36423.9341">21172 4942 1087,'0'0'15,"0"0"-14,0 0 22,-2 0 24,-2 0-26,-6 0-21,-4 0-85,-7-9-156,-4 1-391</inkml:trace>
  <inkml:trace contextRef="#ctx0" brushRef="#br0" timeOffset="36565.9401">20988 5193 0,'0'0'851,"0"0"-849,0 0 48,0 0 30,0 0-56,0 0-24,38 32-68,2-41-114</inkml:trace>
  <inkml:trace contextRef="#ctx0" brushRef="#br0" timeOffset="36723.9255">21528 5182 878,'0'0'7,"0"0"89,0 0-25,0 0-68,0 0-3,0 0-76,81 6-121,-41-10-536</inkml:trace>
  <inkml:trace contextRef="#ctx0" brushRef="#br0" timeOffset="38341.9221">21889 5141 643,'0'0'191,"0"0"-134,0 0 125,0 0-61,0 0-82,0 0-18,34-68-5,-26 41 0,-5-2-8,-3-5-2,-3-2 0,-18 2-3,-4 5-1,4 16 4,-3 13-4,-3 1-2,-3 27-5,2 12 2,3 6 1,10 0 1,6-3-1,9-7-1,0-6 2,9-5-1,16-12-4,6-8-1,7-5-3,5-10 10,0-18 0,-4-7 1,-7-6 0,-3-7 1,-5-12-1,-3-16 1,-3-17 0,-2-2-1,-2 8 1,-6 26-1,1 28 5,-7 20 24,-2 13-20,0 5-10,0 28-12,-6 21 12,-4 15 12,2 5-6,5 1-3,3-7-1,0-8-1,11-11-1,8-8 0,3-12-1,-1-11-8,3-10-13,0-8-4,2-9 5,1-19-1,-2-9-4,-7-6-47,-3-7 22,-4 7-10,-6 10 45,-4 16 16,1 14 18,-2 3-4,0 6-2,1 11 3,4 3 15,2-3-14,5 1-7,-1-7-1,8-1-6,2-5 3,0-5-1,-1 0 0,0 0 5,-4-3-1,-1-3-5,-6 3-1,-3 3-2,-4 0-7,-2 9-3,0 11 10,0 6 23,-5 1-7,1 0-3,4-2-8,0 0 3,6-4 22,13-2-21,6-6-6,7-5-2,7-6 3,4-2-4,5 0-10,-8-13 0,0-5-11,-9-5-2,-12-7 3,-5-2 14,-8-1-3,-6 6 9,0 12 4,0 8 16,0 6 11,0 1-15,0 3-13,0 14-2,0 7 5,0 1 0,0-4-3,0-1 0,3-3-3,8-5 0,3-2-1,6-6 0,5-4 1,5 0 3,2-8-3,2-9-4,1-1-7,0-3-4,-5-2-7,-5 1 11,-7 1 3,-5 8 7,-7 6-1,-1 7-3,-2 0-4,0 0-2,3 0 7,2 9 4,0-1 0,0-1 0,4-4 0,2-2 2,7-1 1,0 0 0,3-1-1,0-11 1,-5-3-3,-5-2 0,-7 1-9,-5-2 6,-2 1 2,0 4 1,-3 5 10,-8 8 1,-5 0-7,-1 2-4,-2 14-2,-3 7-1,7-1 3,2 1-2,1-3 2,7-1 0,2-2-1,3-2-2,0-2 2,7-4-6,14-5-22,4-3-17,3-1 27,4 0-19,1-14 14,0-4 24,-3-4 1,-5-7 1,-5-2 0,-6 2 7,-5 7 30,-4 11 11,-4 8-5,-1 3-19,0 12-26,0 17 0,0 14 2,0 8 14,5 10-12,4 6 12,0 5-12,-6-1-1,-3 0-2,0-7 1,-9-10-2,-12-11-2,-7-14-3,-7-9 4,-2-14 1,1-6 4,1-6 0,10-22 3,10-10 7,14-10 5,1-11-5,22-10-7,17-4-1,12 5-6,12 10-7,4 22-36,10 16-72,1 12-111,-2 8-378</inkml:trace>
  <inkml:trace contextRef="#ctx0" brushRef="#br0" timeOffset="38741.9164">24383 5000 795,'0'0'73,"0"0"107,0 0-41,0 0-98,0 0-37,0 0 23,3 109 5,-7-58-21,-5-4-7,0-4 0,-2-5-4,1-8-36,1-9-43,6-11-95,3-10-76,8-13-329</inkml:trace>
  <inkml:trace contextRef="#ctx0" brushRef="#br0" timeOffset="38868.8866">24546 4751 648,'0'0'15,"0"0"-5,0 0-7,0 0-3,0 0-66,0 0-409</inkml:trace>
  <inkml:trace contextRef="#ctx0" brushRef="#br0" timeOffset="39145.8118">24775 4945 575,'0'0'39,"0"0"56,0 0-10,0 0-31,0 0-12,0 0-1,-52 61 1,56-47 8,9 2 6,4 2-24,3 3-9,3 3-5,0 5-8,1 1 0,-5 2 0,-5-4 3,-7-3-4,-7-4-7,0-2 2,-19-2 1,-18 0-5,-17 0-59,-13-2-95,-11-1-132</inkml:trace>
  <inkml:trace contextRef="#ctx0" brushRef="#br0" timeOffset="40817.9475">23951 5760 752,'0'0'4,"0"0"96,0 0 36,0 0-17,0 0-33,0 0-38,141 8-11,-114-24-14,-2-6-1,-4-1-12,-7-1-5,-5-5-1,-9-2 0,0-1-2,-6 3-2,-16 12-2,-7 12 2,-8 5-5,-5 19-1,-6 13 4,3 9 0,10 5-2,8-3 3,12 2 0,12-7-5,3-4 6,0-5-4,19-5 2,5-8-4,5-6 6,6-7-1,-2-3 1,-5 0-2,-6 0 2,-6 0-5,-9 0 3,-5 8-4,-2 5-2,0 7 5,-5 5 3,-17 5 2,-1-1 3,1-2-4,3-3 0,8-4-1,5-3-1,3-4 1,3-5-1,1-3 1,18-3 0,12-2 2,5-4 0,7-15-2,2-8 0,1-11 2,4-15-2,1-23 0,2-18-1,-7-4-12,-10 5 4,-14 23 5,-12 26 4,-6 24 9,-4 13 8,0 7-5,-4 27-10,-13 21-2,-3 18 9,5 11-3,3 8-3,2 2-2,3 0 1,-1-3-1,-1-4-1,0-2 2,-3-6-1,-4-7-1,-2-11-15,-3-11-10,-2-11 8,2-13 0,2-10-9,2-9-2,4 0 12,8-16-7,3-10-3,2-6-19,7-6 43,20-7 2,8-9 5,7-7-2,11-7 2,7-10 4,4-7-2,0-7-3,-4 5 0,-9 12-1,-15 20 19,-8 19 10,-13 19-3,-8 8-10,-2 6-3,-5 3-8,0 9-8,0 23-3,0 18 3,0 16 0,-2 9 1,-3 3 0,2-3 0,-1-8-1,0-8 1,-1-8-1,-2-9 0,-5-7 0,-2-12-11,1-9 1,-3-8-14,3-6 24,3 0 3,6-3 2,1-14-5,3-6-7,0-4-10,16-2 9,7-1-9,7 1-4,1 3 1,-1 5 2,0 6 10,-1 5 4,-2 0 4,-3 3 1,-3 0 1,-3 0-1,-1-1 0,-1-2-1,0-2-1,-4-2-8,-2 3-18,-5 2-2,-5 5-15,0 4 34,0 0-1,-10 9-3,-4 9 10,3 5 4,3 2-3,5-4 3,3-1-1,0-6-1,1-3 0,9-5-13,1-1 15,8-3 0,-2-2 2,5 0-1,0 0-2,-4-7 1,0-4-11,-7 1-7,-5 0-12,-6-2-33,0 5 53,0 2 10,-6 5 11,-8 0 3,-2 0 11,-2 14-1,-3 2 19,3 6-2,3 1-7,2 1-15,5 0-4,4 0-4,2-4-5,2-4-6,0-3 0,0-6 0,11-2 0,7-5 23,2 0-19,6-3-4,1-12 0,3-5-1,0-5 4,0-7-3,0-11 0,4-10 0,0-13 0,1-4 0,-6 10 1,-11 15-1,-9 24 1,-9 20 33,0 2-7,0 33-24,-3 12 30,-12 8-8,-1 1-19,0-6-2,-2-6-1,1-2-3,-6-1-22,-5-5-104,1-6-70,3-10-404</inkml:trace>
  <inkml:trace contextRef="#ctx0" brushRef="#br0" timeOffset="40999.7017">25251 6149 886,'0'0'49,"0"0"112,0 0-99,0 0-35,0 0-16,0 0-11,0 0-59,27 100-176,-26-100-604</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4T08:16:02.323"/>
    </inkml:context>
    <inkml:brush xml:id="br0">
      <inkml:brushProperty name="width" value="0.05292" units="cm"/>
      <inkml:brushProperty name="height" value="0.05292" units="cm"/>
      <inkml:brushProperty name="color" value="#1F497D"/>
    </inkml:brush>
  </inkml:definitions>
  <inkml:trace contextRef="#ctx0" brushRef="#br0">20039 6727 176,'-7'-4'42,"3"-1"6,-1 0 7,2 2-8,-1 0-28,1-1-5,-1 3-6,2-2-5,2 3 8,0-3 19,0 2 32,0-1-9,0 0-19,0 1 14,0 1-12,0-2 2,0 1 0,0 0-11,7-3 12,7 4-9,4-3-12,4 0 17,4 0-11,2 1 3,3-2-5,1 2-16,0 0 6,1-1-11,-3 0 0,0 2 3,-3 1 0,1 0-4,-1 0 4,1 0-4,5 0 11,4-2-2,4 1 3,3 0 35,2 1-38,-2 0-2,-1 0 2,-1 0-4,-3-2 4,-1 2-5,-7-1-4,-2 1 12,-4 0-11,-1 0 1,-3-1 9,-4-1-3,-1 1 5,-1-3-8,4 1-4,5 0 12,3-1-11,1-1 0,-1 0 2,-4 3-3,-3 2 0,-5 0-1,0 0 0,-6 0-3,0 0 3,-3 0 0,-2 2-1,1 1 2,-2-3 1,-2 4-2,2-3 0,-3 1 0,2-2 0,-2 0 0,0 0-1,0 0 3,0 0-1,0 0-1,0 0 0,0 0 3,0 0-2,0 0-1,0 0 0,0 0 2,0 0-3,0 0 1,0 0 0,0 0-1,0 0 1,0 0 0,0 0-1,0 0 3,0 0-5,0 0 3,0 0 0,0 0-8,0 0 7,0 0-5,0 0 3,0 0-4,0 0 6,0 0-2,0 0 3,0 0-5,0 0 5,0 0 0,0 0 0,0 0 1,0 0-2,0 0 1,0 0 0,0 0-1,0 0 1,0 0 0,0 0 0,0 0 2,0 0-3,0 0 1,0 0 0,0 0-2,0 0 2,0 0 0,0 0 0,0 0 3,0 0-4,0 0 1,0 0 0,0 0 0,0 0 0,0 0 0,0 0 0,0 0 0,0 0 0,0 0 0,0 0 0,0 0 0,0 0 0,0 0 0,0 0 0,0 0 2,0 0-3,0 0 1,0 0 0,0 0-1,0 0 1,0 0-1,0 0 0,0 0 2,0 0-1,0 0 0,0 0 0,0 0 0,0 0 0,0 0-1,0 0 0,0 0-4,0 0 0,0 0-9,0 0-13,0 0 1,0 0-24,0 0-3,0 0-21,-2 0-2,-2 0-20,-2 0-84,0-3-240</inkml:trace>
  <inkml:trace contextRef="#ctx0" brushRef="#br0" timeOffset="9171.4807">2454 6754 249,'0'0'13,"0"0"11,0 0 46,0 0-20,0 0-24,0 0-5,0 0 11,-4-41 21,4 39-42,0 1 43,0-1-19,-2 1-1,2-1-8,0 1 2,0 0-1,0 1-15,0 0-8,0 0 6,0 0-10,0 0 0,11 0 3,6 0-3,1 0 10,2 0-6,2 0-3,6-1 22,1-6-17,-1 0 13,2-2-3,-2 1-8,-5 2 1,-4 1-4,0 1-3,-8 1 4,-4 2-6,-1-1 0,-3 2 0,-3 0 1,3 0-1,-3 0 0,3 0 1,-3 0 3,0 0 0,0 0-4,0 0 7,0 0-6,0 0 1,0 0-2,0 0 3,0 0 4,0 0-6,0 0-1,0 0 0,0 0 2,3 0-4,-3 0 2,0 0 0,0 0 2,0 0-2,0 0 0,0 0 4,0 0-3,0 0 0,0 0-1,0 0 0,0 0 1,0 0-1,0 0 0,0 0 4,0 0-2,0 0-3,0 0 1,0 0 0,0 0 0,0 0 1,0 0-1,0 0 1,0 0-1,0 0 0,0 0 0,0 0 0,0 0 1,0 0-1,0 0 0,0 0 2,0 0-1,0 0-1,0 0 0,0 0 4,0 0-10,0 0 6,0 0 0,0 0 0,0 0-2,0 0 1,0 0 1,0 0 0,0 0-5,0 0 5,0 0 0,0 0-2,0 0 6,0 0-4,0 0 0,0 0 0,0 0 3,0 0-3,0 0 0,0 0 2,0 0-1,0 0 1,0 0-2,0 0 3,0 0-3,0 0 0,0 0 0,0 0-4,0 0 5,0 0-1,0 0 0,0 0 0,0 0-1,0 0 1,0 0-5,0 0-5,0 0-19,0 0 10,0 0 5,0 4 9,0 0 1,0 0-32,0-3-23,0 1-16,0 0-61,0-2-119</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15:24.668"/>
    </inkml:context>
    <inkml:brush xml:id="br0">
      <inkml:brushProperty name="width" value="0.05292" units="cm"/>
      <inkml:brushProperty name="height" value="0.05292" units="cm"/>
      <inkml:brushProperty name="color" value="#1F497D"/>
    </inkml:brush>
  </inkml:definitions>
  <inkml:trace contextRef="#ctx0" brushRef="#br0">12740 5059 613,'0'0'22,"0"0"41,0 0-17,0 0 31,0 0-30,0 0-17,0 0 7,261-160-10,-186 116-1,3-5-23,-3 2 3,-9 8-2,-16 7-4,-17 9-11,-15 9-37,-15 6-42,-3 7-73,-17 1-283</inkml:trace>
  <inkml:trace contextRef="#ctx0" brushRef="#br0" timeOffset="268.4905">12843 5135 641,'0'0'40,"0"0"1,0 0 21,0 0-29,0 0-22,0 0 12,258-156-22,-188 124 1,-3 1-2,-10 4 4,-8 5 0,-12 8-4,-13 2 0,-12 7 2,-6 2-2,-6 1 0,0 2-1,0 0-47,0 0-50,-9 2-87,-7 6-26</inkml:trace>
  <inkml:trace contextRef="#ctx0" brushRef="#br0" timeOffset="1963.2911">3189 1571 99,'0'0'258,"0"0"-234,0 0 8,0 0 36,0 0-14,0 0-25,4 0-12,-4 0-15,0 0 14,0 0 2,4 3-8,-3 2 14,4-3 7,1 4 3,1 0 1,5-1-15,3 3 14,5-4-9,8 1-17,6 0 31,8-1-19,16-1-12,6 2 4,11-2 11,2 0-2,4 0-8,1 1-8,-3-2 22,-2 0-22,-5 0-1,-8-2 14,-4 0-7,-11 0-4,-7 0-1,-5 1-3,-9-1 12,-5 0-15,-1 0 6,-1 0 12,-4 0-9,-4-3 7,-1 1-3,-6 1-8,-3 0 15,-3 1-19,0 0 3,0 0 16,0 0-15,0 0 5,0 0-7,0 0 1,0 0-1,0 0-3,0 0 0,0 0-2,0 0 2,0 0-9,0 0-52,-8 0-64,-14 0-16,-10 7-192</inkml:trace>
  <inkml:trace contextRef="#ctx0" brushRef="#br0" timeOffset="4879.0599">12407 815 469,'0'0'35,"0"0"35,0 0 42,0 0-34,0 0-1,0 0-17,0 0-21,-19-88 27,19 88-36,0 0-20,0 0-10,0 17-4,0 19 4,0 18 9,0 11 3,0 6 39,0 3-28,-6-4 1,-3-7 6,0-9-22,3-6 4,0-12 3,5-5-13,1-7 13,0-5-15,0-3 0,0-9-3,0 0 12,0-5-9,4-2 0,10 0 3,5 0 7,3-7-9,5-2 1,-2-2 13,-1 2-12,-6 4-3,-4 1 0,-7 1 2,-3 1-4,0 2 2,-4 0 0,0 0-2,0 0 2,0 0-37,0 0-89,0 0-109,1-5-187</inkml:trace>
  <inkml:trace contextRef="#ctx0" brushRef="#br0" timeOffset="5395.1381">12776 945 491,'0'0'60,"0"0"58,0 0-13,0 0-28,0 0 6,0 0-25,-14-15-27,11 16-11,-5 20-9,-3 12-11,1 9 10,2 4-4,2 1 5,5-2-9,1-4-1,0-6 12,0-5-13,10-5-2,0-6 2,6-4 6,1-8 1,5-5-7,7-2 0,3-6 10,3-17-10,-1-3-6,-7-6 4,-6-6 2,-9-2 3,-11-7-3,-1 4 0,-10 7 4,-12 10-3,-6 9-1,4 8 13,1 6-13,0 3 0,4 0-5,1 5-47,4 6-63,8-5-97,6-1-288</inkml:trace>
  <inkml:trace contextRef="#ctx0" brushRef="#br0" timeOffset="6093.1916">13365 843 561,'0'0'40,"0"0"52,0 0-15,0 0-35,0 0 4,0 0-7,10-58-14,-10 50 29,0 2-12,0-2-20,0 3 30,-7 2-29,-5 0-2,0 3 13,-2 0-27,-4 6-4,1 13-3,0 12 0,0 5-6,3 0 6,2 1 0,6-6-1,3-3 1,3-3 0,0-6-4,0-5 4,0-3-2,3-4 2,7 0 0,-1-5 1,2-1 0,2-1 2,-1 0-3,3 0 2,0-1 11,3-6-13,0 1 0,0 3 2,-2 2-1,2 1-2,-3 0 0,0 2-1,0 13-8,1 3 10,-1 5 0,-1 1 5,-4 1-4,0 1 4,-4 1 4,-3-4-7,-3 0 19,0-4-20,-4-2 11,-14 2 15,-4-4-4,-4-2-5,-4 0-8,0-7-8,-2-2 9,-2-4-11,1 0-3,6-6-16,4-5-43,6 4-62,8 0-132,5-3-444</inkml:trace>
  <inkml:trace contextRef="#ctx0" brushRef="#br0" timeOffset="25489.0448">16102 6038 279,'0'0'9,"0"0"-9,0 0 45,0 0 42,0 0-41,0 0-31,0 0 3,-143-99-17,143 99-2,13 5-14,17 14 13,6 15-9,3 7 3,-7 3-210</inkml:trace>
  <inkml:trace contextRef="#ctx0" brushRef="#br0" timeOffset="26706.9837">16470 5818 296,'0'0'34,"0"0"-13,0 0 29,0 0-16,0 0 10,0 0 21,-52-77-30,45 68-5,1 1-3,3-1-19,-2 3 20,3 1-2,1 3-23,-2-3 32,2 4-26,1-2 8,0 2 4,0 1-19,0 0 1,0 0-3,10 0 0,17 0 4,13 3 0,15-3 4,16 0 16,14-12-10,15-8 9,10-2 0,1 1-19,-7 1 22,-12 2-20,-15 6-1,-18 1 8,-12 6-10,-15 2 5,-10 3-8,-8 0 2,-8 0 0,0 0-2,-6-1 0,1-1 6,-1 2-4,0-1 6,0-1-8,0 2 3,0 0 30,0 0-33,0 0 9,0 0 4,0 0-11,0 0 10,0 0-12,0 0 6,0 0 3,0 0-9,0 0 0,0-3 1,0 3 3,0 0-8,0 0-12,-1 0-63,-2 0-2,-2 3-112,1 0-187</inkml:trace>
  <inkml:trace contextRef="#ctx0" brushRef="#br0" timeOffset="29324.8718">19917 5786 117,'0'0'74,"0"0"-37,0 0 16,0 0 19,0 0 14,0 0-40,0 2-12,0-2-2,0 0-11,0 0 12,0 0-17,0 0-6,0 0 23,0 0-31,0 0 14,0 0 0,0 0-11,0 0 3,0 0-5,21 0-3,20 0 34,27 0-15,24-13 13,25-8-7,14-1-14,6-1 17,-4 2-22,-9 6-4,-18 3 13,-15 4-11,-17 4-4,-14 1 7,-15 3-4,-11 0 5,-14 0-8,-9 0 0,-9 0 0,-2 0 2,0 0-2,0 0 16,0 0-16,0 0 19,0 0-5,0 0-5,0 0 19,0 0-28,0 0 0,0 0 4,0 0-1,0 0 7,0 0-10,0 0 0,0 0 3,0 0 0,0 0-3,0 0 6,0 0-4,0 0 3,0 0-5,-3 0 0,0 0 5,0 0-5,1 0 0,1 0 5,0 0-3,1 0 5,0 0-7,0 0 0,0 0 6,0 0-6,0 0 0,0 0 1,0 0 5,0 0-7,0 0 1,0 0 0,0 0-2,0 0 2,0 0 0,0 0-1,0 0 7,0 0-8,0 0 2,0 0 0,0 0-3,0 0 3,0 0 0,0 0-1,0 0 7,0 0-8,0 0 2,0 0 0,0 0 1,0 0-1,0 0 0,0 0 3,0 0 0,0 0-2,0 0-1,0 0 0,0 0 0,0 0 0,0 0 0,0 0-2,0 0 6,0 0-5,0 0 1,0 0 0,0 0-3,0 0 3,0 0 0,0 0 0,0 0 4,0 0-4,0 0 0,0 0 0,0 0-2,0 0 2,0 0 0,0 0-1,0 0 5,0 0-4,0 0 0,0 0 2,0 0-4,0 0 2,0 0 0,0 0-4,-2 0 8,2 0-4,0 0 0,0 0 0,0 0-3,0 0 3,0 0 0,0 0-1,0 0 3,0 0-2,0 0 0,0 0 1,0 0-2,0 0 1,0 0 0,0 0-2,0 0 3,0 0-1,0 0 0,0 0 2,0 0-6,0 0 4,0 0 0,0 0-2,0 0 4,0 0-2,0 0 0,0 0 1,0 0-3,0 0 2,0 0 0,0 0-5,0 0 8,0 0-3,0 0 0,0 0 2,0 0-4,0 0 2,0 0 0,0 0-2,0 0 4,0 0-2,0 0 0,0 0 2,0 0-6,0 0 4,0 0 0,0 0-2,0 0 2,0 0 0,0 0 0,0 0 2,0 0-6,0 0 4,0 0 0,0 0-4,0 0 6,0 0-2,0 0 0,0 0 1,0 0-2,0 0 1,0 0 0,0 0-1,0 0 2,0 0-1,0 0 0,0 0 5,0 0-6,0 0 1,0 0 0,0 0 0,0 0 1,0 0-1,0 0 0,0 0 4,0 0-6,0 0 2,0 0 0,0 0-1,0 0 2,0 0-1,0 0 0,0 0 3,0 0-6,0 0 3,0 0 0,0 0-2,0 0 3,0 0-1,0 0 0,0 0 4,0 0-7,0 0 3,0 0 0,0 0-2,0 0 3,0 0-1,0 0 0,0 0 4,0 0-6,0 0 2,0 0 0,0 0-2,0 0 2,0 0 0,0 0 0,0 0 5,0 0-8,0 0 3,0 0 0,0 0-2,0 0 2,0 0 0,0 0-1,0 0-12,0 0-20,0 0-60,-3 3-61,-3 5 27,-12-5-128</inkml:trace>
  <inkml:trace contextRef="#ctx0" brushRef="#br0" timeOffset="31999.2174">13638 15359 495,'-13'0'120,"6"0"-80,7 0-39,0 0 38,0 0 30,0 0 6,0-1-21,18-3-44,10 0 5,14-2 44,12-1-42,10 0 5,3 2-8,1-2-12,-6 1 19,-10-1-21,-6 5 0,-10-1 18,-7 2-16,-10 1-2,-6-1 0,-7 1 6,-2 0-5,-4 0-1,0 0 0,0 0-9,0 0 9,0 0-57,4 0-49,6 0-68,5 0-106</inkml:trace>
  <inkml:trace contextRef="#ctx0" brushRef="#br0" timeOffset="33087.2871">15668 15342 674,'0'0'37,"0"0"-34,0 0-3,0 0 88,0 0-8,0 0-14,100-43-35,-54 32-12,6 2 30,0-1-35,0 0 0,-2 3 12,-3 2-18,-3 1-3,-3 2-5,-3 1 4,-5 1-3,-7 0-1,-7 0 0,-6 0 1,-7 0 1,-3 0-2,-2 0 0,-1 0 3,0 0-2,0 0-1,0 0 0,0 0 1,0 0 3,0 0-4,0 0 0,0 0 1,0 0-1,0 0 0,0 0 0,0 0-1,0 0 2,0 0-1,0 0 0,0 0 2,0 0-6,0 0 4,0 0 0,0 0-3,0 0 5,0 0-2,0 0 0,0 0 2,0 0-5,0 0 3,0 0 0,0 0-8,0 0 10,0 0-2,0 0 0,0 0 0,0 0-11,0 0-7,0 0-48,0 0-1,0 0-72,2 0-113,-2-4-153</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18:49.833"/>
    </inkml:context>
    <inkml:brush xml:id="br0">
      <inkml:brushProperty name="width" value="0.05292" units="cm"/>
      <inkml:brushProperty name="height" value="0.05292" units="cm"/>
      <inkml:brushProperty name="color" value="#1F497D"/>
    </inkml:brush>
  </inkml:definitions>
  <inkml:trace contextRef="#ctx0" brushRef="#br0">17003 8235 809,'0'-24'7,"0"9"22,0 5 106,0 6-37,0 4-39,-7 19-35,-7 29-24,-11 23 18,-6 14 19,-4 2-18,0-5 14,1-7-16,1-14-2,2-11 7,1-11-20,6-13 7,4-9-5,1-7-2,5-7 13,-2-3-13,0-7 0,0-19-2,4-14-4,8-4-21,4 1 16,0 8-17,15 14 19,7 12-2,6 9 9,7 2-5,6 18 0,0 7 3,1 1 1,-1 0 2,-2-5-3,1-3-28,2-6-67,-2-12-114,-1-2-100</inkml:trace>
  <inkml:trace contextRef="#ctx0" brushRef="#br0" timeOffset="220.2811">17285 8439 887,'0'0'15,"0"0"88,0 0 17,0 0-78,0 0-28,0 0-1,119 0-9,-76-12-4,-1 0-12,-6 4-135,-17 1-77,-11 4-257</inkml:trace>
  <inkml:trace contextRef="#ctx0" brushRef="#br0" timeOffset="384.2699">17295 8705 721,'0'0'87,"0"0"117,0 0-83,0 0-55,0 0-26,0 0-28,174-41-5,-112 14-7,4-1-71,1-4-118,-5 0-105</inkml:trace>
  <inkml:trace contextRef="#ctx0" brushRef="#br0" timeOffset="1050.2509">18120 8143 220,'0'0'464,"0"0"-365,0 0 39,0 0-50,0 0-56,0 0 59,0 148-49,0-101-13,0-7 10,-4-4-26,1-5-3,1-6-1,1-8-6,1-5 3,0-5-6,0-5 1,0-2 2,0 0 0,0 0-1,0-14 21,6-12-11,7-6-7,2-4-4,4 2 3,-1 6-7,2 8 3,-1 10-5,0 10 2,2 0-1,3 17 1,-3 9 2,0 4 1,-5 1 7,-6 4-6,-5 0 14,-5 1-5,0 3-9,-18-3 2,-12 0-3,-8-9-29,5-9-39,0-16-90,5-2-186</inkml:trace>
  <inkml:trace contextRef="#ctx0" brushRef="#br0" timeOffset="1210.5425">18151 8111 820,'0'0'44,"0"0"54,0 0 54,0 0-105,0 0-39,0 0-8,319-96-20,-240 87-99,-2 2-162,-4-3-380</inkml:trace>
  <inkml:trace contextRef="#ctx0" brushRef="#br0" timeOffset="1382.8824">19012 8003 576,'0'0'147,"0"0"31,0 0 4,0 0-51,0 0-67,0 0-14,-108 344-18,92-298-27,1-3 2,2-4-7,0-3-5,3-4-21,3-8-65,-3-7-49,1-15-202</inkml:trace>
  <inkml:trace contextRef="#ctx0" brushRef="#br0" timeOffset="1548.0379">18655 8158 789,'0'0'41,"0"0"-2,0 0 82,0 0-73,0 0-41,0 0-7,130 43-78,-88-28-146</inkml:trace>
  <inkml:trace contextRef="#ctx0" brushRef="#br0" timeOffset="1706.2416">19182 8417 680,'0'0'103,"0"0"118,0 0-89,0 0-52,0 0-54,0 0-18,43 47-6,-38-46-2,-5-1-112,0 0-285</inkml:trace>
  <inkml:trace contextRef="#ctx0" brushRef="#br0" timeOffset="7673.0972">14627 13841 144,'0'0'141,"0"0"-122,0 0 96,0 0-8,0 0-41,0 0-6,0 0-12,0-59-20,0 48 18,0 2-31,0 2 13,0 2-1,0 2-18,0 0 19,0 3-12,0-1-8,0 1 14,0 0-15,0 0 4,0 0-8,0 0-1,0 0-4,0 7 2,0 14 0,0 4 12,0 4-10,0 5 8,0 3 11,0 1-8,0-1 11,0-4-11,0 0-6,0 0 17,4 1-19,0-1 3,1 3 4,0 0-5,1-4 7,0-1-4,1-2-9,-1-2 17,1-3-16,-1 0-1,-2-2 5,4 0-6,-5 2 9,0-2-9,-1-1 1,-2 4 13,0-3-12,0-1 0,0 0 2,0-1-2,0-1 3,0-1-5,0-1 0,0-2 8,0 2-5,0 2-3,0-1 6,0 0-3,1 2 7,1-3-5,2 0-5,-1 0 14,-1 0-13,1-1-1,-2 1 7,1 2-6,-1 1 3,-1 1-4,0 2 4,0-2 0,0 4-3,0-4-1,0-1 8,0-4-8,0-6 5,0 2-5,0-2 2,0-3 4,0 0-6,0-2 0,0 0 5,0-1-3,0-1-1,0-3-1,0 1 0,0-1 2,0 0-2,0 0 0,0 0 4,0 0-2,0 0-4,-3 0-10,0-7-38,-3-11-83,-3-11-128,-9-10-539</inkml:trace>
  <inkml:trace contextRef="#ctx0" brushRef="#br0" timeOffset="9054.509">7579 13929 84,'0'0'197,"0"0"-101,0 0-2,0 0-16,0 0-11,0 0-33,0-46-5,0 43 24,0-2-26,0 4 8,1-1-6,1 1-2,-2 1-1,2 0-14,-1 0-9,3 17 3,5 16-5,-1 11 25,-1 9 9,4 5-5,-1 9 7,4 4-9,2 5-4,-2 1 25,-1 0-27,-6-4-1,-1-1 4,-1-7-10,2-6 3,-2-6 13,-2-7-26,-2-5 21,1-6-25,1-7 0,-3-5 6,3-6-7,-3-7 4,0-4-4,0-3 2,1-3 3,-1 0-5,0 0 0,0 0 10,0 0-10,0 0 2,0-6-2,0-5-22,0-2 15,-4-3-39,-1-2-54,-1-2-97,0-4-178</inkml:trace>
  <inkml:trace contextRef="#ctx0" brushRef="#br0" timeOffset="10486.2331">16725 9243 560,'0'0'4,"0"0"-1,0 0 39,0 0 79,0 0-39,0 0-32,0 0-30,-2-25 3,33 14 24,21-7-25,25-7 2,22-7 15,19-1-19,7-1 3,5 3-3,0 4-12,-4 3 4,-9 5-8,-7 2 0,-14 1 4,-10 3-7,-12 3-1,-12 3 0,-14 1 2,-9 2 2,-11-1-4,-4 5 0,-8-3 1,-7 1-1,-7 1 0,0 1 7,-2-2-2,0 2 8,2 0-3,-2 0-8,0-1 16,0 1-16,0-2-1,0 2 6,0 0-7,0 0 5,0 0-5,0 0 2,0 0-2,0 0 0,0 0 0,0 0-2,0 0 4,0 0-2,0 0 0,0 0 2,0 0-1,0 0-1,0 0 0,0 0-2,0 0 3,0 0-2,0 0 0,0 0-8,0 0-8,-5 0-52,-8 3-39,-10 8-44,-6 0-74,-10 0-409</inkml:trace>
  <inkml:trace contextRef="#ctx0" brushRef="#br0" timeOffset="11842.6738">15889 13447 649,'0'0'2,"0"0"20,0 0 68,0 0-30,0 0-42,0 0-6,-43 95 43,17-42-8,-2-2-10,2-6 10,1-3-27,1-7 9,3-7-6,5-8-18,5-7 6,1-9-4,4-4-4,-3 0 31,0-18-26,0-12-6,6-5 10,3-6-11,0 4-2,19 5-1,5 9-4,6 7 0,4 12 4,4 4 0,4 0-2,-1 18 3,0 2 1,-6 2 0,-2-2-9,-3-1-42,-2-5-70,1-8-40,-6-6-57,0-2-292</inkml:trace>
  <inkml:trace contextRef="#ctx0" brushRef="#br0" timeOffset="12040.1857">16187 13539 813,'0'0'39,"0"0"-3,0 0 134,0 0-91,0 0-36,0 0-14,-76 207-22,70-165 4,3 0-11,0-3-1,1-4-18,2-9-78,0-8-143,0-13-161</inkml:trace>
  <inkml:trace contextRef="#ctx0" brushRef="#br0" timeOffset="12352.5569">16362 13618 676,'0'0'144,"0"0"-73,0 0 69,0 0-78,0 0-51,0 0-11,46 35 12,-46-6-1,0 5-9,-9 7 7,-12 1-5,-1 3 2,3-4 2,6-5-4,6-10 21,4-6-21,3-7 4,0-6 3,7-7-8,12 0 6,11 0 1,5-19-10,7-3 0,1-3-55,-3-1-54,3 2-98,-1 0-176,-11 4 14</inkml:trace>
  <inkml:trace contextRef="#ctx0" brushRef="#br0" timeOffset="13282.5228">6747 13205 605,'0'0'7,"0"0"53,0 0 77,0 0-70,0 0 7,0 0-28,0 0-12,-117 349 10,98-308-20,4-7-10,-3-9-10,0-7 0,3-8 9,0-8-10,-4-2 0,-2-7 8,2-12-11,2-4 0,7 0-2,4 4 4,6 4-10,0 5 10,13 10-2,20 0 0,12 7 4,6 13-4,2 0 0,1 3 3,-3-1-3,-5-2 0,-3-1-24,-6-4-74,-5-6-77,-11-8-59,-2-1-238</inkml:trace>
  <inkml:trace contextRef="#ctx0" brushRef="#br0" timeOffset="13464.0478">6961 13583 486,'0'0'192,"0"0"-172,0 0 100,0 0-33,0 0-3,0 0-49,-7 225-6,7-181-27,0 0 2,0-4-8,0-5-28,6-9-136,0-14-120</inkml:trace>
  <inkml:trace contextRef="#ctx0" brushRef="#br0" timeOffset="13808.5231">7091 13624 780,'0'0'43,"0"0"90,0 0 8,0 0-74,0 0-62,0 0 5,45-7-20,-33 28 7,-6 4 0,0 6 3,-6 5 1,0 2 4,-3 2-4,-9 1 1,0-4 9,6-2-9,2-9-2,4-5 9,0-5-9,0-6 8,1-6-8,11-4 2,0 0 17,12 0-18,3-11 5,5-6-1,1 0-5,-3 2-34,4 2-56,-4 4-91,-5 2-64,1 6-440</inkml:trace>
  <inkml:trace contextRef="#ctx0" brushRef="#br0" timeOffset="14208.192">7021 14723 250,'0'0'20,"0"0"97,0 0 27,0 0-68,0 0-27,0 0 10,3-15-3,-3 15-17,0-3-19,0 2-20,0-1-55,0-1-133</inkml:trace>
  <inkml:trace contextRef="#ctx0" brushRef="#br0" timeOffset="16682.5528">15180 14475 286,'0'0'0,"0"0"-75,0 0 48,0 0-115</inkml:trace>
  <inkml:trace contextRef="#ctx0" brushRef="#br0" timeOffset="18622.5108">15677 14328 19,'0'0'296,"0"0"-255,0 0 33,0 0 27,0 0-51,0 0-3,-39-56-5,30 52 13,1-1-13,0 0 6,-4 2-26,1 1 17,-2 1-29,-3 1 4,3 0 2,-4 0-16,3 0 5,-2 6-5,2 4 4,3-3 1,0 4-4,2-3-1,0 0 3,3 1-2,0 0 0,2-4-1,1 0 1,-1 0 0,3 0-1,-3 0 0,2 0-1,1-3 3,-1 0-3,1 1 1,1-2-11,0 0-1,0 4-34,0-3-19,0 1-3,0 2-17,0-5-20,0 0-181</inkml:trace>
  <inkml:trace contextRef="#ctx0" brushRef="#br0" timeOffset="20670.4878">17653 7972 595,'0'0'3,"0"0"7,0 0 42,0 0 26,0 0-15,0 0-34,-182-119-6,151 105 24,-2-1-15,-1 2 4,-4 2-12,-5 3-11,-1 4 9,-3 2-10,-3 2-5,2 0 17,-3 9-24,-2 6 7,1 4 0,0 2-6,0 3 11,1 4-8,2 3-3,1 3 9,5 5-6,1 4-4,2 5 6,5 4-4,-1 2 7,1 0-9,2-3 1,1-1 2,2-1-3,4 0 0,3 1 0,7 1 1,2 4-2,5-1 1,4 2 0,5-3-5,0 3 5,2 3 0,13-2-1,6 0 2,5-3-2,7-3-1,3 0 2,3-1-3,4 4 3,1 1-4,8-4 3,3-1-1,4-6 2,4-2 2,4-6 4,4-4-6,3-2 0,2-3 0,3-5 1,0-4 2,3-4-2,2-8-1,7-3 0,3-3 6,3 0-6,3-7 0,-1-9-5,-2-1 1,2-2 1,-2-4-7,1-2 6,-4-1 0,-3-2 4,-9 1 0,-7-1-2,-8 0 5,-3-2-4,2-2 1,5-5 0,1-3-5,0-3-4,-3 2 1,-1 0 1,-4 0 3,-3-5 0,-3 3 2,-9-7-4,-8-2-6,-8 1-1,-8-4 2,-7-1 9,-6-3-8,-8-5-3,-4-1 12,0 1 2,-3-1 1,-13 2-1,-4 4-1,-3-1 16,-6-1-8,-5 0 2,-5 2-2,-6 3-5,-1 3 14,-8 4-13,-1 1-2,-4 2 6,-10 5-3,-7 3-5,-2 6 6,-1 3-4,3 5 9,0 6-11,2 4 0,-1 4 11,2 4-10,0 3 1,3 3 6,-1 0-8,0 0 6,1 1-6,-2 14 0,-4 3 0,0 3 0,-7 6 0,-7 0 1,2 2 1,3 1-3,9 0 1,7-1 0,1 1-2,7 0 2,2-2 0,4-2-1,5 0 3,4-2-1,4 1-1,5-4 0,6 1 0,6-4 0,7-4 0,8-2-1,3-3 2,3-1-3,-1 1 2,2-1 0,1 1-5,-1-1 5,3 1-22,0 2-42,0-1-68,0-1-44,0-7-244</inkml:trace>
  <inkml:trace contextRef="#ctx0" brushRef="#br0" timeOffset="33134.3078">15547 14747 187,'0'0'32,"1"0"-28,1 0 68,-2 0 9,1 0-43,1 0-3,-1 0 10,-1 0-4,0 0-17,0 0-15,0 0 8,0 0-15,0 0 0,0 0-3,0 0 1,0 0 0,0 0 0,0 0-1,0 0 0,0 2-24,0 0 1,0 1 0,0-3-20,0 3 21,0-3 16,0 0-26,0 0 11,0 0-3,0 0-5,0 0 21,0 0-7,0 0-30,0 1-53</inkml:trace>
  <inkml:trace contextRef="#ctx0" brushRef="#br0" timeOffset="34252.2476">15186 14824 693,'0'0'0,"0"0"1,0 0 4,0 0 28,0 0-4,0 0-27,-6 0 4,6 0 10,0 0-8,0 0 4,0 0 0,0 0-9,0 0 13,0 0-14,0 0-2,0 0 4,0 0-3,0 0 1,0 0-2,0 0 1,0 0-1,0 0 0,0 0 0,0 0 1,0 0 0,0 0-1,0 0 0,0 0 3,0 0-4,0 0 1,0 0 0,0 0 1,0 0 1,0 0-2,0 1 0,0-1 0,0 0-1,0 0 1,0 0 0,0 0 1,0 0 1,0 0-1,0 0-1,0 0 0,0 0-5,0 0-2,0 0-70,3 0 10,1 0-114,-1 0-147</inkml:trace>
  <inkml:trace contextRef="#ctx0" brushRef="#br0" timeOffset="34844.3315">15887 14809 238,'0'0'34,"0"0"-2,0 0 41,0 0 12,0 0-30,0 0-27,0 0 16,0 0-9,0 0-13,0 0 12,0 0-22,0 0-4,0 0-1,0 0-6,0 0 2,0 0-3,0 0 0,0 0 3,0 0-3,0 0-3,0 0 1,0 0-13,0 0-13,0 0-33,0-4-30,0-1-68,0-2-162</inkml:trace>
  <inkml:trace contextRef="#ctx0" brushRef="#br0" timeOffset="39328.7788">16017 14648 112,'0'0'333,"0"0"-323,0 0 57,0 0 27,0 0-8,0 0-55,0 0-4,1 0 6,-1 0-15,0 0-1,0 0-9,0 0-7,0 0 12,0 0-9,0 0-4,0 0 1,0 0 2,0 0-5,0 0 2,0 0 0,0 0-9,0 0 9,0 0-3,0 0 3,0 0-7,0 2 5,0-1-15,0 0 1,0 1 10,0-1-28,2 2-2,-2 1-35,0-1-98,0-3-205</inkml:trace>
  <inkml:trace contextRef="#ctx0" brushRef="#br0" timeOffset="46424.1805">15540 14725 162,'0'0'26,"0"0"4,0 0 48,0 0-37,0 0 28,0 0-43,0 0 30,-14-20-7,13 19 0,-3-1 6,3 2-32,-2-1 1,1 1 5,1-2-3,1 2 13,0-1-8,0 1-2,0 0 16,0 0-25,0-2 5,0 1 8,0-1-10,0-3 0,9-4-8,9-3 20,8-5 10,3-3-25,6-1-9,2 1 7,2-1-16,-1 3 7,1 0-5,-1-2-2,0 3 9,-2 2-11,-2 1 0,1-1 4,0-3-3,1-2 1,0-2-1,0-5 2,7-2 2,2-4-1,8-1-4,2-2 16,-2 4-14,-5 5 0,-9 3-2,-10 5 4,-8 4-8,-6 5 4,-5 5 0,-7 1 1,-1 4-1,-2 0 0,0 0 0,0 0 1,0 0-6,0 0-8,0 0-32,-10 4-28,-10 13-57,-10 6-17,-7 5-98,-11 5-198</inkml:trace>
  <inkml:trace contextRef="#ctx0" brushRef="#br0" timeOffset="46956.5055">15540 14448 551,'0'0'9,"0"0"-2,0 0 25,0 0 35,0 0-11,0 0-24,-35-21 9,25 21-27,-8 17-8,-3 9 22,-9 10-7,-1 9 0,-8 5 2,-4 6-7,-5 2 10,0-3-15,-1-1 20,7-11-8,9-9-21,14-13-1,12-13-1,7-5-26,1-3-66,23-10-28,7-16-39,5-13-289</inkml:trace>
  <inkml:trace contextRef="#ctx0" brushRef="#br0" timeOffset="47212.4576">15768 14235 658,'0'0'14,"0"0"-1,0 0 85,0 0-23,0 0-42,0 0 8,-309 324-7,260-258-20,2 0 1,0 3-12,-2 1-3,4 1 0,3-6-1,14-9-17,8-13-35,14-18-25,6-15-19,9-10-108,18-17-83</inkml:trace>
  <inkml:trace contextRef="#ctx0" brushRef="#br0" timeOffset="47432.2045">15923 14512 517,'0'0'38,"0"0"-38,0 0 119,0 0-47,0 0-48,0 0-6,-216 207-9,167-163 12,2 1-21,1-1 0,9-8-1,14-8-60,16-11-51,7-17-123,6 0-174</inkml:trace>
  <inkml:trace contextRef="#ctx0" brushRef="#br0" timeOffset="47642.3636">16340 14437 627,'0'0'0,"0"0"0,0 0 62,0 0 2,0 0-15,0 0-23,0 0-17,-378 343 2,320-286-11,10-6 2,12-9-8,15-10-73,17-15-71,4-17-184</inkml:trace>
  <inkml:trace contextRef="#ctx0" brushRef="#br0" timeOffset="47852.9688">16609 14500 681,'0'0'8,"0"0"-8,0 0 56,0 0-5,0 0-14,0 0-25,-383 294-9,332-255 2,17-8-5,17-9-36,16-11-104,1-11-144</inkml:trace>
  <inkml:trace contextRef="#ctx0" brushRef="#br0" timeOffset="48046.8669">16791 14607 518,'0'0'1,"0"0"21,0 0 61,0 0-30,0 0-9,0 0-31,-219 225-3,198-202-10,9-6-1,11-10-85,1-7-164</inkml:trace>
  <inkml:trace contextRef="#ctx0" brushRef="#br0" timeOffset="48248.1732">17087 14573 732,'0'0'2,"0"0"-2,0 0 35,0 0 33,0 0-57,0 0-6,-212 217-5,201-196-17,10-7-75,1-10-167</inkml:trace>
  <inkml:trace contextRef="#ctx0" brushRef="#br0" timeOffset="48445.1267">17298 14587 765,'0'0'15,"0"0"-15,0 0 47,0 0-11,0 0-30,0 0-3,-215 215-6,189-184-47,11-10-105,8-8-233</inkml:trace>
  <inkml:trace contextRef="#ctx0" brushRef="#br0" timeOffset="48616.143">17428 14632 825,'0'0'0,"0"0"0,0 0 19,0 0 1,0 0-20,0 0-95,-341 252-186</inkml:trace>
  <inkml:trace contextRef="#ctx0" brushRef="#br0" timeOffset="48990.4242">15510 14593 375,'0'0'1,"0"0"-1,0 0 48,0 0 33,0 0-19,0 0 2,-41-93-11,38 86 4,0 3 9,-1 2 0,-5 2-39,0 0 1,-4 3-26,-8 19 5,-6 11-7,-4 9 0,-4 1-3,-2 2-10,-3-2-48,1-7-24,6-7-41,6-10 28,12-12-179</inkml:trace>
  <inkml:trace contextRef="#ctx0" brushRef="#br0" timeOffset="49187.2789">15132 14437 0,'0'0'620,"0"0"-613,0 0-3,0 0 5,0 0 4,0 0-10,-201 275-6,188-247-13,6-11-94,7-14-103</inkml:trace>
  <inkml:trace contextRef="#ctx0" brushRef="#br0" timeOffset="49388.9809">15098 14272 706,'0'0'3,"0"0"-3,0 0 8,0 0 14,0 0-22,0 0 5,-174 268-11,164-235-33,3-5-107,1-11-221</inkml:trace>
  <inkml:trace contextRef="#ctx0" brushRef="#br0" timeOffset="49584.7097">15177 14287 749,'0'0'0,"0"0"-18,0 0 18,0 0 8,0 0 8,0 0-16,-198 380 0,177-317-19,2-10-139,2-12-342</inkml:trace>
  <inkml:trace contextRef="#ctx0" brushRef="#br0" timeOffset="49786.152">15253 14495 739,'0'0'5,"0"0"-6,0 0 2,0 0-2,0 0-6,0 0-120,-18 120-288</inkml:trace>
  <inkml:trace contextRef="#ctx0" brushRef="#br0" timeOffset="52716.2468">6796 14601 378,'0'0'20,"0"0"2,0 0 77,0 0 28,0 0-41,0 0-69,-19-17-15,48 34 46,12 7 21,14 5-18,4 2-17,4-1 7,-6-1-40,-8 1 5,-4 0-6,-14 0-10,-6 3-85,-14 0-19,-11-7-63,-11-7-318</inkml:trace>
  <inkml:trace contextRef="#ctx0" brushRef="#br0" timeOffset="52937.0815">6249 14822 833,'0'0'0,"0"0"-21,0 0 21,0 0 35,0 0 9,0 0-35,297 85-3,-217-69-2,-4 0-4,-2-2-4,-9-5-102,-16-5-99,-15-4-254</inkml:trace>
  <inkml:trace contextRef="#ctx0" brushRef="#br0" timeOffset="53138.6772">6626 14696 765,'0'0'0,"0"0"0,0 0 22,0 0 21,0 0-17,0 0-6,349 109-16,-289-99-4,-5-1-43,-8-6-92,-11-3-167</inkml:trace>
  <inkml:trace contextRef="#ctx0" brushRef="#br0" timeOffset="53343.33">6930 14485 497,'0'0'218,"0"0"-204,0 0-12,0 0 60,0 0-25,0 0-24,257 170-10,-208-146-2,-6-2-1,-1-3-79,-11-5-86,-10-8-258</inkml:trace>
  <inkml:trace contextRef="#ctx0" brushRef="#br0" timeOffset="53527.9234">7127 14364 721,'0'0'16,"0"0"-16,0 0 37,0 0 9,0 0-21,0 0-22,218 223 2,-175-189-5,2-4-71,-8-6-62,-11-12-155</inkml:trace>
  <inkml:trace contextRef="#ctx0" brushRef="#br0" timeOffset="53732.4055">7405 14517 682,'0'0'4,"0"0"5,0 0 19,0 0-21,0 0 16,0 0-23,144 92-84,-128-92-76,-8 0-223</inkml:trace>
  <inkml:trace contextRef="#ctx0" brushRef="#br0" timeOffset="53935.0294">6141 14043 144,'0'0'0,"0"0"9,0 0-9,0 0 0,0 0-117</inkml:trace>
  <inkml:trace contextRef="#ctx0" brushRef="#br0" timeOffset="70824.6801">15738 15020 479,'0'0'69,"0"0"-68,0 0 12,0 0 58,0 0-53,1 0-14,-1 0 5,0 0-4,0 0-3,0 0-2,0 0-13,0 0-16,0 0-49,0 0-82,0-2-227</inkml:trace>
  <inkml:trace contextRef="#ctx0" brushRef="#br0" timeOffset="71002.2926">15738 15020 486,'46'8'46,"-46"-8"20,0 0 15,0 0-21,0 0-38,0 0-9,-3 117-12,3-107-2,0-4-52,0-2-95,0-4-243</inkml:trace>
  <inkml:trace contextRef="#ctx0" brushRef="#br0" timeOffset="71185.6719">15817 14987 717,'0'0'12,"0"0"47,0 0 17,0 0-50,0 0-25,0 0-1,-10 122-19,10-99-154,0-2-306</inkml:trace>
  <inkml:trace contextRef="#ctx0" brushRef="#br0" timeOffset="82245.688">16693 14616 197,'-23'5'415,"-5"3"-415,1 1 0,0 1 10,-1 0 10,1 4-6,-1 3-14,-5 5 0,0 4 0,-1 7 0,-4 4 0,-2 6-29,-5 6-99,-4-3-75</inkml:trace>
  <inkml:trace contextRef="#ctx0" brushRef="#br0" timeOffset="82546.1494">16992 14671 592,'0'0'136,"0"0"-136,0 0-13,0 0 13,0 0 0,0 0 0,-213 233-88,186-192-45,6-7-150</inkml:trace>
  <inkml:trace contextRef="#ctx0" brushRef="#br0" timeOffset="82778.4591">17188 14630 689,'0'0'0,"0"0"-15,0 0 15,0 0-1,0 0 1,0 0-97,-175 250-113,161-226-156</inkml:trace>
  <inkml:trace contextRef="#ctx0" brushRef="#br0" timeOffset="82980.3683">17233 14671 559,'0'0'0,"0"0"-44,0 0 44,0 0-1,0 0-135,0 0-105</inkml:trace>
  <inkml:trace contextRef="#ctx0" brushRef="#br0" timeOffset="84645.1891">18116 12395 634,'0'0'18,"0"0"17,0 0 90,0 0-47,0 0-19,0 0 21,-30-82-25,30 82-19,0 0-12,6 16-17,12 21 8,5 11 21,-3 6-20,-4-1 2,-5 2-18,-1-5 0,-5 4-1,-2-3-18,-3-7-62,0-12-115,0-17-79</inkml:trace>
  <inkml:trace contextRef="#ctx0" brushRef="#br0" timeOffset="85078.8947">18090 12279 836,'0'0'7,"0"0"48,0 0 31,0 0-53,0 0-19,0 0-13,125-127 4,-101 127-5,-1 5-5,-6 14-3,-7 9-3,-7 1 11,-3 4 3,0 4 0,-14-1 8,-5 0-11,-2-5 2,3-6 4,-1-6-5,6-8-1,0-8 8,4-3-5,0 0 8,2-6-5,2-6-5,4 4 16,1 0-17,0 4 13,19 4-9,9 0-2,8 12 0,2 5-4,-2 6 8,1-3-5,-6-2-1,-5-1-26,-3-3-50,-6-4-51,-5-3-61,-5-7-250</inkml:trace>
  <inkml:trace contextRef="#ctx0" brushRef="#br0" timeOffset="85312.3202">18538 12356 888,'0'0'24,"0"0"-19,0 0 91,0 0-85,0 0 5,0 0-4,28 24-24,-23-24-72,-2 0-141,-3 0-231</inkml:trace>
  <inkml:trace contextRef="#ctx0" brushRef="#br0" timeOffset="85528.3249">18665 12107 983,'0'0'3,"0"0"100,0 0-2,0 0-61,0 0-27,0 0 6,72 256-18,-64-214-2,-2 0-1,-1-2-63,2-9-59,-1-13-103,-1-14-88</inkml:trace>
  <inkml:trace contextRef="#ctx0" brushRef="#br0" timeOffset="85910.2811">18712 11994 901,'0'0'39,"0"0"127,0 0-111,0 0-52,0 0 8,0 0-10,108-93-2,-78 98-10,-7 22-33,-10 10 29,-11 5-17,-2 4 18,-12-3 9,-7-1 10,-4-6-5,3-8 0,6-9 4,6-10 2,1-9 3,4 0 32,0 0 19,0 0-42,0-5 6,3 5-4,0 0-19,0 0-1,19 13-5,7 6 5,7 2 15,4 1-13,-1 2-2,0-5 0,-3-1-31,-2-4-52,-3-6-138,-2-8-158</inkml:trace>
  <inkml:trace contextRef="#ctx0" brushRef="#br0" timeOffset="86654.9113">19352 11914 801,'0'0'12,"0"0"67,0 0 36,0 0-39,0 0-62,0 0-13,-60-1 3,53 35-3,2 6 4,5 1-3,0 2 0,3-7 8,14-5-10,4-9-1,4-5 1,2-9 0,1-8-3,-1 0-5,0-14-22,-2-16-21,-5-9-28,-8-7 9,-8-7 26,-4-6-20,-1 1-16,-17 8 18,0 14 62,1 16 52,4 13 4,4 7-5,1 4-12,4 16-15,4 4 12,0-1-8,0-3-8,12-1-5,4-4-10,4-5-5,1-7 0,0-3-32,0-6 1,-1-18 6,-3-8 16,2-6 2,-5-8 5,-6-5-5,-6-3 2,-2 7-3,0 13 8,-5 20 26,1 14 16,3 30-31,1 27 30,0 25 29,8 13 9,9 6-51,5 1 5,1-4-7,-2-10-16,0-10 2,-4-16-12,-6-9 0,-8-14 1,-3-11 1,0-11-2,-5-11 9,-11-6-3,-4-12 17,-6-26-22,-2-13-1,7-12-8,8-1-46,13 7 24,0 6-40,14 6-63,14 3-4,4-1-98,8-1-348</inkml:trace>
  <inkml:trace contextRef="#ctx0" brushRef="#br0" timeOffset="86866.3353">20022 11511 155,'0'0'785,"0"0"-775,0 0 91,0 0 11,0 0-36,0 0-59,49 237-6,-26-188 5,-4 0-16,-3-1 5,-2-3-5,-5-8-42,1-6-12,-4-13-87,-2-14-83,-2-4-81</inkml:trace>
  <inkml:trace contextRef="#ctx0" brushRef="#br0" timeOffset="87164.1824">20134 11761 645,'0'0'4,"0"0"107,0 0-34,0 0-46,0 0-17,0 0-13,98-24 13,-77-1-12,-5-6 0,-2-3 11,-7-5-12,-4 0 10,-3 3 39,0 10-8,0 11 22,0 10 4,0 5-42,0 10-13,0 26-7,11 13 11,4 12 15,1 0-25,2-5-1,1-5-6,-1-2-1,1-5 1,0-6-99,3-11-150,3-16-145</inkml:trace>
  <inkml:trace contextRef="#ctx0" brushRef="#br0" timeOffset="87434.0611">20661 11831 717,'0'0'38,"0"0"23,0 0 91,0 0-80,0 0-34,0 0-31,93 92 1,-67-92-8,0-14 25,0-9-23,-4-5 15,-2-5-17,-11-2 2,-5-4-2,-4 0-18,-10 6-21,-16 5 8,-8 16-6,-2 12 12,-3 16-46,-2 22 8,6 11-60,-1 1-286</inkml:trace>
  <inkml:trace contextRef="#ctx0" brushRef="#br0" timeOffset="88580.0581">12398 11729 587,'0'0'15,"0"0"29,0 0 84,0 0 12,0 0-34,0 0-39,0 0-14,-33-116-30,53 43-10,29-19-2,27-21-5,19-20 4,15-16-10,4-5 0,-3 2-7,-14 14-13,-17 24-8,-20 29-19,-25 28-65,-18 25-83,-17 16-38,-9 16-111</inkml:trace>
  <inkml:trace contextRef="#ctx0" brushRef="#br0" timeOffset="89059.9954">10972 11906 757,'0'0'6,"0"0"0,0 0 42,0 0 114,0 0-38,0 0-63,-14-92-35,11 25 14,-5-16-8,-1-12-25,-10-10 23,-8-7-27,-9-7-1,-10-7 15,-11-3-11,-7 6-5,-8 15-1,6 21 3,10 24-3,12 22 0,10 13-34,6 11-57,12 4-2,16 8 66,7 5-259,27 0-129</inkml:trace>
  <inkml:trace contextRef="#ctx0" brushRef="#br0" timeOffset="89697.6941">10734 9769 655,'0'0'10,"0"0"77,0 0 24,0 0 10,0 0-71,0 0-47,10-2 19,20 41 12,1 10-18,-1 1 6,-4-4-21,-4 0 1,-7-3-2,0-8-93,-5-11-74,-8-14-118</inkml:trace>
  <inkml:trace contextRef="#ctx0" brushRef="#br0" timeOffset="90356.2159">10682 9682 937,'0'0'22,"0"0"-8,0 0 53,0 0 1,0 0-61,0 0 5,13-123-12,14 89 1,2 4 3,1 7-4,-4 9 0,-2 13-2,-4 1-6,-4 8-1,-2 16-2,-6 1 11,-7 5-1,-1 2 3,0-1-2,-7 3 7,-7-2-5,-2-6 0,2-2-2,0-11 3,2-4 0,4-4-3,4-3 0,1-2 10,1 0-10,2 0 1,0 0-1,0 0-11,0 0 11,3 0 6,11 0-6,1 0 12,0 0-10,1 1 2,-2 3-4,-1 2 5,-6 0-1,-2-3-4,-1-3 0,-3 0 7,-1 0-3,0 0-1,0 0 9,0 0-5,0 0 15,-5-5-22,-4 0 1,3 0 0,4 5-1,-1 0 0,3 0 0,0 0-5,-1 0-1,1 0-20,0 0-17,0 0 3,0 0-22,0 5 4,0-1-23,0-1-4,0-3-13,0 0-3,0 0-5,0-9 13,0-8-21,0 0 14,-6-3-51</inkml:trace>
  <inkml:trace contextRef="#ctx0" brushRef="#br0" timeOffset="90809.0581">10813 9626 18,'0'0'174,"0"0"-37,0 0-8,0 0 2,0 0-38,0 0-5,-69-55-13,69 55-35,0 16-24,0 18-5,15 13 42,6 16-2,3 9-1,3 1-13,-3-1-14,-2-9-21,-3-9 9,-2-13-11,-4-12 0,-3-13 10,-4-7-9,-3-9 5,-3 0 5,0-18 19,-2-23 13,-15-13-40,-7-15 4,-7-14 1,-9-12-8,-8-9 0,3-2-3,8 8-1,12 20-7,15 20 11,10 21-16,2 15 16,25 15 2,7 7 0,9 13-2,11 25 0,3 18-1,-1 11 2,-2 6-1,-4 4 10,-9-4-8,-2-3-2,-6-8 2,-3-10 2,-7-11-3,-1-6-1,-6-13-2,-6-8 0,-3-10-43,-7-4-59,-2-15-105,-29-21-355</inkml:trace>
  <inkml:trace contextRef="#ctx0" brushRef="#br0" timeOffset="90990.7784">10886 9797 801,'0'0'14,"0"0"9,0 0 115,0 0-43,0 0-77,0 0-1,155-68-17,-123 38-67,-4-1-180,-11-1-495</inkml:trace>
  <inkml:trace contextRef="#ctx0" brushRef="#br0" timeOffset="91144.9626">11338 9469 104,'0'0'917,"0"0"-914,0 0 135,0 0-56,0 0-82,0 0 6,17-2-12,-1-8-61,0-5-117,-6-1-227</inkml:trace>
  <inkml:trace contextRef="#ctx0" brushRef="#br0" timeOffset="91356.1451">11449 9113 1024,'0'0'3,"0"0"53,0 0 15,0 0-29,0 0 18,0 0-32,116 168-11,-78-113-6,-5 3-10,0 5 7,-6-5-8,-2-3-57,-7-8-31,-3-15-163,-11-16-234</inkml:trace>
  <inkml:trace contextRef="#ctx0" brushRef="#br0" timeOffset="91782.7961">11410 9075 958,'0'0'12,"0"0"115,0 0-63,0 0-46,0 0-18,0 0 4,155-153-1,-111 137-3,-2 11-3,-3 5 3,-14 2-9,-5 22 4,-14 8-2,-6 7 7,-3 6 2,-21 1-2,-4-4 0,-1-5 3,3-7 0,3-8-3,2-10 0,6-6 0,3-6 14,5 0-14,2 0 4,3-3 1,2-2-5,0 3 4,2 2-4,20 0 7,13 7-1,8 12-6,5 3 0,-2 2 2,-1 3 0,-6-1 0,-1 1-2,-6-5-6,2 1-15,-2-6-55,-3-3-115,-5-9 24</inkml:trace>
  <inkml:trace contextRef="#ctx0" brushRef="#br0" timeOffset="92097.2106">12006 9138 728,'0'0'6,"0"0"55,0 0 0,0 0-27,0 0-14,0 0-10,63 46 2,-63-42-3,0-3 16,-5-1-17,-12 0 1,0-8 0,-2-11-9,3 4-13,8 2 1,6 7 2,2 6 6,2 0-11,17 0-2,8 0-28,3 3-114,-1-2-208</inkml:trace>
  <inkml:trace contextRef="#ctx0" brushRef="#br0" timeOffset="92815.8401">12251 8761 846,'0'0'13,"0"0"137,0 0-9,0 0-103,0 0-10,0 0-16,-81 145 3,81-107 3,8 1-17,10-7 1,4-5-2,2-7 1,2-6-8,0-8 5,6-6-22,3-6-22,-2-19-37,-4-12-88,-9-4 11,-14-7 99,-6-3-62,-10-8-52,-22-2 107,-4 8 53,2 15 15,9 15 208,7 19-55,9 4-50,4 16-21,5 17-38,0 6 20,5 0-15,11-3-23,1-7-10,5-9-16,0-4 2,1-11-6,1-5-5,0-6-21,-2-22-2,-1-13-21,-3-9 12,-6-8 23,-8-2 5,-4-2 0,-3 4 9,-10 16 4,4 17 11,7 17 34,2 8 27,0 30-58,0 20 27,18 16 12,12 14-28,12 9 6,4 5 23,5 6-31,-6 5-17,-4 1-6,-8-2 2,-8-12-8,-11-16-8,-10-18 12,-4-24-4,0-16 12,-18-16-6,-10-4 15,-12-36-10,-3-18 1,5-14-6,10-5 0,18 2 0,10 0 0,5 0-1,23-2-4,5-2-48,6 0-62,2-1-61,-7-2-107</inkml:trace>
  <inkml:trace contextRef="#ctx0" brushRef="#br0" timeOffset="93015.3447">12923 8338 689,'0'0'54,"0"0"112,0 0-11,0 0-65,0 0-38,0 0-27,112 284 8,-87-232-28,-2-2 5,-5 3-6,0-4-4,-5-3-19,-2-12-72,-3-12-112,-2-22-61,-6-5-381</inkml:trace>
  <inkml:trace contextRef="#ctx0" brushRef="#br0" timeOffset="93334.0681">13038 8575 669,'0'0'23,"0"0"63,0 0 3,0 0-59,0 0-22,0 0-1,73 13 6,-52-41 7,-2-8-7,-5-5-6,-5-3-7,-6-5 13,-3-5-12,-3 0 3,-12 8 32,0 14-4,8 18 60,5 14-41,2 9-43,0 28-5,12 13 5,11 13 8,5-1 8,3 2-12,2 1-1,0-2-11,1-5 4,-4-6-10,-2-8-42,1-12-100,-4-17-130,-3-15-522</inkml:trace>
  <inkml:trace contextRef="#ctx0" brushRef="#br0" timeOffset="93582.581">13529 8560 804,'0'0'5,"0"0"91,0 0 31,0 0-85,0 0-24,0 0-16,85 166 3,-60-166-4,-1-2 9,0-24-6,-2-8 14,-8-4-18,-10-4-10,-4 1 4,-16 5-18,-14 10 15,-4 13-10,-5 13-16,-3 29-27,-3 24-105,2 12-470</inkml:trace>
  <inkml:trace contextRef="#ctx0" brushRef="#br0" timeOffset="94894.8187">7041 14750 687,'-23'-17'29,"2"-8"57,-4-7 14,0-8-7,-8-13-15,-5-8-12,-9-14-21,-9-10-4,-11-5-14,-7 1-11,-5 6-7,4 6-7,8 15 10,13 15-12,14 13 0,15 17 0,5 6 2,10 5-4,5 2-11,1 3-21,4-1-22,0 2-94,0 0-42,0 0-96</inkml:trace>
  <inkml:trace contextRef="#ctx0" brushRef="#br0" timeOffset="95502.0514">4769 12366 580,'0'0'5,"0"0"29,0 0 101,0 0-22,0 0 26,0 0-47,-88-81-29,88 81-54,12 25-2,19 16 7,11 13 4,7 8-1,2-3-9,-6-1-5,-9-3-3,-7-1-38,-9-4-96,-11-11-111,-9-21-286</inkml:trace>
  <inkml:trace contextRef="#ctx0" brushRef="#br0" timeOffset="95875.9871">4705 12260 809,'0'0'37,"0"0"-14,0 0 93,0 0-36,0 0-46,0 0-25,109-143-4,-69 143-5,-4 23 2,-4 8 1,-12 7-3,-12 5 0,-8 2 1,0 0 2,-16-4 3,-1-7-6,0-8 1,1-9 8,1-9-8,2-4-1,-1-4 22,2 0-14,1-5-1,6-2 1,5 2-5,0 1-6,7 3 3,20 1 0,12 0 1,7 0-1,3 5 0,-1 7-1,-4-1 1,-3 0-2,-2 0-93,-5-3-116,-7-5-113</inkml:trace>
  <inkml:trace contextRef="#ctx0" brushRef="#br0" timeOffset="96036.9961">5246 12361 872,'0'0'83,"0"0"34,0 0-10,0 0-93,0 0-14,0 0-23,13-26-63,-1 10-152,-2-4-312</inkml:trace>
  <inkml:trace contextRef="#ctx0" brushRef="#br0" timeOffset="96254.0534">5236 12008 909,'0'0'84,"0"0"70,0 0-109,0 0-3,0 0-7,0 0 1,149 165-24,-113-120-4,-5-2 0,-3 1-8,-7-3 0,-4-7-28,-6-11-42,-5-9-17,-4-14-162,-2-3-108</inkml:trace>
  <inkml:trace contextRef="#ctx0" brushRef="#br0" timeOffset="96702.7721">5246 12031 732,'0'0'42,"0"0"123,0 0-78,0 0-30,0 0-29,0 0-7,3-208 19,12 173-17,7 7-4,-2 8-13,2 10-1,1 10-10,3 0 1,-3 16 4,2 15-3,-4 9 3,-9 9-4,-7 7-7,-5 5-16,0-2-2,-14-5 13,-1-12 12,-1-12 0,1-13 5,3-11-1,4-4 8,1-2-1,0 0 11,5-4-2,2-5-16,0 0 12,22 1-6,10 3 3,8 5-3,5 0-6,-3 2 2,-5 13-2,0 1-2,-9 4-24,-2 2-101,2-4-105,-7-3 30</inkml:trace>
  <inkml:trace contextRef="#ctx0" brushRef="#br0" timeOffset="97517.9991">5480 13024 671,'0'0'14,"0"0"109,0 0 11,0 0-39,0 0-13,0 0-32,-20-127-9,20 127-8,0 0-26,0 8-2,0 20-5,11 8 0,4 4 4,5-1-4,-4-5 0,4-6 0,2-6 0,-4-8-5,4-9-3,-1-5-18,-4-3 8,-1-20-14,-3-10-9,-4-6-16,-6-7 5,-3-7 10,0 2 3,-18-2 7,-8 4 10,-1 16-1,7 13 23,4 15 39,10 5 9,3 0 24,3 15-57,0 10-10,1 0 22,13 1-8,4-6-11,-2-8-5,2-3 0,1-8 0,-4-1-3,2 0-6,-2-19 5,-2-13-32,-4-3-7,-6-4 23,0 0-5,-3 0 19,0 3 2,-3 11 2,-3 9 3,4 13 16,2 3 11,3 17-17,23 22 24,11 14 19,8 16-18,6 5 4,-4 3-19,-3-2-20,-7-2 0,-10-10 2,-7-5-5,-10-9 2,-10-9 3,0-13-4,-8-10 26,-14-12-12,-3-5-2,-8-15-1,0-21-13,3-13-1,6-9-9,12-1-16,12-2 7,0-1-34,9-2-11,12 0-48,4-3-67,-4 4-86</inkml:trace>
  <inkml:trace contextRef="#ctx0" brushRef="#br0" timeOffset="97738.8083">6014 12416 805,'0'0'42,"0"0"135,0 0-33,0 0-103,0 0-18,0 0 25,36 107-20,-9-66-17,0-2 6,-3 0-17,0-2 0,-2 2 4,-1 1-4,-3-8-40,-4-8-47,-3-13-75,-5-11-64,-4-6-80,-2-21-64</inkml:trace>
  <inkml:trace contextRef="#ctx0" brushRef="#br0" timeOffset="98044.7757">6144 12598 627,'0'0'53,"0"0"-24,0 0 83,0 0-38,0 0-16,0 0-38,61-28-1,-39 8 6,-3-5-22,-2-3 4,-3-2-4,-11-1-2,0 1 8,-3 2 1,0 1-1,-11 8 14,1 6 5,3 7 19,5 6-5,2 0-25,0 9-10,12 17-4,10 9 14,5 5 18,2 2-33,-1 1 0,2-4 2,-3-2-4,0-1-24,-1-7-56,-1-7-140,-2-13-91</inkml:trace>
  <inkml:trace contextRef="#ctx0" brushRef="#br0" timeOffset="98314.0974">6657 12508 791,'0'0'26,"0"0"78,0 0 57,0 0-77,0 0-60,0 0-20,94 82 7,-76-82-9,0 0 0,-2-9 5,-5-10-5,-2-7 14,-5-4-16,-4 1 0,0-1 2,-10 4-2,-14 2-7,-4 10-4,-5 11-15,2 6 15,2 28-50,3 17-52,12 11-44,-2 7-260</inkml:trace>
  <inkml:trace contextRef="#ctx0" brushRef="#br0" timeOffset="105820.2463">16265 14802 0,'0'0'0,"0"0"82,0 0-15,0 2-4,0-1-32,0 2-24,0-2-1,-2 4 1,1-2 0,1 2-7,0-1-2,0 0 2,0-1-58,0 0-11,-2-2-72</inkml:trace>
  <inkml:trace contextRef="#ctx0" brushRef="#br0" timeOffset="107055.952">16230 14847 107,'0'0'36,"0"0"45,0 0-36,0 0 0,0 0-13,0 0 22,-4-3 39,4 3-38,-2 0-2,2 0-9,0 0-7,0 0 3,0-1-3,0 1-1,0 0 11,0 0-21,0 0 1,0 0 3,0 0-8,0 0-2,0 0-9,0 0-10,0 0 24,0 0-22,0 0 5,0 0 5,-1 0-7,1 0 10,0 0-2,0 0-9,0 0 21,0 0-25,0 0 7,0 0 5,0 0-10,0 0 5,0 0-8,0 0 2,0 3-12,0 17 14,0 15-4,9 14 13,5 9-3,0 7 7,0 2 0,0-3-11,-2-5 20,2-6-25,-5-10 3,-2-7 8,2-9-3,-4-5-1,1-8-5,-2-2-1,-1-1 8,0-5-10,1 2 0,-3-2 5,1-3-2,0 1-3,-2-3 0,0-1 2,1 0 0,-1 2-2,0-2 0,2 2-2,-1 3 6,0-1-4,3 3 0,-1 0 1,-2-1 3,1 0-4,1-1 0,-2 1 3,1 0-1,-1-1-2,3-1 0,-4 1 3,2 0-2,-2-1-1,2-1 0,-2-3 3,1 2-2,-1-2-1,0 0 0,0 0 4,0 0 0,0 0-4,0 0-35,0 0-21,0 0-155,0-3-401</inkml:trace>
  <inkml:trace contextRef="#ctx0" brushRef="#br0" timeOffset="141826.4933">2208 6878 567,'0'0'5,"0"0"-5,0 0 62,0 0 32,0 0-17,0 0-37,0 0-20,-6 0 26,9-3-37,10 3-5,7-2 8,5 1-11,5 1 8,4-2 2,5 1-11,4-2 22,5 2-20,5-3 6,6 1 9,-1-2-9,0 1 2,-2-1-6,0-1 0,2 0 6,6-2-10,3-1 0,4 2 12,-3-1-12,-4 1 6,-1 0-6,-9 4 5,-1 0 5,-2 2-10,-5-1 0,-1-1 12,-3 3-10,-3 0 3,1-3 0,-1 2-2,3 1 9,4-1-11,3 1-1,0 0 17,2 0-14,-1 0-2,-3 0 11,2-3-12,0 0 21,4 0-17,0 0-1,-2-2 15,0 2-14,-2-1-3,-3 1 7,-1 1-5,-5 0 5,2 1-8,3 1 0,1-2 9,3-1-7,0 1-2,-2 1 3,3 0-1,-3 0 2,2 1-4,1 0 0,0-2 6,5 1-6,-2 0 0,1-1 0,-3 2 3,-2 0-5,0 0 2,-7 0 0,0 0-4,2 0 5,0-1-1,-3-1 0,1 0 2,-1-1-2,6 1 0,-2-2 0,3 0 0,-2-3 0,2 4 0,-5-3 2,-1 3 1,-3 1-3,-5 2 0,-1 0 0,-3 0 0,-3 0 0,-1 0 0,-2 0-2,1 0 6,1 0-4,-1 0 0,2 0 0,0 0-1,1 0 1,1 0 0,0 0 1,3 0 1,-4 0-3,-2 0 1,-3 0 0,-6 0-2,-3 0 2,-3 0 0,-3 0-1,-2 0 3,-2 0-3,-3 0 1,1 0 0,-2 0-1,0 0 1,0 0 0,0 0 0,0 0 1,0 0-1,0 0 0,0 0 2,0 0-4,1 0 2,2 0 0,2 0 6,-1 0-1,4 0-5,2 0 0,-1 0 5,2 2-3,2 0-2,-1-2 0,1 0 1,1 1-1,2-1 0,1 0-1,2 0 9,2 0-10,0 0 2,1 0 0,0 0-1,-2 0 1,1 0 0,1 0 0,-2 0 6,1-3-6,4-2 0,-6-1 0,2-2 0,-2 3 1,0-2-1,-2-1 1,1-1 2,-1-1-2,-1-1-1,2-2 0,0-1 3,-6-3-3,-1-3 0,-3 0 1,-6-6 3,-2-3-4,0-2 0,0-6 3,-5-5-3,-9-3 0,1-1 0,-6 0-2,1 3 4,-6 3-2,0 4 0,-1 2 0,0 3-2,2 4 2,-2 1-5,-2 1 1,-1 3 1,-2-3-1,0 3 2,0 2 2,-1 2-11,1 3 9,-1 6-6,1 1 5,0 2-4,-1 2 7,-1-1 0,1-2 1,-4 3-3,-2-2 2,-7 1 0,2-1-3,-3 3 3,5-4 0,1 3-2,2 1 6,1 2-8,2 1 4,-4 0 0,-2 0-2,-3 0 2,-2 4 0,-1 4-1,-2 1 4,2 2-5,3-4 2,1 3 0,0 2-2,-2-2 2,0 1 0,1 0-1,-3 0 5,5-4-2,0 1-2,2 0 0,-1-2-2,0 1 2,-1-3 0,-1-1 0,-2 0 6,-1 0-7,-1-3 1,2 0 0,1 0-3,4 0 3,0 0 0,1 0-1,-1 0 3,-3 0-3,-1 0 1,-2-3 0,2 1 0,-3 1 0,3-2 0,2 0 0,4 0 3,1-2-3,3 2 0,-1-2 0,1 1-1,-1 0 1,0 0 0,1-1 1,-2 1 1,-2 0-2,1 1 0,-2 0 4,0 2-7,1-2 3,-2 2 0,2 1 0,3 0 3,-1 0-3,1 0 0,-2 0 1,2 0-5,-2 0 4,2 0 0,0-3-3,-2 0 5,1-2-2,0 2 0,0 0 0,-1-1-1,1 1 1,5 1 0,2-3 0,2 3 2,4-2-2,-2 1 0,-1 0 3,-1-1-6,-1 1 3,0 1 0,-4 2-2,-2-2 2,-2 2 0,-1 0 0,0 0 5,0 0-7,8 0 2,-2 0 0,3 0 0,2 0 0,-2 0 0,7 0 0,-5 0 4,-2 0-6,-1 0 2,-2 4 0,-1 6-4,-2-3 4,-3 5 0,-3-2 0,-1 1 5,-2 4-8,2-6 3,7 2 0,4-2-4,3 1 4,2-3 0,2 3-3,4-3 7,2-4-5,6 2 1,-1-1 0,0 0-1,-2-3 1,2 6 0,-1-2-1,-4 0 3,4 5-3,0-2 1,2-2 0,2 3-4,-2 2 4,4 1 0,-3 2-4,3 1 6,-3 2-4,2 2 2,-1 1 0,0-2-1,1 0 1,3 0 0,-1 2-3,2 1 5,2 4-3,1 1 1,0 2 0,0 2-4,0 0 4,7 1 0,2-3-2,-3 0 4,0 1-2,2-2 0,-1 2 1,0-1-3,-2-1 2,-2 0 0,1 0-1,-1-1 3,-1 0-2,1-3 0,-3 2 2,0-3-5,3 1 3,-3-4 0,0 0-1,4-1 2,-4-2-1,0-1 0,0 1 3,3-2-7,-1 2 4,1-1 0,-2 1 0,1 0 0,4 0 0,-3 3 0,0-4 3,0 1-6,1 0 3,-1-2 0,-2 0-1,1-3 3,1-3-2,-3-4 0,0-1 2,0 0-2,0-3 0,2 0 0,-2 0 3,0 0-3,0 0 0,0 0 0,0 0 5,0 0-4,0 0-1,0 0 0,0 0 2,0 0-2,0 0 0,0 0-2,0 0 6,0 0-6,0 0 2,0 0 0,0 0-1,0 0 1,0 0-10,0 0-20,0 0-55,0 0-51,-10 0-162</inkml:trace>
  <inkml:trace contextRef="#ctx0" brushRef="#br0" timeOffset="148172.3084">7721 15017 456,'0'0'23,"0"0"49,0 0 6,0 0-19,0 0-25,0 0 0,0 0-12,13-29 2,-8 29 1,3 0-15,0 0 4,3 5 2,-1 6-13,-5 2 22,-1 2-19,-4 2 3,0 0 12,-4-1-14,-8-3 5,-2-5-5,2-5-6,-1-3 23,1 0-22,-2-5 0,2-9 16,0-3-17,7-2 5,2 2-6,3-2 6,0 2-5,0 1-1,14 0 0,4 0-4,8 4 4,-1 2-1,3 4 0,-1 6 2,-9 0-10,-2 6 8,-9 9 1,-1 7 1,-6 1 2,0 6-3,-11-1 7,-5-2-6,-4-2 7,1-7-8,1-6 0,0-8 13,0-3-11,0 0 4,2-17 7,1-4-11,5-2 8,5 2-10,5 2 4,0 2 6,0 2-8,15 1-2,3 8 0,4 4-1,0 2 0,-2 0-2,-1 8 3,-8 8-1,-1 1 1,-7 5 0,-3 2 3,0 0-2,-6 0 3,-10-4-4,4-3 1,-3-7 6,0-5-4,0-5-3,0 0 12,2-4-12,-1-12 5,2-4-5,7 2 3,3 2-7,2 5 4,0 3-1,2 4-3,9 1 0,3 3 4,4 0-3,-6 0 3,2 4-7,-5 7 7,-4 2 0,1-1-1,-6-1 4,0 1-3,0-4 0,0-4 2,0-2 3,0-2-4,0 0-1,0 0 15,-3 0-14,-3-6 3,2-3-4,2-2 3,-3-1-4,1-1 1,1-2 0,2-3-1,1 1 1,0 0 0,0-2 0,0 4 1,0 4-6,0 1 5,0 9 0,0-1 2,0 2-2,0 0-2,0 0-4,1 12 4,1 3-2,-2 0 4,0-1 0,0-2 5,0-5-5,0-1 0,0-4 2,0 0 1,0-2 4,0 0-7,0 0 2,0 0 9,-5 0-8,1-10-3,2-2 0,-1-6 3,2-7-6,1-1 3,-3-5 0,3-1 0,0-3 0,0 4 0,0 0 0,0-1 3,-2 1-4,1 2 1,-1-2 0,-5-1-1,4 6 1,-5-2 0,-1 3 0,-2-1 3,-3-1-4,0 0 1,1-1 0,-2 2-1,2-2 1,2 6 0,0-1-1,2 4 4,1 2-4,0-2 1,1 1 0,4-3-3,0-1 3,2 0 0,1 0 0,0-4 2,0 7-2,-2 2 0,-1 2 1,0 1 3,-1 2-4,-5-4 0,4 0 11,-1-1-10,3-2-1,-1-1 0,2 3 5,1 3-6,1 4 1,0 1 0,0 5 0,0-2 3,0 1-3,0-1 0,0 0 2,0-2-2,0 1 0,3-2 0,0 1-1,1-1 1,2 0 0,-1 1-1,1 1 4,-2 0-4,-1 2 1,2-3 0,0 1-1,2-3 1,1 4 0,-3 0 0,1 1 4,-3 0-9,0 1 5,0 1 0,1-1-11,1 0-1,-2-2 4,0-1 8,0-1-3,1-1-1,1 1 3,1-1 1,0 1-10,0-1 10,-3 2-4,1 0 4,1 1-4,-1-1 2,0 0 0,4 0 2,-2-1-7,2 1 7,-2-1-7,1 1 3,-4 3-8,0 1 2,0 3-18,-2 0-16,1 0 20,-1 0-22,1 0 13,1 0 26,-2 7-14,1 2 15,-1 7-8,1 3-18,2 11 14,1 12-37,1 11 22,3 8 18,2 6-1,0 0 11,7 0-1,-3-1-14,1-1 16,1-5-28,3-4 15,-4-1 7,-2 1-24,-2 0-60,0 0-105</inkml:trace>
  <inkml:trace contextRef="#ctx0" brushRef="#br0" timeOffset="148414.2525">7928 14812 203,'0'0'2,"0"0"57,0 0-24,0 0-35,0 0-121</inkml:trace>
  <inkml:trace contextRef="#ctx0" brushRef="#br0" timeOffset="149123.9486">7851 15054 512,'0'0'22,"0"0"-22,0 0 79,0 0-49,0 0 1,0 0-11,-11 46 0,5-39-3,-4 1 0,4-3-11,-1-1 15,0-3-21,3-1 5,-1 0 8,1 0-6,2 0 3,-1-13 3,3-1-12,0-2 18,0 0-17,0 4-1,0 0 14,8 4-13,7 8 4,-3 0-6,7 0 0,-8 10 0,3 4 0,-6-1 0,-5 4 13,-3 1-3,0-3 6,0 1-4,-9-5-8,-3-2 18,0-5-21,-1-4 8,1 0 21,-2-3-14,-1-17-3,2-1-13,3-1 5,2 3-1,8 8-4,0 5 0,0 4 2,0 2-2,15 0-2,-2 0 2,-1 1 0,1 7-3,-3 1 3,-4 0-7,-3 0-16,-3-1-49,0-1 20,0-3 2,0 1-14,-3-4 20,-6-1-22,-2 0 9,1 0 47,1 0 0,1 0 10,5 0 12,3 0 31,0 0 7,0 0-19,0 0-12,0 0 15,0 0-28,0-1 3,0 1-2,0 0-7,0 0-12,4-1-84,1 1-136</inkml:trace>
  <inkml:trace contextRef="#ctx0" brushRef="#br0" timeOffset="151711.9283">7774 15116 112,'0'0'98,"0"0"-91,0 0 81,0 0-6,0 0-32,0 0 19,0 0-16,0 0 9,0 0-16,0 0-10,0 0 10,0 0-21,0 0-6,0 0 18,0 0-24,0 0 5,0 0-3,0-9-13,-1-3 9,-2-4-11,3-2 0,0 4 1,0 1-1,0 7-1,7 5 1,-3 1-8,1 0 8,-2 0-8,-1 10 8,-2 4 0,0 3 1,-2 1-1,-8 0 4,-5 1-3,1-2 1,1-2-2,3-4 0,2-2 0,2-5 0,6-3 0,0-1 0,0 0 2,0 0 0,8-7-2,8-11 0,5-5 6,0-3-6,-5 2-5,5-1-3,-3 2-5,-5 9 11,-2 3 1,-5 10 1,-6 1-3,0 0 3,0 9 0,-13 14 9,-1 5-8,-8 7 3,-5 5-4,-3-1 3,-4 2 12,-1-2-13,4-6 12,3-6 11,11-11-1,8-9 6,5-3 1,4-4-6,0 0 25,0 0-36,0-12-6,0-12-5,15-9-1,6-4-2,7-6 0,2-4 2,3-9-6,4-7 4,-1-5-6,2 2-1,-3 7 7,-7 13 0,-8 14 0,-7 10 4,-9 10-2,-2 8-2,-2 4 0,0 0 19,-9 21-19,-16 13 0,-8 13 0,-6 16 2,-7 9-1,-8 11-1,-5 4 0,-6-6 3,5-6-1,10-12-2,11-17 2,18-18 3,9-15 4,8-7-9,4-6 0,0 0 9,0-11-7,19-15-2,8-15 4,7-7-1,7-11 1,2-6-4,9-8 0,2-6-9,3 2 9,-1 6 0,-12 18-4,-4 14 9,-15 17-6,-10 15 1,-11 4 0,-4 3-5,0 0 5,0 8-3,-6 14 0,-12 5 6,-2 8-3,-3 3 0,-2 5 0,-2 7-9,-1 2-30,1 0-82,2-3-52,2-5-228</inkml:trace>
  <inkml:trace contextRef="#ctx0" brushRef="#br0" timeOffset="152941.9273">7589 15680 82,'0'0'136,"0"0"-81,0 0 87,0 0 1,0 0-59,0 0-12,-32 18-16,30-18 16,2 2-31,0-2 4,0 0 33,0 0-67,2 0 1,11-5 12,9-9-2,2-2 12,2-3-30,-1 1-4,-3-1 13,-2 5-9,-4 5-4,-7 2 0,-3 4 6,-2 3-4,-4 0-2,0 0 0,2 3 4,-2 14-1,0 7 4,0 8 8,-12 0-15,-4 5 8,-4 0-8,1-1 0,2-3 5,3-5-4,5-6-1,3-5 7,1-3-6,4-3 5,1-5-6,0-1 0,0-2 7,0-2-7,0 1 0,3-2 4,12 0-1,2 0 3,6-11-4,1-6 0,7 0 12,-1-2-13,0 2-1,-5 0 1,-6 4 3,-5 4-8,-2 4-10,-8 2-52,-1 3-84,-3 0-183,0-1-301</inkml:trace>
  <inkml:trace contextRef="#ctx0" brushRef="#br0" timeOffset="153332.1456">8032 15618 729,'0'0'28,"0"0"-14,0 0 60,0 0-20,0 0-11,0 0 7,11 130-9,-11-98 5,0 1-12,-4-3-16,-7-6 17,2-3-29,-1-6-4,2-5 12,1-6-9,0-4-3,-3 0 6,1 0-5,0-6 1,5-8-4,4 0-16,0 0 12,9 3-20,14 3 16,3 3 5,7 5-10,-6 0-4,1 5-35,-4 10-33,7 3-8,1 3-23,2 0-53,-4 3 162</inkml:trace>
  <inkml:trace contextRef="#ctx0" brushRef="#br0" timeOffset="154418.5879">7664 16370 235,'0'0'341,"0"0"-328,0 0 21,0 0 60,0 0-41,0 0-11,40 5 5,-16-17-8,1-4-5,1-2-15,-1-3-13,-1-1 22,-3 2-21,-3 4 7,-5 3 3,-5 8-7,-5 2 5,1 1-6,-4 2-9,0 0 27,0 0-23,0 3 6,0 19 5,0 9-3,-4 13 3,-6 6-2,-1 4-8,-4-3 29,0-1-28,0-8 5,5-8 14,-1-6-12,5-8-1,3-8-9,3-5 2,0-5 2,0-2-7,0 0 0,0 0 3,0 0-3,0 0 0,5 0-1,13-9 5,1-5 11,2-4-15,6-3 0,1 4 6,-1 0-6,-3 6 0,-9 2 0,-5 2 2,-2 5-2,-7 1 0,-1 1 0,0-2-6,0 2 2,0 0-28,2-2-45,2-3-116,1 0-53,2-2-454</inkml:trace>
  <inkml:trace contextRef="#ctx0" brushRef="#br0" timeOffset="155012.8901">8185 16402 511,'0'0'68,"0"0"-4,0 0 53,0 0-62,0 0-14,0 0-18,-33 39 6,25-35-2,-2-1 1,1-3 3,0 0-1,1 0-17,1 0 34,3-7-36,2-5 3,2-1 1,0-3-12,0 1 1,6 2-4,9 2 0,0 5-10,6 6 10,1 0-8,5 6 7,0 13 0,-5 6 1,1 6 0,-6 3 0,-6 4 16,-7 2-16,-4 5 7,0-2 8,0-4-7,-7-7 15,-9-9-23,5-6 4,-1-11 8,-4-6-10,-2 0-1,-2-8 7,1-11-8,4-3-6,6 0 3,9 2-13,0 4 10,9 4-1,11 4-1,5 3 4,3 5 0,-1 0 1,-2 3 1,-1 7 2,-4-1-1,-4-1 1,-2-3-7,-3-3-73,-2-2-103,-1 0-120</inkml:trace>
  <inkml:trace contextRef="#ctx0" brushRef="#br0" timeOffset="155178.0853">8461 16449 780,'0'0'87,"0"0"-20,0 0 85,0 0-117,0 0-35,0 0-9,13-8-22,-3-5-105,-2-6-98,-5-4-393</inkml:trace>
  <inkml:trace contextRef="#ctx0" brushRef="#br0" timeOffset="155543.9365">8495 16218 631,'0'0'58,"0"0"60,0 0-16,0 0-21,0 0-42,0 0-8,41 126-11,-36-120-15,-2 0 3,0-4-8,-3-2 1,2 0 13,-2 0-13,1-5 7,4-11-6,2-2 0,-1 1-3,0 1 1,1 7 0,-1 2-4,1 3 4,3 4-5,0 0 5,5 0-5,0 15 5,3 7 12,-2 2-8,2 4 25,-4 3-1,-6-1-25,-8 3 8,0-1-9,-7-5-2,-12-5-57,-7-12-96,1-10-93,0-9-480</inkml:trace>
  <inkml:trace contextRef="#ctx0" brushRef="#br0" timeOffset="155680.235">8533 16104 723,'0'0'46,"0"0"99,0 0-89,0 0-45,0 0-11,0 0-85,0 0-140</inkml:trace>
  <inkml:trace contextRef="#ctx0" brushRef="#br0" timeOffset="156544.2354">7926 16181 28,'0'0'9,"0"0"-3,0 0 5,0 0 34,0 0-29,0 0-14,-22 59 4,24-59-12,10 0-6,-1 0-93</inkml:trace>
  <inkml:trace contextRef="#ctx0" brushRef="#br0" timeOffset="158198.2949">7363 16540 172,'0'0'14,"0"0"-1,0 0 11,0 0 9,0 0 7,0 0 14,-35 30 36,34-30 29,1 0-44,0 0 11,0 0-38,0 0-17,0 0 17,0 0-41,4 0 8,14-5 27,5-6-12,4-1 17,2 0-28,2-1-8,-2 4 1,-7 2-11,-8 4 5,-4 2-6,-8 1 1,-2 0 6,0 0-2,-2 0 10,-16 11 3,-5 6-15,-7 0-2,0 2-1,-1-4-7,2 0 4,8-2-7,3-2 10,8-6-10,5-1 8,1-2 2,4-2 0,0 0-3,0 0 1,0 0-9,16 0 11,5 0-10,6-11-56,4-1-58,1-7-155,0-4-281</inkml:trace>
  <inkml:trace contextRef="#ctx0" brushRef="#br0" timeOffset="159040.0303">7816 15029 217,'0'0'9,"0"0"2,0 0 34,0 0-15,0 0-8,0 0 9,-1-4-3,1 4 15,0 0-11,0 0 5,0 0-15,0 0-16,0 0-1,0 3-5,0-3-18,4 0-68,1 0-120</inkml:trace>
  <inkml:trace contextRef="#ctx0" brushRef="#br0" timeOffset="159518.1368">7880 15012 450,'0'0'17,"0"0"35,0 0 57,0 0-53,0 0-41,0 0 20,0 0-13,0 0-6,0 0 14,0 0-23,0 0 4,0 0-7,0 0 0,0 0 0,0 0-4,0 0 0,0 0 0,0 0 1,0 0-1,0 0 0,0 0 2,0 0-1,0 0-1,0 0 0,0 0 1,0 0 0,0 0-1,0 0 0,0 0 1,0 0-2,0 0 1,0 0 0,0-3-6,6-3-23,-1-2-12,5 1 0,-1-2-35,-1 2-44,-5-4-192</inkml:trace>
  <inkml:trace contextRef="#ctx0" brushRef="#br0" timeOffset="159828.0121">7895 15078 413,'0'0'7,"0"0"31,0 0 72,0 0-41,0 0-40,0 0-17,-4 0 20,4 0-22,0 0-9,-2 0 2,2 0-3,0 0-39,0 0-68,0 0-147</inkml:trace>
  <inkml:trace contextRef="#ctx0" brushRef="#br0" timeOffset="160376.0323">9740 14741 4,'0'0'516,"0"0"-516,0 0 28,0 0 59,0 0-37,0 0-39,0 0-1,0 0-5,0 0 13,0 0-18,0 0 0,-9 0-59,-4-1-86,-8-6-183</inkml:trace>
  <inkml:trace contextRef="#ctx0" brushRef="#br0" timeOffset="160684.3697">8082 14804 396,'0'0'0,"0"0"-46,0 0 46,0 0 15,0 0-5,0 0 0,46 0-10,-40 0-7,0 0-136</inkml:trace>
  <inkml:trace contextRef="#ctx0" brushRef="#br0" timeOffset="160975.9315">9802 14545 235,'0'0'0,"0"0"-71,0 0 1</inkml:trace>
  <inkml:trace contextRef="#ctx0" brushRef="#br0" timeOffset="161470.1106">7354 14561 293,'0'0'0,"0"0"-35,0 0 35,0 0 72,0 0-2,0 0-51,5 0 25,-5 0 17,0 0-20,0 0-8,0 0-26,0 0-4,0-4-3,2-2-30,1-2-57,-1-6-165</inkml:trace>
  <inkml:trace contextRef="#ctx0" brushRef="#br0" timeOffset="162243.2269">9307 13629 305,'0'0'14,"0"0"-8,0 0 13,0 0 46,0 0-46,0 0-12,8 0 7,-8 0 12,0 0 8,0 0-11,0 0 0,0 0-3,0 0-10,0 0 11,0 0-8,0 0-5,0 0 21,0 0-23,0 0 1,0 0 6,0 0-8,0 0 7,0 0-9,0 0 1,0 0 10,0 0-14,0 0 0,0 0 5,0 0-4,0 0 1,0 0-2,0 0 1,0 0-1,0 0 0,0 0 0,0 0-1,0 0 2,0 0-1,0 0 0,0 0 2,0 0-4,0 0 2,0 0-11,0 0-37,0 0-87,-15-3-268</inkml:trace>
  <inkml:trace contextRef="#ctx0" brushRef="#br0" timeOffset="164636.0077">7849 15063 691,'0'0'0,"0"0"-112,0 0 70,0 0-209</inkml:trace>
  <inkml:trace contextRef="#ctx0" brushRef="#br0" timeOffset="164822.0756">7881 14997 662,'0'0'0,"0"0"-66,0 0-67,0 0-320</inkml:trace>
  <inkml:trace contextRef="#ctx0" brushRef="#br0" timeOffset="166097.6589">7921 14883 261,'0'0'15,"0"0"-12,0 0 4,0 0 8,0 0 13,0 0 4,-91 131-8,68-94 15,-4-4-7,0 0 17,4-4-3,0-5-14,5-4-3,5-3-21,1-11 2,8 0 9,2-5-19,2-1 0,0 0 1,0 0 1,15-13 13,4-7-15,2-4 2,3-5-9,3-5 5,0-4-7,7-4 9,1-2 0,0 1 1,-4 9 0,-8 10-1,-8 10 13,-8 7-7,-5 6-5,-2 1 22,0 0 9,-6 5-24,-10 9-8,2 5 0,-4 1 0,2 5 0,-2 1 0,0 3 0,0-2 2,4-3-2,3-5 0,3-7 1,3-5 3,4-4-4,1-3 0,0 0 2,0 0 0,6-10 0,8-9-2,5-4-9,3 0 8,-2-6-29,0 3 10,-2-1 13,-4 3-2,-1 6 9,-5 6 0,-5 7 1,-3 4-2,0 1 1,0 0 0,-6 9-2,-12 10 1,0 6 1,-3 8 0,-2 2 0,2 3 1,1-5 2,1-5-3,8-7 21,1-7-9,5-6 3,4-5-11,1-3 0,0 0 9,6-8-11,15-12-2,4-6 0,5-4-8,0 2-15,-2-1 0,0 0 2,-3 6 20,-3 3-3,-6 8 4,-9 6-1,-5 6 2,-2 0-1,0 3 7,-12 16-2,-7 8-5,-8 6 0,0 4 0,-1 1 0,-2 1 0,0-1 0,4-5 5,2-8 8,8-6 12,9-11-15,2-4-9,3-4 21,2 0-20,0 0 2,0-4 1,13-12-5,3-5 0,1-1-10,0 1-24,3-1 21,-4 2-3,2 5-2,-7 2 0,-4 6-42,-5 6-27,-2 1 22,0 0-41,0 0 8,0 9 29,-7 2-31</inkml:trace>
  <inkml:trace contextRef="#ctx0" brushRef="#br0" timeOffset="169412.1039">8668 14522 0,'0'0'0,"0"0"0,0 0 0,0 0 0,0 0 0,0 0 0,0 0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25T10:22:14.956"/>
    </inkml:context>
    <inkml:brush xml:id="br0">
      <inkml:brushProperty name="width" value="0.05292" units="cm"/>
      <inkml:brushProperty name="height" value="0.05292" units="cm"/>
      <inkml:brushProperty name="color" value="#1F497D"/>
    </inkml:brush>
  </inkml:definitions>
  <inkml:trace contextRef="#ctx0" brushRef="#br0">13092 7599 0,'0'0'5,"0"0"26,0 0 11,0 0-35,0 0 0,0 0-6,0 0 7,0 0 4,0 0-7,0 0 13,-2 0-4,1 0-4,-1 0 3,2 0-13,-1 0 0,-2 0-5,0 0-28,-1 0-102</inkml:trace>
  <inkml:trace contextRef="#ctx0" brushRef="#br0" timeOffset="1781.2509">5012 7715 615,'0'0'8,"0"0"3,0 0 18,0 0 57,0 0-5,0 0 1,158 40 10,-64-38-38,21-2-12,10 0 5,5-13-32,-3 1 2,-6-2-17,-7 2 6,-3 1 18,-7-1-17,-17 3-5,-22 4 7,-24 4-9,-20 1 0,-12 0-1,-5-2 4,-3 2-13,-1 0 10,0 0-37,-4 2-35,-16 8-120,0-3-202</inkml:trace>
  <inkml:trace contextRef="#ctx0" brushRef="#br0" timeOffset="2795.2493">10483 7738 304,'0'0'60,"0"0"38,0 0 53,0 0-55,0 0-34,0 0-14,33 3 0,4-3 32,18 0-4,19 0-15,27-6-1,23-11-15,23-2-24,30-6 19,24 2-30,20-1 24,7 1-20,-7 1-11,-16 5-2,-13 1-1,-17 3 1,-11-2 6,-13 2-7,-18 0 0,-17 5 0,-24 2 1,-20 0 4,-21 4-5,-14 2 1,-12 0 0,-13 0-1,-6 0 0,-4 0 5,-2 0-4,0 0 7,0 0 0,0 0-7,0 0 19,0 0-18,0-2-2,0 2 7,0-1-5,0 1 0,0 0-2,0 0 1,0 0-2,0 0 1,0-1-1,0 1 0,0 0-21,0-2 2,0 2 3,0 0-8,0 0 24,0 0-26,0 0-13,0 0-21,-5 0-66,-8 0-43,-11 3-50</inkml:trace>
  <inkml:trace contextRef="#ctx0" brushRef="#br0" timeOffset="63245.0072">8319 14408 289,'0'0'51,"0"0"13,0 0 45,0 0-62,0 0-24,0 0-16,0 0-7,0 0-61,0 0-158</inkml:trace>
  <inkml:trace contextRef="#ctx0" brushRef="#br0" timeOffset="64055.1226">17244 14364 601,'0'0'119,"0"0"-118,0 0 10,0 0 56,0 0-10,0 0-21,-8 5-36,8-3 7,0-2 4,0 1-10,0-1 2,0 0-3,0 0 0,0 0 1,0 2-1,0-2 0,0 1-4,0-1-1,0 0-29,0 1-19,0 0-60,0 1-8,0-2-171</inkml:trace>
  <inkml:trace contextRef="#ctx0" brushRef="#br0" timeOffset="64677.0455">7085 14587 356,'0'0'0,"0"0"-41,0 0 41,0 0 3,0 0-3,0 0-48</inkml:trace>
  <inkml:trace contextRef="#ctx0" brushRef="#br0" timeOffset="66010.9697">16886 14489 164,'0'0'242,"0"0"-164,0 0-25,0 0 22,0 0 4,0 0-38,0-4-13,0 4-4,0-2-7,0 2 17,0 0-27,0 0 1,0 0 9,0 0-15,0 0 5,0 0-7,0 0 4,0 0 4,0 0-8,0 0 0,0 0 1,0 0 0,0 0 0,0 0-1,0 0 1,0 0 0,0 0-1,0 0 0,0 0 3,0 0-1,0 0-2,0 0 0,0 0 4,0 0-3,0 0-1,0 0 0,0 0 4,0 0-2,0 0-2,0 0 0,0 0 5,0 0-1,0 0-4,0 0 0,0 0 13,0 0-8,0 0-5,0 0 9,0 0-8,0 0 3,0 0-4,0 0 1,0 0-1,0 0 2,0 0-2,0 0 3,0 0-3,0 0 1,0 0-1,0 0 0,0 0 2,0 0-2,0 0 0,0 0 3,0 0 0,0 0-3,0 0 0,0 0 0,0 0 1,0 0-1,0 0 0,0 0 2,0 0 0,0 0-2,0 0 0,0 0 1,0 0-5,0 0 4,0 0 0,0 0-2,0 0-3,0 0-37,0 0 15,-1 0-27,-9 2-6,-1 0-103,-1-2-188</inkml:trace>
  <inkml:trace contextRef="#ctx0" brushRef="#br0" timeOffset="66775.2807">17341 7962 614,'0'0'179,"0"0"-155,0 0 13,0 0 34,0 0 7,0 0 8,-23-80-79,0 126 5,-11 18 14,-11 18-2,-4 0-9,3-10 3,5-14-16,8-12 0,5-20 4,5-6-3,6-12 11,-1-8-12,1-1 2,1-26 8,5-14-12,10-16-1,1-9 1,12 4 1,14 11 6,3 15-7,5 17 0,7 18-7,10 1 4,2 24-2,2 15 4,-5 6 1,-3 1-2,-6-4-24,-2-6-55,-1-10-64,-2-12-100,0-14-346</inkml:trace>
  <inkml:trace contextRef="#ctx0" brushRef="#br0" timeOffset="66965.6396">17686 7986 824,'0'0'52,"0"0"48,0 0 27,0 0-82,0 0-44,0 0-2,124-67-15,-78 54-119,-12 4-95,-14 4-328</inkml:trace>
  <inkml:trace contextRef="#ctx0" brushRef="#br0" timeOffset="67113.7111">17814 8197 644,'0'0'79,"0"0"52,0 0-48,0 0-20,0 0-63,0 0-48,195-119-149,-133 76-314</inkml:trace>
  <inkml:trace contextRef="#ctx0" brushRef="#br0" timeOffset="67457.277">18330 7685 796,'0'0'54,"0"0"42,0 0 30,0 0-50,0 0-45,0 0-8,-19 214-14,19-188-9,0-6 14,3-7-14,-2-4 0,1-6-1,-2-3 4,0 0 1,3-5 0,-1-15-3,5-14 6,3-3-3,2-4 1,2 10-10,3 7 3,1 10-1,-1 10-3,1 4 6,-2 0-1,3 12 1,-3 9 0,-3 6-3,-6 3 6,-7 5-4,0 3 1,-6 1-52,-17 2-52,-6-2-79,-1-10-96</inkml:trace>
  <inkml:trace contextRef="#ctx0" brushRef="#br0" timeOffset="67639.7727">18266 7677 57,'0'0'676,"0"0"-645,0 0 70,0 0-49,0 0-45,0 0-7,200-145-54,-169 138-107,-5 4-367</inkml:trace>
  <inkml:trace contextRef="#ctx0" brushRef="#br0" timeOffset="68046.9447">19033 7431 674,'0'0'80,"0"0"-8,0 0 85,0 0-40,0 0-66,0 0-21,-139 396-17,121-340-9,0-4 2,2-8-6,1-8-57,0-11-49,2-14-112,-4-11-202</inkml:trace>
  <inkml:trace contextRef="#ctx0" brushRef="#br0" timeOffset="68187.2181">18687 7553 723,'0'0'23,"0"0"31,0 0 18,0 0-49,0 0-23,0 0 0,163 108-171</inkml:trace>
  <inkml:trace contextRef="#ctx0" brushRef="#br0" timeOffset="68345.7373">19222 7905 696,'0'0'76,"0"0"63,0 0-77,0 0-51,0 0-11,0 0-117,60 45-372</inkml:trace>
  <inkml:trace contextRef="#ctx0" brushRef="#br0" timeOffset="69455.1619">7931 14704 424,'0'0'28,"0"0"42,0 0 52,0 0-7,0 0-46,0 0-26,0 0-3,20-32-5,-16 32 4,-4 0-20,0 0-10,0 0 2,0 0-11,0 0-3,0 0-6,0 0-43,0 0 13,0 0 9,0 0 6,0 0 24,0 0-13,0 0 10,0 0 3,0 0 3,0 0 3,-4 0-2,4 0 0,0 0 20,0 0-19,0 0 7,0 0 9,0 0 4,0 0 10,0-1-11,0 1-9,0 0 21,0 0-26,0-1 1,0 1 8,0 0-13,0 0 1,0-2-7,0 2 4,0 0 4,0 0-8,0 0 0,0 0 7,0 0-6,0-3 4,0-5-5,0-6-4,0-6-52,0-8-124,0-10-81,13-10-358</inkml:trace>
  <inkml:trace contextRef="#ctx0" brushRef="#br0" timeOffset="70345.8691">17128 14159 772,'0'0'40,"0"0"24,4-10 54,7-19-94,13-12-22,10-13 9,9-7-6,1 1 10,1 0-15,-4 7 8,-5 9 1,-6 4-9,-8 10 0,-8 6-11,-5 5-48,-5 9 3,-4 7-6,0 3-10,0 0-81,-4 10-9,-5 5 34,-2 1-121</inkml:trace>
  <inkml:trace contextRef="#ctx0" brushRef="#br0" timeOffset="129090.8886">5540 8151 509,'0'0'173,"0"0"-153,0 0 75,0 0 14,0 0-32,0 0-8,0 0-23,-16 109-27,16-109 25,0 0-17,0 0-5,4-10 26,3-14-29,4-16-6,1-13-8,-3-7-1,-6 0-8,-3 5 2,0 12-3,0 14-9,-5 15 14,4 12 0,1 2 0,0 11-11,0 22 4,1 13 2,11 9 5,6 4 1,-3-2-1,4-9 0,2-9 0,-3-10 4,5-10-5,-3-9 1,1-10 0,5-2 3,2-27-3,-1-15-15,-3-6 9,-11-4-4,-7 3 4,-4 5 3,-2 15 3,0 9-2,0 14 2,0 8 0,0 1-4,0 20-3,0 13 7,7 7 2,1 5 4,2 1 1,-1 0-7,1-2 0,1-3-5,0-5-49,3-9-117,1-12-89,5-15-345</inkml:trace>
  <inkml:trace contextRef="#ctx0" brushRef="#br0" timeOffset="129273.2267">6124 8149 726,'0'0'50,"0"0"75,0 0-5,0 0-35,0 0-49,0 0-5,28 209-31,-18-174 1,3-3 5,1 0-6,5-7-90,5-12-99,-1-13-153</inkml:trace>
  <inkml:trace contextRef="#ctx0" brushRef="#br0" timeOffset="129571.8561">6417 8129 531,'0'0'91,"0"0"36,0 0-7,0 0-50,0 0-9,0 0-7,116-48-25,-84 35-13,2 1-14,-1 1 5,-3-2-14,-5 6 7,-7 4-105,-6 1-74,-12 2-306</inkml:trace>
  <inkml:trace contextRef="#ctx0" brushRef="#br0" timeOffset="129782.9868">6493 8307 573,'0'0'176,"0"0"-108,0 0 91,0 0-51,0 0-48,0 0-42,203-47 6,-140 27-24,-7 1 3,-4 1-10,-7 2-4,-3 3-74,-11 4-66,-13 0-117,-12 2-380</inkml:trace>
  <inkml:trace contextRef="#ctx0" brushRef="#br0" timeOffset="130656.8171">7303 8110 440,'0'0'84,"0"0"54,0 0-21,0 0-24,0 0 14,0 0-40,52 19 1,-41-37 1,2-8-40,-1-6 2,-4-9-20,2-4-9,-6-11 27,-2-6-24,-2-6-5,0 2 1,0 15 4,0 18-3,0 18-2,-3 12 3,1 3 13,2 8-16,0 22-2,0 17 2,0 10 2,0 7 7,8-2-9,1-7 4,6-8 1,1-5-5,3-10 0,1-8 1,1-8 1,0-11-2,4-5 0,0-9 3,8-20-4,-5-10 1,1-8-15,-8-6 14,-5-8-20,-7 1 10,-4 13 2,-5 14 9,0 19-3,0 11 3,0 3 0,3 11 3,1 20 1,6 10 15,-2 5-6,3 3-11,0-1 17,1 0-19,3 3 0,-3-1-7,0 0-38,3-8-79,2-15-120,2-17-102</inkml:trace>
  <inkml:trace contextRef="#ctx0" brushRef="#br0" timeOffset="130956.8783">8052 7960 761,'0'0'48,"0"0"110,0 0-11,0 0-70,0 0-29,0 0-31,167-35 8,-140 57-19,-10 5-6,-7 2 25,-10 5-20,0 3 1,-5 1 14,-11 1-15,-3 0 8,0-3-13,4-5 2,2-6 5,4-4-7,6-4 0,3-5 0,0-5 2,0-1-5,17-4 3,14-2-36,12-3 20,15-16-51,5-6-74,1-1-118,-4-5-349</inkml:trace>
  <inkml:trace contextRef="#ctx0" brushRef="#br0" timeOffset="131850.8596">10962 8299 761,'0'0'0,"0"0"0,0 0 9,0 0 45,0 0 18,0 0-1,55-22-8,-29-9 4,0-8-44,1-10-7,-5-2 4,-2-2-16,-5-3 4,-6 5-8,-3 10 6,-5 14 8,-1 18-8,0 9 8,0 0-7,0 17-2,0 24-5,0 13 13,0 11-10,0 2 12,2-7-15,8-8 0,2-12 1,6-12 2,0-12-3,4-9 0,7-7 4,3-16 3,6-22-7,2-14 0,-6-8-7,-6-3-5,-8 0 6,-7 3 0,-8 11 3,-5 15-1,0 16 4,0 14 0,0 4 4,0 8-2,0 21-2,3 9 20,1 5-19,3 1 11,3-1-12,-3-1 0,2 2 1,0-2-1,0-6-56,0-5-87,4-19-103,4-10-309</inkml:trace>
  <inkml:trace contextRef="#ctx0" brushRef="#br0" timeOffset="132024.8495">11745 8088 648,'0'0'104,"0"0"7,0 0 22,0 0-28,0 0-14,0 0-57,45 261-34,-32-225 7,1-4-3,2-4-4,2-8-60,4-13-102,1-7-136</inkml:trace>
  <inkml:trace contextRef="#ctx0" brushRef="#br0" timeOffset="132227.8183">12139 7977 809,'0'0'14,"0"0"94,0 0 36,0 0-56,0 0-56,0 0-3,132 14-29,-85-16 0,4-8-3,-1 1-2,-13 0-129,-11 1-118,-17 0-481</inkml:trace>
  <inkml:trace contextRef="#ctx0" brushRef="#br0" timeOffset="132429.3181">12202 8199 778,'0'0'1,"0"0"131,0 0 39,0 0-68,0 0-44,0 0-34,0 0-24,263-31 15,-200 6-16,0 4 0,-7 1-23,-8 6-59,-14 1-84,-15 1-153,-14-1-305</inkml:trace>
  <inkml:trace contextRef="#ctx0" brushRef="#br0" timeOffset="132655.0733">12285 7868 924,'0'0'13,"0"0"51,0 0 109,0 0-89,0 0-64,0 0-18,-9 57 8,18-5 16,0 6-26,0 8 7,-4 9-3,3 2-4,4 2-16,5-11-51,7-11-90,11-20-216</inkml:trace>
  <inkml:trace contextRef="#ctx0" brushRef="#br0" timeOffset="133171.456">12883 8303 914,'0'0'23,"0"0"-5,0 0 141,0 0-56,0 0-54,0 0-38,113-93-10,-78 46 15,0-4-15,-3-3-1,-5-4 1,-11-6 5,-6-2-11,-9 3 5,-1 17 0,0 20-4,0 15 4,-4 11-5,-3 13-3,0 24 8,-2 13 10,-2 8-1,7-1-5,4-7 6,0-7-6,4-5-4,11-7 2,4-10 2,1-8-7,4-12 3,3-1 0,2-19-4,1-13 4,-1-6-14,-3-3 12,0-11-21,-8 0 4,-2 3 6,-7 15 13,-6 15-6,-3 14 6,0 5 0,0 5 20,0 22-18,2 10 30,-2 5-15,1 1-14,1-1 9,0-2-12,6-1-6,-1-2-1,2-3-67,8-10-68,3-15-176,9-9-123</inkml:trace>
  <inkml:trace contextRef="#ctx0" brushRef="#br0" timeOffset="133441.4523">13687 7989 609,'0'0'85,"0"0"72,0 0-2,0 0-31,0 0-39,0 0-49,140-78-1,-113 78-15,-6 14-18,-8 8 9,-7 8-11,-6 6 0,-10 8 24,-18 6-22,-5 1 4,0-2 1,7-9-4,6-4 8,9-12-11,8-8 6,3-4-6,0-8 0,9-4-2,18 0-2,15-4-34,16-11-8,9-5-74,9 2-179,-3 1-195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3-31T08:15:11.645"/>
    </inkml:context>
    <inkml:brush xml:id="br0">
      <inkml:brushProperty name="width" value="0.05292" units="cm"/>
      <inkml:brushProperty name="height" value="0.05292" units="cm"/>
      <inkml:brushProperty name="color" value="#1F497D"/>
    </inkml:brush>
  </inkml:definitions>
  <inkml:trace contextRef="#ctx0" brushRef="#br0">7128 8489 203,'48'-19'80,"-4"5"-80,-5-1 162,-10 1-151,-12 6-8,-10 0 0,-4 3-3,-3 1-58,0-1-99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41E603-E785-4CB3-B585-DFD0FB672DC7}" type="datetimeFigureOut">
              <a:rPr lang="en-US" smtClean="0"/>
              <a:t>4/1/2021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FBC5B0-3E9F-49BF-92F0-69A92B085242}" type="slidenum">
              <a:rPr lang="en-US" smtClean="0"/>
              <a:t>‹#›</a:t>
            </a:fld>
            <a:endParaRPr lang="en-US"/>
          </a:p>
        </p:txBody>
      </p:sp>
    </p:spTree>
    <p:extLst>
      <p:ext uri="{BB962C8B-B14F-4D97-AF65-F5344CB8AC3E}">
        <p14:creationId xmlns:p14="http://schemas.microsoft.com/office/powerpoint/2010/main" val="2681693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BC5B0-3E9F-49BF-92F0-69A92B085242}" type="slidenum">
              <a:rPr lang="en-US" smtClean="0"/>
              <a:t>29</a:t>
            </a:fld>
            <a:endParaRPr lang="en-US"/>
          </a:p>
        </p:txBody>
      </p:sp>
    </p:spTree>
    <p:extLst>
      <p:ext uri="{BB962C8B-B14F-4D97-AF65-F5344CB8AC3E}">
        <p14:creationId xmlns:p14="http://schemas.microsoft.com/office/powerpoint/2010/main" val="400209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733728-8FFE-4DB8-94CA-E7E9561BBDA3}" type="datetimeFigureOut">
              <a:rPr lang="en-US" smtClean="0"/>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C6517-5B29-47AC-B985-F3D10EF1A5A0}" type="slidenum">
              <a:rPr lang="en-US" smtClean="0"/>
              <a:t>‹#›</a:t>
            </a:fld>
            <a:endParaRPr lang="en-US"/>
          </a:p>
        </p:txBody>
      </p:sp>
    </p:spTree>
    <p:extLst>
      <p:ext uri="{BB962C8B-B14F-4D97-AF65-F5344CB8AC3E}">
        <p14:creationId xmlns:p14="http://schemas.microsoft.com/office/powerpoint/2010/main" val="258519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733728-8FFE-4DB8-94CA-E7E9561BBDA3}" type="datetimeFigureOut">
              <a:rPr lang="en-US" smtClean="0"/>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C6517-5B29-47AC-B985-F3D10EF1A5A0}" type="slidenum">
              <a:rPr lang="en-US" smtClean="0"/>
              <a:t>‹#›</a:t>
            </a:fld>
            <a:endParaRPr lang="en-US"/>
          </a:p>
        </p:txBody>
      </p:sp>
    </p:spTree>
    <p:extLst>
      <p:ext uri="{BB962C8B-B14F-4D97-AF65-F5344CB8AC3E}">
        <p14:creationId xmlns:p14="http://schemas.microsoft.com/office/powerpoint/2010/main" val="1659013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733728-8FFE-4DB8-94CA-E7E9561BBDA3}" type="datetimeFigureOut">
              <a:rPr lang="en-US" smtClean="0"/>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C6517-5B29-47AC-B985-F3D10EF1A5A0}" type="slidenum">
              <a:rPr lang="en-US" smtClean="0"/>
              <a:t>‹#›</a:t>
            </a:fld>
            <a:endParaRPr lang="en-US"/>
          </a:p>
        </p:txBody>
      </p:sp>
    </p:spTree>
    <p:extLst>
      <p:ext uri="{BB962C8B-B14F-4D97-AF65-F5344CB8AC3E}">
        <p14:creationId xmlns:p14="http://schemas.microsoft.com/office/powerpoint/2010/main" val="556543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733728-8FFE-4DB8-94CA-E7E9561BBDA3}" type="datetimeFigureOut">
              <a:rPr lang="en-US" smtClean="0"/>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C6517-5B29-47AC-B985-F3D10EF1A5A0}" type="slidenum">
              <a:rPr lang="en-US" smtClean="0"/>
              <a:t>‹#›</a:t>
            </a:fld>
            <a:endParaRPr lang="en-US"/>
          </a:p>
        </p:txBody>
      </p:sp>
    </p:spTree>
    <p:extLst>
      <p:ext uri="{BB962C8B-B14F-4D97-AF65-F5344CB8AC3E}">
        <p14:creationId xmlns:p14="http://schemas.microsoft.com/office/powerpoint/2010/main" val="45189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733728-8FFE-4DB8-94CA-E7E9561BBDA3}" type="datetimeFigureOut">
              <a:rPr lang="en-US" smtClean="0"/>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C6517-5B29-47AC-B985-F3D10EF1A5A0}" type="slidenum">
              <a:rPr lang="en-US" smtClean="0"/>
              <a:t>‹#›</a:t>
            </a:fld>
            <a:endParaRPr lang="en-US"/>
          </a:p>
        </p:txBody>
      </p:sp>
    </p:spTree>
    <p:extLst>
      <p:ext uri="{BB962C8B-B14F-4D97-AF65-F5344CB8AC3E}">
        <p14:creationId xmlns:p14="http://schemas.microsoft.com/office/powerpoint/2010/main" val="1531379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733728-8FFE-4DB8-94CA-E7E9561BBDA3}" type="datetimeFigureOut">
              <a:rPr lang="en-US" smtClean="0"/>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C6517-5B29-47AC-B985-F3D10EF1A5A0}" type="slidenum">
              <a:rPr lang="en-US" smtClean="0"/>
              <a:t>‹#›</a:t>
            </a:fld>
            <a:endParaRPr lang="en-US"/>
          </a:p>
        </p:txBody>
      </p:sp>
    </p:spTree>
    <p:extLst>
      <p:ext uri="{BB962C8B-B14F-4D97-AF65-F5344CB8AC3E}">
        <p14:creationId xmlns:p14="http://schemas.microsoft.com/office/powerpoint/2010/main" val="420072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733728-8FFE-4DB8-94CA-E7E9561BBDA3}" type="datetimeFigureOut">
              <a:rPr lang="en-US" smtClean="0"/>
              <a:t>4/1/2021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0C6517-5B29-47AC-B985-F3D10EF1A5A0}" type="slidenum">
              <a:rPr lang="en-US" smtClean="0"/>
              <a:t>‹#›</a:t>
            </a:fld>
            <a:endParaRPr lang="en-US"/>
          </a:p>
        </p:txBody>
      </p:sp>
    </p:spTree>
    <p:extLst>
      <p:ext uri="{BB962C8B-B14F-4D97-AF65-F5344CB8AC3E}">
        <p14:creationId xmlns:p14="http://schemas.microsoft.com/office/powerpoint/2010/main" val="1561250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733728-8FFE-4DB8-94CA-E7E9561BBDA3}" type="datetimeFigureOut">
              <a:rPr lang="en-US" smtClean="0"/>
              <a:t>4/1/2021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0C6517-5B29-47AC-B985-F3D10EF1A5A0}" type="slidenum">
              <a:rPr lang="en-US" smtClean="0"/>
              <a:t>‹#›</a:t>
            </a:fld>
            <a:endParaRPr lang="en-US"/>
          </a:p>
        </p:txBody>
      </p:sp>
    </p:spTree>
    <p:extLst>
      <p:ext uri="{BB962C8B-B14F-4D97-AF65-F5344CB8AC3E}">
        <p14:creationId xmlns:p14="http://schemas.microsoft.com/office/powerpoint/2010/main" val="392576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733728-8FFE-4DB8-94CA-E7E9561BBDA3}" type="datetimeFigureOut">
              <a:rPr lang="en-US" smtClean="0"/>
              <a:t>4/1/2021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0C6517-5B29-47AC-B985-F3D10EF1A5A0}" type="slidenum">
              <a:rPr lang="en-US" smtClean="0"/>
              <a:t>‹#›</a:t>
            </a:fld>
            <a:endParaRPr lang="en-US"/>
          </a:p>
        </p:txBody>
      </p:sp>
    </p:spTree>
    <p:extLst>
      <p:ext uri="{BB962C8B-B14F-4D97-AF65-F5344CB8AC3E}">
        <p14:creationId xmlns:p14="http://schemas.microsoft.com/office/powerpoint/2010/main" val="4170625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733728-8FFE-4DB8-94CA-E7E9561BBDA3}" type="datetimeFigureOut">
              <a:rPr lang="en-US" smtClean="0"/>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C6517-5B29-47AC-B985-F3D10EF1A5A0}" type="slidenum">
              <a:rPr lang="en-US" smtClean="0"/>
              <a:t>‹#›</a:t>
            </a:fld>
            <a:endParaRPr lang="en-US"/>
          </a:p>
        </p:txBody>
      </p:sp>
    </p:spTree>
    <p:extLst>
      <p:ext uri="{BB962C8B-B14F-4D97-AF65-F5344CB8AC3E}">
        <p14:creationId xmlns:p14="http://schemas.microsoft.com/office/powerpoint/2010/main" val="3877184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733728-8FFE-4DB8-94CA-E7E9561BBDA3}" type="datetimeFigureOut">
              <a:rPr lang="en-US" smtClean="0"/>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C6517-5B29-47AC-B985-F3D10EF1A5A0}" type="slidenum">
              <a:rPr lang="en-US" smtClean="0"/>
              <a:t>‹#›</a:t>
            </a:fld>
            <a:endParaRPr lang="en-US"/>
          </a:p>
        </p:txBody>
      </p:sp>
    </p:spTree>
    <p:extLst>
      <p:ext uri="{BB962C8B-B14F-4D97-AF65-F5344CB8AC3E}">
        <p14:creationId xmlns:p14="http://schemas.microsoft.com/office/powerpoint/2010/main" val="107847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733728-8FFE-4DB8-94CA-E7E9561BBDA3}" type="datetimeFigureOut">
              <a:rPr lang="en-US" smtClean="0"/>
              <a:t>4/1/2021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C6517-5B29-47AC-B985-F3D10EF1A5A0}" type="slidenum">
              <a:rPr lang="en-US" smtClean="0"/>
              <a:t>‹#›</a:t>
            </a:fld>
            <a:endParaRPr lang="en-US"/>
          </a:p>
        </p:txBody>
      </p:sp>
    </p:spTree>
    <p:extLst>
      <p:ext uri="{BB962C8B-B14F-4D97-AF65-F5344CB8AC3E}">
        <p14:creationId xmlns:p14="http://schemas.microsoft.com/office/powerpoint/2010/main" val="701850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customXml" Target="../ink/ink6.xml"/><Relationship Id="rId4" Type="http://schemas.openxmlformats.org/officeDocument/2006/relationships/image" Target="../media/image29.em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emf"/><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9.emf"/><Relationship Id="rId4" Type="http://schemas.openxmlformats.org/officeDocument/2006/relationships/customXml" Target="../ink/ink8.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0.xml"/></Relationships>
</file>

<file path=ppt/slides/_rels/slide2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ustomXml" Target="../ink/ink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customXml" Target="../ink/ink15.xml"/></Relationships>
</file>

<file path=ppt/slides/_rels/slide3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17.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customXml" Target="../ink/ink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emf"/><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46.emf"/><Relationship Id="rId4" Type="http://schemas.openxmlformats.org/officeDocument/2006/relationships/customXml" Target="../ink/ink19.xml"/></Relationships>
</file>

<file path=ppt/slides/_rels/slide41.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50.png"/><Relationship Id="rId7" Type="http://schemas.openxmlformats.org/officeDocument/2006/relationships/image" Target="../media/image49.emf"/><Relationship Id="rId2" Type="http://schemas.openxmlformats.org/officeDocument/2006/relationships/image" Target="../media/image49.png"/><Relationship Id="rId1" Type="http://schemas.openxmlformats.org/officeDocument/2006/relationships/slideLayout" Target="../slideLayouts/slideLayout2.xml"/><Relationship Id="rId11" Type="http://schemas.openxmlformats.org/officeDocument/2006/relationships/image" Target="../media/image52.emf"/><Relationship Id="rId10" Type="http://schemas.openxmlformats.org/officeDocument/2006/relationships/customXml" Target="../ink/ink23.xml"/><Relationship Id="rId4" Type="http://schemas.openxmlformats.org/officeDocument/2006/relationships/customXml" Target="../ink/ink21.xml"/><Relationship Id="rId9" Type="http://schemas.openxmlformats.org/officeDocument/2006/relationships/image" Target="../media/image51.emf"/></Relationships>
</file>

<file path=ppt/slides/_rels/slide42.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customXml" Target="../ink/ink24.xml"/><Relationship Id="rId7" Type="http://schemas.openxmlformats.org/officeDocument/2006/relationships/customXml" Target="../ink/ink26.xm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customXml" Target="../ink/ink25.xml"/><Relationship Id="rId4" Type="http://schemas.openxmlformats.org/officeDocument/2006/relationships/image" Target="../media/image57.emf"/></Relationships>
</file>

<file path=ppt/slides/_rels/slide4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27.xml"/><Relationship Id="rId1" Type="http://schemas.openxmlformats.org/officeDocument/2006/relationships/slideLayout" Target="../slideLayouts/slideLayout7.xml"/><Relationship Id="rId5" Type="http://schemas.openxmlformats.org/officeDocument/2006/relationships/image" Target="../media/image61.emf"/><Relationship Id="rId4" Type="http://schemas.openxmlformats.org/officeDocument/2006/relationships/customXml" Target="../ink/ink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29.xml"/><Relationship Id="rId1" Type="http://schemas.openxmlformats.org/officeDocument/2006/relationships/slideLayout" Target="../slideLayouts/slideLayout7.xml"/><Relationship Id="rId5" Type="http://schemas.openxmlformats.org/officeDocument/2006/relationships/image" Target="../media/image67.emf"/><Relationship Id="rId4" Type="http://schemas.openxmlformats.org/officeDocument/2006/relationships/customXml" Target="../ink/ink30.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1.emf"/><Relationship Id="rId5" Type="http://schemas.openxmlformats.org/officeDocument/2006/relationships/customXml" Target="../ink/ink31.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4.emf"/><Relationship Id="rId4" Type="http://schemas.openxmlformats.org/officeDocument/2006/relationships/customXml" Target="../ink/ink3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emf"/><Relationship Id="rId4" Type="http://schemas.openxmlformats.org/officeDocument/2006/relationships/customXml" Target="../ink/ink3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79.emf"/><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customXml" Target="../ink/ink35.xml"/><Relationship Id="rId5" Type="http://schemas.openxmlformats.org/officeDocument/2006/relationships/image" Target="../media/image78.emf"/><Relationship Id="rId4" Type="http://schemas.openxmlformats.org/officeDocument/2006/relationships/customXml" Target="../ink/ink34.xml"/></Relationships>
</file>

<file path=ppt/slides/_rels/slide53.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2.emf"/><Relationship Id="rId2"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customXml" Target="../ink/ink38.xml"/><Relationship Id="rId5" Type="http://schemas.openxmlformats.org/officeDocument/2006/relationships/image" Target="../media/image81.emf"/><Relationship Id="rId4" Type="http://schemas.openxmlformats.org/officeDocument/2006/relationships/customXml" Target="../ink/ink37.xml"/></Relationships>
</file>

<file path=ppt/slides/_rels/slide5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customXml" Target="../ink/ink39.xml"/><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customXml" Target="../ink/ink40.xml"/></Relationships>
</file>

<file path=ppt/slides/_rels/slide5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customXml" Target="../ink/ink41.xml"/><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customXml" Target="../ink/ink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13147691"/>
              </p:ext>
            </p:extLst>
          </p:nvPr>
        </p:nvGraphicFramePr>
        <p:xfrm>
          <a:off x="1" y="1214422"/>
          <a:ext cx="9143999" cy="5445458"/>
        </p:xfrm>
        <a:graphic>
          <a:graphicData uri="http://schemas.openxmlformats.org/drawingml/2006/table">
            <a:tbl>
              <a:tblPr firstRow="1" bandRow="1">
                <a:tableStyleId>{5C22544A-7EE6-4342-B048-85BDC9FD1C3A}</a:tableStyleId>
              </a:tblPr>
              <a:tblGrid>
                <a:gridCol w="931333">
                  <a:extLst>
                    <a:ext uri="{9D8B030D-6E8A-4147-A177-3AD203B41FA5}">
                      <a16:colId xmlns="" xmlns:a16="http://schemas.microsoft.com/office/drawing/2014/main" val="20000"/>
                    </a:ext>
                  </a:extLst>
                </a:gridCol>
                <a:gridCol w="6773333">
                  <a:extLst>
                    <a:ext uri="{9D8B030D-6E8A-4147-A177-3AD203B41FA5}">
                      <a16:colId xmlns="" xmlns:a16="http://schemas.microsoft.com/office/drawing/2014/main" val="20001"/>
                    </a:ext>
                  </a:extLst>
                </a:gridCol>
                <a:gridCol w="1439333">
                  <a:extLst>
                    <a:ext uri="{9D8B030D-6E8A-4147-A177-3AD203B41FA5}">
                      <a16:colId xmlns="" xmlns:a16="http://schemas.microsoft.com/office/drawing/2014/main" val="20002"/>
                    </a:ext>
                  </a:extLst>
                </a:gridCol>
              </a:tblGrid>
              <a:tr h="467632">
                <a:tc>
                  <a:txBody>
                    <a:bodyPr/>
                    <a:lstStyle/>
                    <a:p>
                      <a:pPr marL="0" marR="0" algn="ctr">
                        <a:lnSpc>
                          <a:spcPct val="115000"/>
                        </a:lnSpc>
                        <a:spcBef>
                          <a:spcPts val="0"/>
                        </a:spcBef>
                        <a:spcAft>
                          <a:spcPts val="0"/>
                        </a:spcAft>
                      </a:pPr>
                      <a:r>
                        <a:rPr lang="en-IN" sz="1600" b="1" dirty="0">
                          <a:latin typeface="Times New Roman"/>
                          <a:ea typeface="Calibri"/>
                          <a:cs typeface="Times New Roman"/>
                        </a:rPr>
                        <a:t>Sr.  No.</a:t>
                      </a:r>
                      <a:endParaRPr lang="en-US" sz="14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200" b="1" dirty="0">
                          <a:latin typeface="Times New Roman" panose="02020603050405020304" pitchFamily="18" charset="0"/>
                          <a:ea typeface="Calibri"/>
                          <a:cs typeface="Times New Roman" panose="02020603050405020304" pitchFamily="18" charset="0"/>
                        </a:rPr>
                        <a:t>Topics</a:t>
                      </a:r>
                      <a:endParaRPr lang="en-US" sz="2200" dirty="0">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IN" sz="1600" b="1" dirty="0">
                          <a:latin typeface="Times New Roman"/>
                          <a:ea typeface="Calibri"/>
                          <a:cs typeface="Times New Roman"/>
                        </a:rPr>
                        <a:t>Hours</a:t>
                      </a:r>
                      <a:endParaRPr lang="en-US" sz="1400" dirty="0">
                        <a:latin typeface="Calibri"/>
                        <a:ea typeface="Calibri"/>
                        <a:cs typeface="Times New Roman"/>
                      </a:endParaRPr>
                    </a:p>
                  </a:txBody>
                  <a:tcPr marL="68580" marR="68580" marT="0" marB="0"/>
                </a:tc>
                <a:extLst>
                  <a:ext uri="{0D108BD9-81ED-4DB2-BD59-A6C34878D82A}">
                    <a16:rowId xmlns="" xmlns:a16="http://schemas.microsoft.com/office/drawing/2014/main" val="10000"/>
                  </a:ext>
                </a:extLst>
              </a:tr>
              <a:tr h="680146">
                <a:tc>
                  <a:txBody>
                    <a:bodyPr/>
                    <a:lstStyle/>
                    <a:p>
                      <a:pPr algn="ctr"/>
                      <a:r>
                        <a:rPr lang="en-US" sz="2200" dirty="0">
                          <a:latin typeface="Times New Roman" pitchFamily="18" charset="0"/>
                          <a:cs typeface="Times New Roman" pitchFamily="18" charset="0"/>
                        </a:rPr>
                        <a:t>4</a:t>
                      </a:r>
                      <a:r>
                        <a:rPr lang="en-US" sz="2200" dirty="0" smtClean="0">
                          <a:latin typeface="Times New Roman" pitchFamily="18" charset="0"/>
                          <a:cs typeface="Times New Roman" pitchFamily="18" charset="0"/>
                        </a:rPr>
                        <a:t>.1</a:t>
                      </a:r>
                      <a:endParaRPr lang="en-US" sz="2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Probability Distribution: Poisson and Normal distribution </a:t>
                      </a:r>
                    </a:p>
                  </a:txBody>
                  <a:tcPr/>
                </a:tc>
                <a:tc>
                  <a:txBody>
                    <a:bodyPr/>
                    <a:lstStyle/>
                    <a:p>
                      <a:pPr algn="ctr"/>
                      <a:r>
                        <a:rPr kumimoji="0" lang="en-IN" sz="2400" kern="1200" dirty="0">
                          <a:solidFill>
                            <a:schemeClr val="dk1"/>
                          </a:solidFill>
                          <a:latin typeface="Times New Roman" pitchFamily="18" charset="0"/>
                          <a:ea typeface="+mn-ea"/>
                          <a:cs typeface="Times New Roman" pitchFamily="18" charset="0"/>
                        </a:rPr>
                        <a:t> </a:t>
                      </a:r>
                      <a:r>
                        <a:rPr kumimoji="0" lang="en-IN" sz="2400" kern="1200" dirty="0" smtClean="0">
                          <a:solidFill>
                            <a:schemeClr val="dk1"/>
                          </a:solidFill>
                          <a:latin typeface="Times New Roman" pitchFamily="18" charset="0"/>
                          <a:ea typeface="+mn-ea"/>
                          <a:cs typeface="Times New Roman" pitchFamily="18" charset="0"/>
                        </a:rPr>
                        <a:t>7</a:t>
                      </a:r>
                      <a:r>
                        <a:rPr kumimoji="0" lang="en-IN" sz="2400" kern="1200" baseline="0" dirty="0" smtClean="0">
                          <a:solidFill>
                            <a:schemeClr val="dk1"/>
                          </a:solidFill>
                          <a:latin typeface="Times New Roman" pitchFamily="18" charset="0"/>
                          <a:ea typeface="+mn-ea"/>
                          <a:cs typeface="Times New Roman" pitchFamily="18" charset="0"/>
                        </a:rPr>
                        <a:t> </a:t>
                      </a:r>
                      <a:r>
                        <a:rPr kumimoji="0" lang="en-IN" sz="2400" kern="1200" dirty="0" smtClean="0">
                          <a:solidFill>
                            <a:schemeClr val="dk1"/>
                          </a:solidFill>
                          <a:latin typeface="Times New Roman" pitchFamily="18" charset="0"/>
                          <a:ea typeface="+mn-ea"/>
                          <a:cs typeface="Times New Roman" pitchFamily="18" charset="0"/>
                        </a:rPr>
                        <a:t>hr</a:t>
                      </a:r>
                      <a:endParaRPr lang="en-IN" sz="2400" dirty="0">
                        <a:latin typeface="Times New Roman" pitchFamily="18" charset="0"/>
                        <a:cs typeface="Times New Roman" pitchFamily="18" charset="0"/>
                      </a:endParaRPr>
                    </a:p>
                  </a:txBody>
                  <a:tcPr/>
                </a:tc>
                <a:extLst>
                  <a:ext uri="{0D108BD9-81ED-4DB2-BD59-A6C34878D82A}">
                    <a16:rowId xmlns="" xmlns:a16="http://schemas.microsoft.com/office/drawing/2014/main" val="10001"/>
                  </a:ext>
                </a:extLst>
              </a:tr>
              <a:tr h="1183066">
                <a:tc>
                  <a:txBody>
                    <a:bodyPr/>
                    <a:lstStyle/>
                    <a:p>
                      <a:pPr algn="ctr"/>
                      <a:r>
                        <a:rPr lang="en-US" sz="2200" dirty="0">
                          <a:latin typeface="Times New Roman" pitchFamily="18" charset="0"/>
                          <a:cs typeface="Times New Roman" pitchFamily="18" charset="0"/>
                        </a:rPr>
                        <a:t>4</a:t>
                      </a:r>
                      <a:r>
                        <a:rPr lang="en-US" sz="2200" dirty="0" smtClean="0">
                          <a:latin typeface="Times New Roman" pitchFamily="18" charset="0"/>
                          <a:cs typeface="Times New Roman" pitchFamily="18" charset="0"/>
                        </a:rPr>
                        <a:t>.2</a:t>
                      </a:r>
                      <a:endParaRPr lang="en-US" sz="2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Sampling distribution, Test of Hypothesis, Level of Significance, Critical region, One-tailed, and two-tailed test, Degree of freedom. </a:t>
                      </a:r>
                    </a:p>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	</a:t>
                      </a:r>
                    </a:p>
                  </a:txBody>
                  <a:tcPr/>
                </a:tc>
                <a:tc>
                  <a:txBody>
                    <a:bodyPr/>
                    <a:lstStyle/>
                    <a:p>
                      <a:pPr algn="ctr"/>
                      <a:r>
                        <a:rPr kumimoji="0" lang="en-IN" sz="2400" kern="1200" baseline="0" dirty="0">
                          <a:solidFill>
                            <a:schemeClr val="dk1"/>
                          </a:solidFill>
                          <a:latin typeface="Times New Roman" pitchFamily="18" charset="0"/>
                          <a:ea typeface="+mn-ea"/>
                          <a:cs typeface="Times New Roman" pitchFamily="18" charset="0"/>
                        </a:rPr>
                        <a:t> </a:t>
                      </a:r>
                      <a:r>
                        <a:rPr kumimoji="0" lang="en-IN" sz="2400" kern="1200" dirty="0">
                          <a:solidFill>
                            <a:schemeClr val="dk1"/>
                          </a:solidFill>
                          <a:latin typeface="Times New Roman" pitchFamily="18" charset="0"/>
                          <a:ea typeface="+mn-ea"/>
                          <a:cs typeface="Times New Roman" pitchFamily="18" charset="0"/>
                        </a:rPr>
                        <a:t> </a:t>
                      </a:r>
                      <a:endParaRPr lang="en-US" sz="2400" dirty="0">
                        <a:latin typeface="Times New Roman" pitchFamily="18" charset="0"/>
                        <a:cs typeface="Times New Roman" pitchFamily="18" charset="0"/>
                      </a:endParaRPr>
                    </a:p>
                  </a:txBody>
                  <a:tcPr/>
                </a:tc>
                <a:extLst>
                  <a:ext uri="{0D108BD9-81ED-4DB2-BD59-A6C34878D82A}">
                    <a16:rowId xmlns="" xmlns:a16="http://schemas.microsoft.com/office/drawing/2014/main" val="10002"/>
                  </a:ext>
                </a:extLst>
              </a:tr>
              <a:tr h="1600200">
                <a:tc>
                  <a:txBody>
                    <a:bodyPr/>
                    <a:lstStyle/>
                    <a:p>
                      <a:pPr algn="ctr"/>
                      <a:r>
                        <a:rPr lang="en-US" sz="2200" dirty="0">
                          <a:latin typeface="Times New Roman" pitchFamily="18" charset="0"/>
                          <a:cs typeface="Times New Roman" pitchFamily="18" charset="0"/>
                        </a:rPr>
                        <a:t>4</a:t>
                      </a:r>
                      <a:r>
                        <a:rPr lang="en-US" sz="2200" dirty="0" smtClean="0">
                          <a:latin typeface="Times New Roman" pitchFamily="18" charset="0"/>
                          <a:cs typeface="Times New Roman" pitchFamily="18" charset="0"/>
                        </a:rPr>
                        <a:t>.3</a:t>
                      </a:r>
                      <a:endParaRPr lang="en-US" sz="2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Students’ t-distribution (Small sample). Test the significance of mean and Difference between the means of two samples. Chi-Square Test: Test of goodness of fit and independence of attributes, Contingency table.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2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r>
                        <a:rPr kumimoji="0" lang="en-IN" sz="2400" kern="1200" baseline="0" dirty="0">
                          <a:solidFill>
                            <a:schemeClr val="dk1"/>
                          </a:solidFill>
                          <a:latin typeface="Times New Roman" pitchFamily="18" charset="0"/>
                          <a:ea typeface="+mn-ea"/>
                          <a:cs typeface="Times New Roman" pitchFamily="18" charset="0"/>
                        </a:rPr>
                        <a:t> </a:t>
                      </a:r>
                      <a:endParaRPr lang="en-US" sz="2400" dirty="0"/>
                    </a:p>
                  </a:txBody>
                  <a:tcPr/>
                </a:tc>
                <a:extLst>
                  <a:ext uri="{0D108BD9-81ED-4DB2-BD59-A6C34878D82A}">
                    <a16:rowId xmlns="" xmlns:a16="http://schemas.microsoft.com/office/drawing/2014/main" val="10003"/>
                  </a:ext>
                </a:extLst>
              </a:tr>
              <a:tr h="413900">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1"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Self-learning Topics: </a:t>
                      </a:r>
                      <a:r>
                        <a:rPr lang="en-US" sz="22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Test significance for Large samples, Estimate parameters of a population, Yate’s Correction. 	</a:t>
                      </a:r>
                    </a:p>
                    <a:p>
                      <a:endParaRPr lang="en-US" sz="2200" dirty="0">
                        <a:latin typeface="Times New Roman" pitchFamily="18" charset="0"/>
                        <a:cs typeface="Times New Roman" pitchFamily="18" charset="0"/>
                      </a:endParaRPr>
                    </a:p>
                  </a:txBody>
                  <a:tcPr/>
                </a:tc>
                <a:tc>
                  <a:txBody>
                    <a:bodyPr/>
                    <a:lstStyle/>
                    <a:p>
                      <a:pPr algn="ctr"/>
                      <a:endParaRPr lang="en-US" sz="2400" dirty="0">
                        <a:latin typeface="Times New Roman" pitchFamily="18" charset="0"/>
                        <a:cs typeface="Times New Roman" pitchFamily="18" charset="0"/>
                      </a:endParaRPr>
                    </a:p>
                  </a:txBody>
                  <a:tcPr/>
                </a:tc>
                <a:extLst>
                  <a:ext uri="{0D108BD9-81ED-4DB2-BD59-A6C34878D82A}">
                    <a16:rowId xmlns="" xmlns:a16="http://schemas.microsoft.com/office/drawing/2014/main" val="10004"/>
                  </a:ext>
                </a:extLst>
              </a:tr>
            </a:tbl>
          </a:graphicData>
        </a:graphic>
      </p:graphicFrame>
      <p:sp>
        <p:nvSpPr>
          <p:cNvPr id="3" name="Title 2"/>
          <p:cNvSpPr>
            <a:spLocks noGrp="1"/>
          </p:cNvSpPr>
          <p:nvPr>
            <p:ph type="title"/>
          </p:nvPr>
        </p:nvSpPr>
        <p:spPr>
          <a:xfrm>
            <a:off x="90055" y="0"/>
            <a:ext cx="9067800" cy="1143000"/>
          </a:xfrm>
        </p:spPr>
        <p:txBody>
          <a:bodyPr>
            <a:normAutofit/>
          </a:bodyPr>
          <a:lstStyle/>
          <a:p>
            <a:r>
              <a:rPr lang="en-IN" sz="2800" b="1" dirty="0">
                <a:solidFill>
                  <a:schemeClr val="accent2"/>
                </a:solidFill>
                <a:latin typeface="Times New Roman" pitchFamily="18" charset="0"/>
                <a:cs typeface="Times New Roman" pitchFamily="18" charset="0"/>
              </a:rPr>
              <a:t>Module </a:t>
            </a:r>
            <a:r>
              <a:rPr lang="en-IN" sz="2800" b="1" dirty="0" smtClean="0">
                <a:solidFill>
                  <a:schemeClr val="accent2"/>
                </a:solidFill>
                <a:latin typeface="Times New Roman" pitchFamily="18" charset="0"/>
                <a:cs typeface="Times New Roman" pitchFamily="18" charset="0"/>
              </a:rPr>
              <a:t>4: Probability Distribution and Sampling Theory</a:t>
            </a:r>
            <a:endParaRPr lang="en-IN" sz="2800" b="1" dirty="0">
              <a:solidFill>
                <a:schemeClr val="accent2"/>
              </a:solidFill>
              <a:latin typeface="Times New Roman" pitchFamily="18" charset="0"/>
              <a:cs typeface="Times New Roman" pitchFamily="18" charset="0"/>
            </a:endParaRPr>
          </a:p>
        </p:txBody>
      </p:sp>
    </p:spTree>
    <p:extLst>
      <p:ext uri="{BB962C8B-B14F-4D97-AF65-F5344CB8AC3E}">
        <p14:creationId xmlns:p14="http://schemas.microsoft.com/office/powerpoint/2010/main" val="2794289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l"/>
            <a:r>
              <a:rPr lang="en-US" sz="4000" b="1" dirty="0" smtClean="0">
                <a:solidFill>
                  <a:schemeClr val="accent2"/>
                </a:solidFill>
                <a:latin typeface="Times New Roman" panose="02020603050405020304" pitchFamily="18" charset="0"/>
                <a:cs typeface="Times New Roman" panose="02020603050405020304" pitchFamily="18" charset="0"/>
              </a:rPr>
              <a:t>Sampling Distribution of the Mean</a:t>
            </a:r>
            <a:endParaRPr lang="en-US" sz="4000" b="1" dirty="0">
              <a:solidFill>
                <a:schemeClr val="accent2"/>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28600" y="1066800"/>
            <a:ext cx="8610600" cy="5059363"/>
          </a:xfrm>
        </p:spPr>
        <p:txBody>
          <a:bodyPr>
            <a:normAutofit/>
          </a:bodyPr>
          <a:lstStyle/>
          <a:p>
            <a:r>
              <a:rPr lang="en-US" sz="2000" dirty="0"/>
              <a:t>A population of 10 </a:t>
            </a:r>
            <a:r>
              <a:rPr lang="en-US" sz="2000" dirty="0" smtClean="0"/>
              <a:t>people with </a:t>
            </a:r>
            <a:r>
              <a:rPr lang="en-US" sz="2000" dirty="0"/>
              <a:t>$0–$9</a:t>
            </a:r>
          </a:p>
          <a:p>
            <a:pPr marL="0" indent="0">
              <a:buNone/>
            </a:pPr>
            <a:endParaRPr lang="en-US" sz="2000" b="1" dirty="0" smtClean="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7848600" cy="4450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18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l"/>
            <a:r>
              <a:rPr lang="en-US" sz="4000" b="1" dirty="0" smtClean="0">
                <a:solidFill>
                  <a:schemeClr val="accent2"/>
                </a:solidFill>
                <a:latin typeface="Times New Roman" panose="02020603050405020304" pitchFamily="18" charset="0"/>
                <a:cs typeface="Times New Roman" panose="02020603050405020304" pitchFamily="18" charset="0"/>
              </a:rPr>
              <a:t>Sampling Distribution of the Mean</a:t>
            </a:r>
            <a:endParaRPr lang="en-US" sz="4000" b="1" dirty="0">
              <a:solidFill>
                <a:schemeClr val="accent2"/>
              </a:solidFill>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 y="1828801"/>
            <a:ext cx="4032077" cy="2574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60958"/>
            <a:ext cx="4123750" cy="261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04800" y="4631001"/>
            <a:ext cx="3120406" cy="369332"/>
          </a:xfrm>
          <a:prstGeom prst="rect">
            <a:avLst/>
          </a:prstGeom>
        </p:spPr>
        <p:txBody>
          <a:bodyPr wrap="none">
            <a:spAutoFit/>
          </a:bodyPr>
          <a:lstStyle/>
          <a:p>
            <a:r>
              <a:rPr lang="en-US" dirty="0"/>
              <a:t>The sampling distribution </a:t>
            </a:r>
            <a:r>
              <a:rPr lang="en-US" dirty="0" smtClean="0"/>
              <a:t>(n=1)</a:t>
            </a:r>
            <a:endParaRPr lang="en-US" dirty="0"/>
          </a:p>
        </p:txBody>
      </p:sp>
      <p:sp>
        <p:nvSpPr>
          <p:cNvPr id="6" name="Rectangle 5"/>
          <p:cNvSpPr/>
          <p:nvPr/>
        </p:nvSpPr>
        <p:spPr>
          <a:xfrm>
            <a:off x="4983846" y="4642485"/>
            <a:ext cx="3117200" cy="369332"/>
          </a:xfrm>
          <a:prstGeom prst="rect">
            <a:avLst/>
          </a:prstGeom>
        </p:spPr>
        <p:txBody>
          <a:bodyPr wrap="none">
            <a:spAutoFit/>
          </a:bodyPr>
          <a:lstStyle/>
          <a:p>
            <a:r>
              <a:rPr lang="en-US" dirty="0"/>
              <a:t>The sampling distribution </a:t>
            </a:r>
            <a:r>
              <a:rPr lang="en-US" dirty="0" smtClean="0"/>
              <a:t>(</a:t>
            </a:r>
            <a:r>
              <a:rPr lang="en-US" i="1" dirty="0"/>
              <a:t>n</a:t>
            </a:r>
            <a:r>
              <a:rPr lang="en-US" dirty="0" smtClean="0"/>
              <a:t>=2</a:t>
            </a:r>
            <a:r>
              <a:rPr lang="en-US" dirty="0"/>
              <a:t>)</a:t>
            </a:r>
          </a:p>
        </p:txBody>
      </p:sp>
    </p:spTree>
    <p:extLst>
      <p:ext uri="{BB962C8B-B14F-4D97-AF65-F5344CB8AC3E}">
        <p14:creationId xmlns:p14="http://schemas.microsoft.com/office/powerpoint/2010/main" val="3369364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l"/>
            <a:r>
              <a:rPr lang="en-US" sz="4000" b="1" dirty="0" smtClean="0">
                <a:solidFill>
                  <a:schemeClr val="accent2"/>
                </a:solidFill>
                <a:latin typeface="Times New Roman" panose="02020603050405020304" pitchFamily="18" charset="0"/>
                <a:cs typeface="Times New Roman" panose="02020603050405020304" pitchFamily="18" charset="0"/>
              </a:rPr>
              <a:t>Sampling Distribution of the Mean</a:t>
            </a:r>
            <a:endParaRPr lang="en-US" sz="4000" b="1" dirty="0">
              <a:solidFill>
                <a:schemeClr val="accent2"/>
              </a:solidFill>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153400" cy="5132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9364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1143000"/>
          </a:xfrm>
        </p:spPr>
        <p:txBody>
          <a:bodyPr>
            <a:normAutofit/>
          </a:bodyPr>
          <a:lstStyle/>
          <a:p>
            <a:pPr algn="l"/>
            <a:r>
              <a:rPr lang="en-US" sz="3600" b="1" dirty="0">
                <a:solidFill>
                  <a:schemeClr val="accent2"/>
                </a:solidFill>
                <a:latin typeface="Times New Roman" panose="02020603050405020304" pitchFamily="18" charset="0"/>
                <a:cs typeface="Times New Roman" panose="02020603050405020304" pitchFamily="18" charset="0"/>
              </a:rPr>
              <a:t>Properties of sampling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219200"/>
                <a:ext cx="8229600" cy="4525963"/>
              </a:xfrm>
            </p:spPr>
            <p:txBody>
              <a:bodyPr>
                <a:normAutofit/>
              </a:bodyPr>
              <a:lstStyle/>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It has a mean (</a:t>
                </a:r>
                <a14:m>
                  <m:oMath xmlns:m="http://schemas.openxmlformats.org/officeDocument/2006/math">
                    <m:sSub>
                      <m:sSubPr>
                        <m:ctrlPr>
                          <a:rPr lang="en-US" sz="2000" i="1">
                            <a:latin typeface="Cambria Math"/>
                            <a:ea typeface="Cambria Math"/>
                            <a:cs typeface="Times New Roman" panose="02020603050405020304" pitchFamily="18" charset="0"/>
                          </a:rPr>
                        </m:ctrlPr>
                      </m:sSubPr>
                      <m:e>
                        <m:r>
                          <a:rPr lang="en-US" sz="2000" i="1">
                            <a:latin typeface="Cambria Math"/>
                            <a:ea typeface="Cambria Math"/>
                            <a:cs typeface="Times New Roman" panose="02020603050405020304" pitchFamily="18" charset="0"/>
                          </a:rPr>
                          <m:t>𝜇</m:t>
                        </m:r>
                      </m:e>
                      <m:sub>
                        <m:acc>
                          <m:accPr>
                            <m:chr m:val="̅"/>
                            <m:ctrlPr>
                              <a:rPr lang="en-US" sz="2000" i="1">
                                <a:latin typeface="Cambria Math"/>
                                <a:ea typeface="Cambria Math"/>
                                <a:cs typeface="Times New Roman" panose="02020603050405020304" pitchFamily="18" charset="0"/>
                              </a:rPr>
                            </m:ctrlPr>
                          </m:accPr>
                          <m:e>
                            <m:r>
                              <a:rPr lang="en-US" sz="2000" i="1">
                                <a:latin typeface="Cambria Math"/>
                                <a:ea typeface="Cambria Math"/>
                                <a:cs typeface="Times New Roman" panose="02020603050405020304" pitchFamily="18" charset="0"/>
                              </a:rPr>
                              <m:t>𝑋</m:t>
                            </m:r>
                          </m:e>
                        </m:acc>
                      </m:sub>
                    </m:sSub>
                  </m:oMath>
                </a14:m>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equal to the population mean </a:t>
                </a:r>
                <a:r>
                  <a:rPr lang="en-US" sz="2000" dirty="0" smtClean="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μ</a:t>
                </a:r>
                <a:r>
                  <a:rPr lang="en-US" sz="20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has a standard deviation (standard error, </a:t>
                </a:r>
                <a14:m>
                  <m:oMath xmlns:m="http://schemas.openxmlformats.org/officeDocument/2006/math">
                    <m:sSub>
                      <m:sSubPr>
                        <m:ctrlPr>
                          <a:rPr lang="en-US" sz="2000" i="1">
                            <a:latin typeface="Cambria Math"/>
                            <a:ea typeface="Cambria Math"/>
                            <a:cs typeface="Times New Roman" panose="02020603050405020304" pitchFamily="18" charset="0"/>
                          </a:rPr>
                        </m:ctrlPr>
                      </m:sSubPr>
                      <m:e>
                        <m:r>
                          <a:rPr lang="en-US" sz="2000" i="1" smtClean="0">
                            <a:latin typeface="Cambria Math"/>
                            <a:ea typeface="Cambria Math"/>
                            <a:cs typeface="Times New Roman" panose="02020603050405020304" pitchFamily="18" charset="0"/>
                          </a:rPr>
                          <m:t>𝜎</m:t>
                        </m:r>
                      </m:e>
                      <m:sub>
                        <m:acc>
                          <m:accPr>
                            <m:chr m:val="̅"/>
                            <m:ctrlPr>
                              <a:rPr lang="en-US" sz="2000" i="1">
                                <a:latin typeface="Cambria Math"/>
                                <a:ea typeface="Cambria Math"/>
                                <a:cs typeface="Times New Roman" panose="02020603050405020304" pitchFamily="18" charset="0"/>
                              </a:rPr>
                            </m:ctrlPr>
                          </m:accPr>
                          <m:e>
                            <m:r>
                              <a:rPr lang="en-US" sz="2000" i="1">
                                <a:latin typeface="Cambria Math"/>
                                <a:ea typeface="Cambria Math"/>
                                <a:cs typeface="Times New Roman" panose="02020603050405020304" pitchFamily="18" charset="0"/>
                              </a:rPr>
                              <m:t>𝑋</m:t>
                            </m:r>
                          </m:e>
                        </m:acc>
                      </m:sub>
                    </m:sSub>
                  </m:oMath>
                </a14:m>
                <a:r>
                  <a:rPr lang="en-US" sz="2000" dirty="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σ</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equal </a:t>
                </a:r>
                <a:r>
                  <a:rPr lang="en-US" sz="2000" dirty="0" smtClean="0">
                    <a:latin typeface="Times New Roman" panose="02020603050405020304" pitchFamily="18" charset="0"/>
                    <a:cs typeface="Times New Roman" panose="02020603050405020304" pitchFamily="18" charset="0"/>
                  </a:rPr>
                  <a:t>to the </a:t>
                </a:r>
                <a:r>
                  <a:rPr lang="en-US" sz="2000" dirty="0">
                    <a:latin typeface="Times New Roman" panose="02020603050405020304" pitchFamily="18" charset="0"/>
                    <a:cs typeface="Times New Roman" panose="02020603050405020304" pitchFamily="18" charset="0"/>
                  </a:rPr>
                  <a:t>population standard deviation (</a:t>
                </a:r>
                <a:r>
                  <a:rPr lang="en-US" sz="2000" i="1" dirty="0">
                    <a:latin typeface="Times New Roman" panose="02020603050405020304" pitchFamily="18" charset="0"/>
                    <a:cs typeface="Times New Roman" panose="02020603050405020304" pitchFamily="18" charset="0"/>
                  </a:rPr>
                  <a:t>σ</a:t>
                </a:r>
                <a:r>
                  <a:rPr lang="en-US" sz="2000" dirty="0">
                    <a:latin typeface="Times New Roman" panose="02020603050405020304" pitchFamily="18" charset="0"/>
                    <a:cs typeface="Times New Roman" panose="02020603050405020304" pitchFamily="18" charset="0"/>
                  </a:rPr>
                  <a:t>) divided by </a:t>
                </a:r>
                <a:r>
                  <a:rPr lang="en-US" sz="2000" dirty="0" smtClean="0">
                    <a:latin typeface="Times New Roman" panose="02020603050405020304" pitchFamily="18" charset="0"/>
                    <a:cs typeface="Times New Roman" panose="02020603050405020304" pitchFamily="18" charset="0"/>
                  </a:rPr>
                  <a:t>the square </a:t>
                </a:r>
                <a:r>
                  <a:rPr lang="en-US" sz="2000" dirty="0">
                    <a:latin typeface="Times New Roman" panose="02020603050405020304" pitchFamily="18" charset="0"/>
                    <a:cs typeface="Times New Roman" panose="02020603050405020304" pitchFamily="18" charset="0"/>
                  </a:rPr>
                  <a:t>root of </a:t>
                </a:r>
                <a:r>
                  <a:rPr lang="en-US" sz="2000" i="1" dirty="0" smtClean="0">
                    <a:latin typeface="Times New Roman" panose="02020603050405020304" pitchFamily="18" charset="0"/>
                    <a:cs typeface="Times New Roman" panose="02020603050405020304" pitchFamily="18" charset="0"/>
                  </a:rPr>
                  <a:t>n. </a:t>
                </a:r>
                <a:r>
                  <a:rPr lang="en-US" sz="2000" dirty="0" smtClean="0">
                    <a:latin typeface="Times New Roman" panose="02020603050405020304" pitchFamily="18" charset="0"/>
                    <a:cs typeface="Times New Roman" panose="02020603050405020304" pitchFamily="18" charset="0"/>
                  </a:rPr>
                  <a:t>it is also called </a:t>
                </a:r>
                <a:r>
                  <a:rPr lang="en-US" sz="2000" b="1" i="1" dirty="0" smtClean="0">
                    <a:solidFill>
                      <a:schemeClr val="accent2"/>
                    </a:solidFill>
                    <a:latin typeface="Times New Roman" panose="02020603050405020304" pitchFamily="18" charset="0"/>
                    <a:cs typeface="Times New Roman" panose="02020603050405020304" pitchFamily="18" charset="0"/>
                  </a:rPr>
                  <a:t>Standard Error </a:t>
                </a:r>
                <a:r>
                  <a:rPr lang="en-US" sz="2000" dirty="0" smtClean="0">
                    <a:latin typeface="Times New Roman" panose="02020603050405020304" pitchFamily="18" charset="0"/>
                    <a:cs typeface="Times New Roman" panose="02020603050405020304" pitchFamily="18" charset="0"/>
                  </a:rPr>
                  <a:t>of the mean</a:t>
                </a:r>
                <a:r>
                  <a:rPr lang="en-US" sz="2000" i="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measures the variability in </a:t>
                </a:r>
                <a:r>
                  <a:rPr lang="en-US" sz="2000" dirty="0" smtClean="0">
                    <a:latin typeface="Times New Roman" panose="02020603050405020304" pitchFamily="18" charset="0"/>
                    <a:cs typeface="Times New Roman" panose="02020603050405020304" pitchFamily="18" charset="0"/>
                  </a:rPr>
                  <a:t>the sampling </a:t>
                </a:r>
                <a:r>
                  <a:rPr lang="en-US" sz="2000" dirty="0">
                    <a:latin typeface="Times New Roman" panose="02020603050405020304" pitchFamily="18" charset="0"/>
                    <a:cs typeface="Times New Roman" panose="02020603050405020304" pitchFamily="18" charset="0"/>
                  </a:rPr>
                  <a:t>distribution (roughly represents the average </a:t>
                </a:r>
                <a:r>
                  <a:rPr lang="en-US" sz="2000" dirty="0" smtClean="0">
                    <a:latin typeface="Times New Roman" panose="02020603050405020304" pitchFamily="18" charset="0"/>
                    <a:cs typeface="Times New Roman" panose="02020603050405020304" pitchFamily="18" charset="0"/>
                  </a:rPr>
                  <a:t>amount the </a:t>
                </a:r>
                <a:r>
                  <a:rPr lang="en-US" sz="2000" dirty="0">
                    <a:latin typeface="Times New Roman" panose="02020603050405020304" pitchFamily="18" charset="0"/>
                    <a:cs typeface="Times New Roman" panose="02020603050405020304" pitchFamily="18" charset="0"/>
                  </a:rPr>
                  <a:t>sample means deviate from the mean of the </a:t>
                </a:r>
                <a:r>
                  <a:rPr lang="en-US" sz="2000" dirty="0" smtClean="0">
                    <a:latin typeface="Times New Roman" panose="02020603050405020304" pitchFamily="18" charset="0"/>
                    <a:cs typeface="Times New Roman" panose="02020603050405020304" pitchFamily="18" charset="0"/>
                  </a:rPr>
                  <a:t>sampling distribution</a:t>
                </a:r>
                <a:r>
                  <a:rPr lang="en-US" sz="2000" dirty="0">
                    <a:latin typeface="Times New Roman" panose="02020603050405020304" pitchFamily="18" charset="0"/>
                    <a:cs typeface="Times New Roman" panose="02020603050405020304" pitchFamily="18" charset="0"/>
                  </a:rPr>
                  <a:t>)</a:t>
                </a:r>
                <a:endParaRPr lang="en-US" sz="2000" i="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i="1" dirty="0">
                  <a:latin typeface="Times New Roman" panose="02020603050405020304" pitchFamily="18" charset="0"/>
                  <a:cs typeface="Times New Roman" panose="02020603050405020304" pitchFamily="18" charset="0"/>
                </a:endParaRPr>
              </a:p>
              <a:p>
                <a:pPr marL="0" indent="0">
                  <a:buNone/>
                </a:pPr>
                <a:endParaRPr lang="en-US" sz="2000" i="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It has a normal </a:t>
                </a:r>
                <a:r>
                  <a:rPr lang="en-US" sz="2000" dirty="0" smtClean="0">
                    <a:latin typeface="Times New Roman" panose="02020603050405020304" pitchFamily="18" charset="0"/>
                    <a:cs typeface="Times New Roman" panose="02020603050405020304" pitchFamily="18" charset="0"/>
                  </a:rPr>
                  <a:t>distribution.</a:t>
                </a: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219200"/>
                <a:ext cx="8229600" cy="4525963"/>
              </a:xfrm>
              <a:blipFill rotWithShape="1">
                <a:blip r:embed="rId2"/>
                <a:stretch>
                  <a:fillRect l="-593" t="-674"/>
                </a:stretch>
              </a:blipFill>
            </p:spPr>
            <p:txBody>
              <a:bodyPr/>
              <a:lstStyle/>
              <a:p>
                <a:r>
                  <a:rPr lang="en-US">
                    <a:noFill/>
                  </a:rPr>
                  <a:t> </a:t>
                </a:r>
              </a:p>
            </p:txBody>
          </p:sp>
        </mc:Fallback>
      </mc:AlternateContent>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249967"/>
            <a:ext cx="1219200" cy="372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799" y="3596309"/>
            <a:ext cx="1066801" cy="602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4250223"/>
            <a:ext cx="3733800" cy="216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6995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855"/>
            <a:ext cx="8229600" cy="944562"/>
          </a:xfrm>
        </p:spPr>
        <p:txBody>
          <a:bodyPr>
            <a:normAutofit/>
          </a:bodyPr>
          <a:lstStyle/>
          <a:p>
            <a:pPr algn="l"/>
            <a:r>
              <a:rPr lang="en-US" sz="4000" b="1" dirty="0" smtClean="0">
                <a:solidFill>
                  <a:schemeClr val="accent2"/>
                </a:solidFill>
                <a:latin typeface="Times New Roman" panose="02020603050405020304" pitchFamily="18" charset="0"/>
                <a:cs typeface="Times New Roman" panose="02020603050405020304" pitchFamily="18" charset="0"/>
              </a:rPr>
              <a:t>Sampling Distribution of the Mean</a:t>
            </a:r>
            <a:endParaRPr lang="en-US" sz="4000" b="1" dirty="0">
              <a:solidFill>
                <a:schemeClr val="accent2"/>
              </a:solidFill>
              <a:latin typeface="Times New Roman" panose="02020603050405020304" pitchFamily="18" charset="0"/>
              <a:cs typeface="Times New Roman" panose="02020603050405020304"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8065268" cy="4297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Rectangle 4"/>
              <p:cNvSpPr/>
              <p:nvPr/>
            </p:nvSpPr>
            <p:spPr>
              <a:xfrm>
                <a:off x="381000" y="914400"/>
                <a:ext cx="8370068" cy="947760"/>
              </a:xfrm>
              <a:prstGeom prst="rect">
                <a:avLst/>
              </a:prstGeom>
            </p:spPr>
            <p:txBody>
              <a:bodyPr wrap="square">
                <a:spAutoFit/>
              </a:bodyPr>
              <a:lstStyle/>
              <a:p>
                <a:r>
                  <a:rPr lang="en-US" dirty="0" smtClean="0"/>
                  <a:t>Draw observations at random from any population with finite </a:t>
                </a:r>
                <a:r>
                  <a:rPr lang="en-US" dirty="0"/>
                  <a:t>mean </a:t>
                </a:r>
                <a:r>
                  <a:rPr lang="en-US" dirty="0" smtClean="0"/>
                  <a:t>mu.  </a:t>
                </a:r>
                <a:r>
                  <a:rPr lang="en-US" dirty="0"/>
                  <a:t>As the number </a:t>
                </a:r>
                <a:r>
                  <a:rPr lang="en-US" dirty="0" smtClean="0"/>
                  <a:t>of observations </a:t>
                </a:r>
                <a:r>
                  <a:rPr lang="en-US" dirty="0"/>
                  <a:t>drawn increases, the sample mean of the observed values </a:t>
                </a:r>
                <a14:m>
                  <m:oMath xmlns:m="http://schemas.openxmlformats.org/officeDocument/2006/math">
                    <m:acc>
                      <m:accPr>
                        <m:chr m:val="̅"/>
                        <m:ctrlPr>
                          <a:rPr lang="en-US" i="1" smtClean="0">
                            <a:latin typeface="Cambria Math"/>
                          </a:rPr>
                        </m:ctrlPr>
                      </m:accPr>
                      <m:e>
                        <m:r>
                          <a:rPr lang="en-US" b="0" i="1" smtClean="0">
                            <a:latin typeface="Cambria Math"/>
                          </a:rPr>
                          <m:t>𝑥</m:t>
                        </m:r>
                      </m:e>
                    </m:acc>
                  </m:oMath>
                </a14:m>
                <a:r>
                  <a:rPr lang="en-US" dirty="0" smtClean="0"/>
                  <a:t> </a:t>
                </a:r>
                <a:r>
                  <a:rPr lang="en-US" dirty="0"/>
                  <a:t>gets closer and closer </a:t>
                </a:r>
                <a:r>
                  <a:rPr lang="en-US" dirty="0" smtClean="0"/>
                  <a:t>to the </a:t>
                </a:r>
                <a:r>
                  <a:rPr lang="en-US" dirty="0"/>
                  <a:t>mean  </a:t>
                </a:r>
                <a14:m>
                  <m:oMath xmlns:m="http://schemas.openxmlformats.org/officeDocument/2006/math">
                    <m:r>
                      <a:rPr lang="en-US" i="1" smtClean="0">
                        <a:latin typeface="Cambria Math"/>
                        <a:ea typeface="Cambria Math"/>
                      </a:rPr>
                      <m:t>𝜇</m:t>
                    </m:r>
                    <m:r>
                      <a:rPr lang="en-US" b="0" i="1" smtClean="0">
                        <a:latin typeface="Cambria Math"/>
                        <a:ea typeface="Cambria Math"/>
                      </a:rPr>
                      <m:t> </m:t>
                    </m:r>
                  </m:oMath>
                </a14:m>
                <a:r>
                  <a:rPr lang="en-US" dirty="0" smtClean="0"/>
                  <a:t>of </a:t>
                </a:r>
                <a:r>
                  <a:rPr lang="en-US" dirty="0"/>
                  <a:t>the population.</a:t>
                </a:r>
              </a:p>
            </p:txBody>
          </p:sp>
        </mc:Choice>
        <mc:Fallback xmlns="">
          <p:sp>
            <p:nvSpPr>
              <p:cNvPr id="5" name="Rectangle 4"/>
              <p:cNvSpPr>
                <a:spLocks noRot="1" noChangeAspect="1" noMove="1" noResize="1" noEditPoints="1" noAdjustHandles="1" noChangeArrowheads="1" noChangeShapeType="1" noTextEdit="1"/>
              </p:cNvSpPr>
              <p:nvPr/>
            </p:nvSpPr>
            <p:spPr>
              <a:xfrm>
                <a:off x="381000" y="914400"/>
                <a:ext cx="8370068" cy="947760"/>
              </a:xfrm>
              <a:prstGeom prst="rect">
                <a:avLst/>
              </a:prstGeom>
              <a:blipFill rotWithShape="1">
                <a:blip r:embed="rId3"/>
                <a:stretch>
                  <a:fillRect l="-655" t="-3226" r="-947" b="-7097"/>
                </a:stretch>
              </a:blipFill>
            </p:spPr>
            <p:txBody>
              <a:bodyPr/>
              <a:lstStyle/>
              <a:p>
                <a:r>
                  <a:rPr lang="en-US">
                    <a:noFill/>
                  </a:rPr>
                  <a:t> </a:t>
                </a:r>
              </a:p>
            </p:txBody>
          </p:sp>
        </mc:Fallback>
      </mc:AlternateContent>
    </p:spTree>
    <p:extLst>
      <p:ext uri="{BB962C8B-B14F-4D97-AF65-F5344CB8AC3E}">
        <p14:creationId xmlns:p14="http://schemas.microsoft.com/office/powerpoint/2010/main" val="33693642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algn="l"/>
            <a:r>
              <a:rPr lang="en-US" sz="3600" dirty="0">
                <a:solidFill>
                  <a:schemeClr val="accent2"/>
                </a:solidFill>
                <a:latin typeface="Times New Roman" panose="02020603050405020304" pitchFamily="18" charset="0"/>
                <a:cs typeface="Times New Roman" panose="02020603050405020304" pitchFamily="18" charset="0"/>
              </a:rPr>
              <a:t>Central limit theorem</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8687511"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42404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algn="l"/>
            <a:r>
              <a:rPr lang="en-US" sz="3600" dirty="0">
                <a:solidFill>
                  <a:schemeClr val="accent2"/>
                </a:solidFill>
                <a:latin typeface="Times New Roman" panose="02020603050405020304" pitchFamily="18" charset="0"/>
                <a:cs typeface="Times New Roman" panose="02020603050405020304" pitchFamily="18" charset="0"/>
              </a:rPr>
              <a:t>Central limit theorem</a:t>
            </a:r>
          </a:p>
        </p:txBody>
      </p:sp>
      <p:sp>
        <p:nvSpPr>
          <p:cNvPr id="3" name="Rectangle 2"/>
          <p:cNvSpPr/>
          <p:nvPr/>
        </p:nvSpPr>
        <p:spPr>
          <a:xfrm>
            <a:off x="228600" y="1219200"/>
            <a:ext cx="8305800" cy="5601533"/>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importance of the central limit theorem </a:t>
            </a:r>
            <a:r>
              <a:rPr lang="en-US" sz="2000" dirty="0" smtClean="0">
                <a:latin typeface="Times New Roman" panose="02020603050405020304" pitchFamily="18" charset="0"/>
                <a:cs typeface="Times New Roman" panose="02020603050405020304" pitchFamily="18" charset="0"/>
              </a:rPr>
              <a:t>is that </a:t>
            </a:r>
            <a:r>
              <a:rPr lang="en-US" sz="2000" dirty="0">
                <a:latin typeface="Times New Roman" panose="02020603050405020304" pitchFamily="18" charset="0"/>
                <a:cs typeface="Times New Roman" panose="02020603050405020304" pitchFamily="18" charset="0"/>
              </a:rPr>
              <a:t>it removes the constraint of normality in </a:t>
            </a:r>
            <a:r>
              <a:rPr lang="en-US" sz="2000" dirty="0" smtClean="0">
                <a:latin typeface="Times New Roman" panose="02020603050405020304" pitchFamily="18" charset="0"/>
                <a:cs typeface="Times New Roman" panose="02020603050405020304" pitchFamily="18" charset="0"/>
              </a:rPr>
              <a:t>the population</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Applies to large samples </a:t>
            </a:r>
            <a:r>
              <a:rPr lang="en-US" sz="2000" dirty="0" smtClean="0">
                <a:latin typeface="Times New Roman" panose="02020603050405020304" pitchFamily="18" charset="0"/>
                <a:cs typeface="Times New Roman" panose="02020603050405020304" pitchFamily="18" charset="0"/>
              </a:rPr>
              <a:t>(n≥30)</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 the sample is small (</a:t>
            </a:r>
            <a:r>
              <a:rPr lang="en-US" sz="2000" dirty="0" smtClean="0">
                <a:latin typeface="Times New Roman" panose="02020603050405020304" pitchFamily="18" charset="0"/>
                <a:cs typeface="Times New Roman" panose="02020603050405020304" pitchFamily="18" charset="0"/>
              </a:rPr>
              <a:t>N&lt;30)</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We must have information on the normality of </a:t>
            </a:r>
            <a:r>
              <a:rPr lang="en-US" sz="2000" dirty="0" smtClean="0">
                <a:latin typeface="Times New Roman" panose="02020603050405020304" pitchFamily="18" charset="0"/>
                <a:cs typeface="Times New Roman" panose="02020603050405020304" pitchFamily="18" charset="0"/>
              </a:rPr>
              <a:t>the population </a:t>
            </a:r>
            <a:r>
              <a:rPr lang="en-US" sz="2000" dirty="0">
                <a:latin typeface="Times New Roman" panose="02020603050405020304" pitchFamily="18" charset="0"/>
                <a:cs typeface="Times New Roman" panose="02020603050405020304" pitchFamily="18" charset="0"/>
              </a:rPr>
              <a:t>before we can assume the </a:t>
            </a:r>
            <a:r>
              <a:rPr lang="en-US" sz="2000" dirty="0" smtClean="0">
                <a:latin typeface="Times New Roman" panose="02020603050405020304" pitchFamily="18" charset="0"/>
                <a:cs typeface="Times New Roman" panose="02020603050405020304" pitchFamily="18" charset="0"/>
              </a:rPr>
              <a:t>sampling distribution </a:t>
            </a:r>
            <a:r>
              <a:rPr lang="en-US" sz="2000" dirty="0">
                <a:latin typeface="Times New Roman" panose="02020603050405020304" pitchFamily="18" charset="0"/>
                <a:cs typeface="Times New Roman" panose="02020603050405020304" pitchFamily="18" charset="0"/>
              </a:rPr>
              <a:t>is normal</a:t>
            </a:r>
          </a:p>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2209800"/>
            <a:ext cx="7029450" cy="3370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4241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52400" y="0"/>
                <a:ext cx="8229600" cy="1143000"/>
              </a:xfrm>
            </p:spPr>
            <p:txBody>
              <a:bodyPr>
                <a:normAutofit fontScale="90000"/>
              </a:bodyPr>
              <a:lstStyle/>
              <a:p>
                <a:pPr algn="l"/>
                <a:r>
                  <a:rPr lang="en-US" sz="3600" b="1" dirty="0" smtClean="0">
                    <a:solidFill>
                      <a:schemeClr val="accent2"/>
                    </a:solidFill>
                    <a:latin typeface="Times New Roman" panose="02020603050405020304" pitchFamily="18" charset="0"/>
                    <a:cs typeface="Times New Roman" panose="02020603050405020304" pitchFamily="18" charset="0"/>
                  </a:rPr>
                  <a:t>Some Results of sampling distribution of </a:t>
                </a:r>
                <a14:m>
                  <m:oMath xmlns:m="http://schemas.openxmlformats.org/officeDocument/2006/math">
                    <m:acc>
                      <m:accPr>
                        <m:chr m:val="̅"/>
                        <m:ctrlPr>
                          <a:rPr lang="en-US" sz="3600" b="1" i="1" smtClean="0">
                            <a:solidFill>
                              <a:schemeClr val="accent2"/>
                            </a:solidFill>
                            <a:latin typeface="Cambria Math"/>
                            <a:cs typeface="Times New Roman" panose="02020603050405020304" pitchFamily="18" charset="0"/>
                          </a:rPr>
                        </m:ctrlPr>
                      </m:accPr>
                      <m:e>
                        <m:r>
                          <a:rPr lang="en-US" sz="3600" b="1" i="1" smtClean="0">
                            <a:solidFill>
                              <a:schemeClr val="accent2"/>
                            </a:solidFill>
                            <a:latin typeface="Cambria Math"/>
                            <a:cs typeface="Times New Roman" panose="02020603050405020304" pitchFamily="18" charset="0"/>
                          </a:rPr>
                          <m:t>𝑿</m:t>
                        </m:r>
                      </m:e>
                    </m:acc>
                  </m:oMath>
                </a14:m>
                <a:endParaRPr lang="en-US" sz="3600" b="1" dirty="0">
                  <a:solidFill>
                    <a:schemeClr val="accent2"/>
                  </a:solidFill>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52400" y="0"/>
                <a:ext cx="8229600" cy="1143000"/>
              </a:xfrm>
              <a:blipFill rotWithShape="1">
                <a:blip r:embed="rId2"/>
                <a:stretch>
                  <a:fillRect l="-1852"/>
                </a:stretch>
              </a:blipFill>
            </p:spPr>
            <p:txBody>
              <a:bodyPr/>
              <a:lstStyle/>
              <a:p>
                <a:r>
                  <a:rPr lang="en-US">
                    <a:noFill/>
                  </a:rPr>
                  <a:t> </a:t>
                </a:r>
              </a:p>
            </p:txBody>
          </p:sp>
        </mc:Fallback>
      </mc:AlternateContent>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66800"/>
            <a:ext cx="5867400" cy="2629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50" y="3730600"/>
            <a:ext cx="5810250" cy="2568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Rectangle 3"/>
              <p:cNvSpPr/>
              <p:nvPr/>
            </p:nvSpPr>
            <p:spPr>
              <a:xfrm>
                <a:off x="290945" y="6238729"/>
                <a:ext cx="8839200" cy="669992"/>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We use this result when sampling from normal distribution with known variance </a:t>
                </a:r>
                <a14:m>
                  <m:oMath xmlns:m="http://schemas.openxmlformats.org/officeDocument/2006/math">
                    <m:sSup>
                      <m:sSupPr>
                        <m:ctrlPr>
                          <a:rPr lang="en-US" i="1" smtClean="0">
                            <a:latin typeface="Cambria Math"/>
                          </a:rPr>
                        </m:ctrlPr>
                      </m:sSupPr>
                      <m:e>
                        <m:r>
                          <a:rPr lang="en-US" i="1" smtClean="0">
                            <a:latin typeface="Cambria Math"/>
                            <a:ea typeface="Cambria Math"/>
                          </a:rPr>
                          <m:t>𝜎</m:t>
                        </m:r>
                      </m:e>
                      <m:sup>
                        <m:r>
                          <a:rPr lang="en-US" b="0" i="1" smtClean="0">
                            <a:latin typeface="Cambria Math"/>
                          </a:rPr>
                          <m:t>2</m:t>
                        </m:r>
                      </m:sup>
                    </m:sSup>
                  </m:oMath>
                </a14:m>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90945" y="6238729"/>
                <a:ext cx="8839200" cy="669992"/>
              </a:xfrm>
              <a:prstGeom prst="rect">
                <a:avLst/>
              </a:prstGeom>
              <a:blipFill rotWithShape="1">
                <a:blip r:embed="rId5"/>
                <a:stretch>
                  <a:fillRect l="-621"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15126980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52400" y="0"/>
                <a:ext cx="8229600" cy="1143000"/>
              </a:xfrm>
            </p:spPr>
            <p:txBody>
              <a:bodyPr>
                <a:normAutofit fontScale="90000"/>
              </a:bodyPr>
              <a:lstStyle/>
              <a:p>
                <a:pPr algn="l"/>
                <a:r>
                  <a:rPr lang="en-US" sz="3600" b="1" dirty="0" smtClean="0">
                    <a:solidFill>
                      <a:schemeClr val="accent2"/>
                    </a:solidFill>
                    <a:latin typeface="Times New Roman" panose="02020603050405020304" pitchFamily="18" charset="0"/>
                    <a:cs typeface="Times New Roman" panose="02020603050405020304" pitchFamily="18" charset="0"/>
                  </a:rPr>
                  <a:t>Some Results of sampling distribution of </a:t>
                </a:r>
                <a14:m>
                  <m:oMath xmlns:m="http://schemas.openxmlformats.org/officeDocument/2006/math">
                    <m:acc>
                      <m:accPr>
                        <m:chr m:val="̅"/>
                        <m:ctrlPr>
                          <a:rPr lang="en-US" sz="3600" b="1" i="1" smtClean="0">
                            <a:solidFill>
                              <a:schemeClr val="accent2"/>
                            </a:solidFill>
                            <a:latin typeface="Cambria Math"/>
                            <a:cs typeface="Times New Roman" panose="02020603050405020304" pitchFamily="18" charset="0"/>
                          </a:rPr>
                        </m:ctrlPr>
                      </m:accPr>
                      <m:e>
                        <m:r>
                          <a:rPr lang="en-US" sz="3600" b="1" i="1" smtClean="0">
                            <a:solidFill>
                              <a:schemeClr val="accent2"/>
                            </a:solidFill>
                            <a:latin typeface="Cambria Math"/>
                            <a:cs typeface="Times New Roman" panose="02020603050405020304" pitchFamily="18" charset="0"/>
                          </a:rPr>
                          <m:t>𝑿</m:t>
                        </m:r>
                      </m:e>
                    </m:acc>
                  </m:oMath>
                </a14:m>
                <a:endParaRPr lang="en-US" sz="3600" b="1" dirty="0">
                  <a:solidFill>
                    <a:schemeClr val="accent2"/>
                  </a:solidFill>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52400" y="0"/>
                <a:ext cx="8229600" cy="1143000"/>
              </a:xfrm>
              <a:blipFill rotWithShape="1">
                <a:blip r:embed="rId2"/>
                <a:stretch>
                  <a:fillRect l="-1852"/>
                </a:stretch>
              </a:blipFill>
            </p:spPr>
            <p:txBody>
              <a:bodyPr/>
              <a:lstStyle/>
              <a:p>
                <a:r>
                  <a:rPr lang="en-US">
                    <a:noFill/>
                  </a:rPr>
                  <a:t> </a:t>
                </a:r>
              </a:p>
            </p:txBody>
          </p:sp>
        </mc:Fallback>
      </mc:AlternateContent>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54648"/>
            <a:ext cx="7010400" cy="3729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28600" y="5105400"/>
            <a:ext cx="8229600" cy="1015663"/>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Note: </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means “approximately </a:t>
            </a:r>
            <a:r>
              <a:rPr lang="en-US" sz="2000" dirty="0" smtClean="0">
                <a:latin typeface="Times New Roman" panose="02020603050405020304" pitchFamily="18" charset="0"/>
                <a:cs typeface="Times New Roman" panose="02020603050405020304" pitchFamily="18" charset="0"/>
              </a:rPr>
              <a:t>distributed. </a:t>
            </a:r>
          </a:p>
          <a:p>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use this result when sampling from non-normal distribution with known </a:t>
            </a:r>
            <a:r>
              <a:rPr lang="en-US" sz="2000" dirty="0" smtClean="0">
                <a:latin typeface="Times New Roman" panose="02020603050405020304" pitchFamily="18" charset="0"/>
                <a:cs typeface="Times New Roman" panose="02020603050405020304" pitchFamily="18" charset="0"/>
              </a:rPr>
              <a:t>variance and </a:t>
            </a:r>
            <a:r>
              <a:rPr lang="en-US" sz="2000" dirty="0">
                <a:latin typeface="Times New Roman" panose="02020603050405020304" pitchFamily="18" charset="0"/>
                <a:cs typeface="Times New Roman" panose="02020603050405020304" pitchFamily="18" charset="0"/>
              </a:rPr>
              <a:t>with large sample size. </a:t>
            </a:r>
          </a:p>
        </p:txBody>
      </p:sp>
    </p:spTree>
    <p:extLst>
      <p:ext uri="{BB962C8B-B14F-4D97-AF65-F5344CB8AC3E}">
        <p14:creationId xmlns:p14="http://schemas.microsoft.com/office/powerpoint/2010/main" val="7229420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52400" y="0"/>
                <a:ext cx="8229600" cy="1143000"/>
              </a:xfrm>
            </p:spPr>
            <p:txBody>
              <a:bodyPr>
                <a:normAutofit fontScale="90000"/>
              </a:bodyPr>
              <a:lstStyle/>
              <a:p>
                <a:pPr algn="l"/>
                <a:r>
                  <a:rPr lang="en-US" sz="3600" b="1" dirty="0" smtClean="0">
                    <a:solidFill>
                      <a:schemeClr val="accent2"/>
                    </a:solidFill>
                    <a:latin typeface="Times New Roman" panose="02020603050405020304" pitchFamily="18" charset="0"/>
                    <a:cs typeface="Times New Roman" panose="02020603050405020304" pitchFamily="18" charset="0"/>
                  </a:rPr>
                  <a:t>Some Results of sampling distribution of </a:t>
                </a:r>
                <a14:m>
                  <m:oMath xmlns:m="http://schemas.openxmlformats.org/officeDocument/2006/math">
                    <m:acc>
                      <m:accPr>
                        <m:chr m:val="̅"/>
                        <m:ctrlPr>
                          <a:rPr lang="en-US" sz="3600" b="1" i="1" smtClean="0">
                            <a:solidFill>
                              <a:schemeClr val="accent2"/>
                            </a:solidFill>
                            <a:latin typeface="Cambria Math"/>
                            <a:cs typeface="Times New Roman" panose="02020603050405020304" pitchFamily="18" charset="0"/>
                          </a:rPr>
                        </m:ctrlPr>
                      </m:accPr>
                      <m:e>
                        <m:r>
                          <a:rPr lang="en-US" sz="3600" b="1" i="1" smtClean="0">
                            <a:solidFill>
                              <a:schemeClr val="accent2"/>
                            </a:solidFill>
                            <a:latin typeface="Cambria Math"/>
                            <a:cs typeface="Times New Roman" panose="02020603050405020304" pitchFamily="18" charset="0"/>
                          </a:rPr>
                          <m:t>𝑿</m:t>
                        </m:r>
                      </m:e>
                    </m:acc>
                  </m:oMath>
                </a14:m>
                <a:endParaRPr lang="en-US" sz="3600" b="1" dirty="0">
                  <a:solidFill>
                    <a:schemeClr val="accent2"/>
                  </a:solidFill>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52400" y="0"/>
                <a:ext cx="8229600" cy="1143000"/>
              </a:xfrm>
              <a:blipFill rotWithShape="1">
                <a:blip r:embed="rId2"/>
                <a:stretch>
                  <a:fillRect l="-1852"/>
                </a:stretch>
              </a:blipFill>
            </p:spPr>
            <p:txBody>
              <a:bodyPr/>
              <a:lstStyle/>
              <a:p>
                <a:r>
                  <a:rPr lang="en-US">
                    <a:noFill/>
                  </a:rPr>
                  <a:t> </a:t>
                </a:r>
              </a:p>
            </p:txBody>
          </p:sp>
        </mc:Fallback>
      </mc:AlternateContent>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19200"/>
            <a:ext cx="7239000" cy="4780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859480" y="843840"/>
              <a:ext cx="6186240" cy="4425480"/>
            </p14:xfrm>
          </p:contentPart>
        </mc:Choice>
        <mc:Fallback xmlns="">
          <p:pic>
            <p:nvPicPr>
              <p:cNvPr id="4" name="Ink 3"/>
              <p:cNvPicPr/>
              <p:nvPr/>
            </p:nvPicPr>
            <p:blipFill>
              <a:blip r:embed="rId5"/>
              <a:stretch>
                <a:fillRect/>
              </a:stretch>
            </p:blipFill>
            <p:spPr>
              <a:xfrm>
                <a:off x="2850120" y="833040"/>
                <a:ext cx="6206040" cy="4442040"/>
              </a:xfrm>
              <a:prstGeom prst="rect">
                <a:avLst/>
              </a:prstGeom>
            </p:spPr>
          </p:pic>
        </mc:Fallback>
      </mc:AlternateContent>
    </p:spTree>
    <p:extLst>
      <p:ext uri="{BB962C8B-B14F-4D97-AF65-F5344CB8AC3E}">
        <p14:creationId xmlns:p14="http://schemas.microsoft.com/office/powerpoint/2010/main" val="550059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sz="4000" b="1" dirty="0">
                <a:solidFill>
                  <a:schemeClr val="tx2"/>
                </a:solidFill>
                <a:latin typeface="Times New Roman" panose="02020603050405020304" pitchFamily="18" charset="0"/>
                <a:cs typeface="Times New Roman" panose="02020603050405020304" pitchFamily="18" charset="0"/>
              </a:rPr>
              <a:t>Basic terminology and logic</a:t>
            </a:r>
            <a:br>
              <a:rPr lang="en-US" sz="4000" b="1" dirty="0">
                <a:solidFill>
                  <a:schemeClr val="tx2"/>
                </a:solidFill>
                <a:latin typeface="Times New Roman" panose="02020603050405020304" pitchFamily="18" charset="0"/>
                <a:cs typeface="Times New Roman" panose="02020603050405020304" pitchFamily="18" charset="0"/>
              </a:rPr>
            </a:br>
            <a:endParaRPr lang="en-US" sz="4000" b="1" dirty="0">
              <a:solidFill>
                <a:schemeClr val="accent2"/>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28600" y="838200"/>
            <a:ext cx="8610600" cy="5867400"/>
          </a:xfrm>
        </p:spPr>
        <p:txBody>
          <a:bodyPr>
            <a:normAutofit lnSpcReduction="10000"/>
          </a:bodyPr>
          <a:lstStyle/>
          <a:p>
            <a:pPr marL="0" indent="0" algn="just">
              <a:buNone/>
            </a:pPr>
            <a:r>
              <a:rPr lang="en-US" sz="2000" b="1" u="sng" dirty="0" smtClean="0">
                <a:solidFill>
                  <a:schemeClr val="tx2"/>
                </a:solidFill>
                <a:latin typeface="Times New Roman" panose="02020603050405020304" pitchFamily="18" charset="0"/>
                <a:cs typeface="Times New Roman" panose="02020603050405020304" pitchFamily="18" charset="0"/>
              </a:rPr>
              <a:t>Population</a:t>
            </a:r>
          </a:p>
          <a:p>
            <a:pPr marL="0" indent="0" algn="just">
              <a:buNone/>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populations we wish to study are almost always so large that we are unable to gather information from every </a:t>
            </a:r>
            <a:r>
              <a:rPr lang="en-US" sz="2000" dirty="0" smtClean="0">
                <a:latin typeface="Times New Roman" panose="02020603050405020304" pitchFamily="18" charset="0"/>
                <a:cs typeface="Times New Roman" panose="02020603050405020304" pitchFamily="18" charset="0"/>
              </a:rPr>
              <a:t>case.</a:t>
            </a:r>
          </a:p>
          <a:p>
            <a:pPr marL="0" indent="0" algn="just">
              <a:buNone/>
            </a:pPr>
            <a:r>
              <a:rPr lang="en-US" sz="2000" b="1" dirty="0" err="1" smtClean="0">
                <a:latin typeface="Times New Roman" panose="02020603050405020304" pitchFamily="18" charset="0"/>
                <a:cs typeface="Times New Roman" panose="02020603050405020304" pitchFamily="18" charset="0"/>
              </a:rPr>
              <a:t>Eg</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If we are interested in the weights of students enrolled in the </a:t>
            </a:r>
            <a:r>
              <a:rPr lang="en-US" sz="2000" dirty="0" smtClean="0">
                <a:latin typeface="Times New Roman" panose="02020603050405020304" pitchFamily="18" charset="0"/>
                <a:cs typeface="Times New Roman" panose="02020603050405020304" pitchFamily="18" charset="0"/>
              </a:rPr>
              <a:t>Engineering college</a:t>
            </a:r>
          </a:p>
          <a:p>
            <a:pPr marL="0" indent="0" algn="just">
              <a:buNone/>
            </a:pPr>
            <a:r>
              <a:rPr lang="en-US" sz="2000" b="1" dirty="0" smtClean="0">
                <a:latin typeface="Times New Roman" panose="02020603050405020304" pitchFamily="18" charset="0"/>
                <a:cs typeface="Times New Roman" panose="02020603050405020304" pitchFamily="18" charset="0"/>
              </a:rPr>
              <a:t>Population Size </a:t>
            </a:r>
          </a:p>
          <a:p>
            <a:pPr marL="0" indent="0" algn="just">
              <a:buNone/>
            </a:pPr>
            <a:r>
              <a:rPr lang="en-US" sz="2000" dirty="0">
                <a:latin typeface="Times New Roman" panose="02020603050405020304" pitchFamily="18" charset="0"/>
                <a:cs typeface="Times New Roman" panose="02020603050405020304" pitchFamily="18" charset="0"/>
              </a:rPr>
              <a:t>The number of elements in the population is called the population size and is denoted by N.</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u="sng" dirty="0" smtClean="0">
                <a:solidFill>
                  <a:schemeClr val="tx2"/>
                </a:solidFill>
                <a:latin typeface="Times New Roman" panose="02020603050405020304" pitchFamily="18" charset="0"/>
                <a:cs typeface="Times New Roman" panose="02020603050405020304" pitchFamily="18" charset="0"/>
              </a:rPr>
              <a:t>Sample </a:t>
            </a:r>
          </a:p>
          <a:p>
            <a:pPr marL="0" indent="0" algn="just">
              <a:buNone/>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sample is a part of a population. - From the population, we select various elements on which we collect our data. This part of the population on which we collect data is called the sample. </a:t>
            </a:r>
            <a:endParaRPr lang="en-US" sz="2000" dirty="0" smtClean="0">
              <a:latin typeface="Times New Roman" panose="02020603050405020304" pitchFamily="18" charset="0"/>
              <a:cs typeface="Times New Roman" panose="02020603050405020304" pitchFamily="18" charset="0"/>
            </a:endParaRPr>
          </a:p>
          <a:p>
            <a:pPr marL="0" indent="0" algn="just">
              <a:buNone/>
            </a:pPr>
            <a:r>
              <a:rPr lang="en-US" sz="2000"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Eg</a:t>
            </a:r>
            <a:r>
              <a:rPr lang="en-US" sz="2000" b="1"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Suppose that we are interested in studying the characteristics of the weights of the students enrolled in the college of </a:t>
            </a:r>
            <a:r>
              <a:rPr lang="en-US" sz="2000" dirty="0" smtClean="0">
                <a:latin typeface="Times New Roman" panose="02020603050405020304" pitchFamily="18" charset="0"/>
                <a:cs typeface="Times New Roman" panose="02020603050405020304" pitchFamily="18" charset="0"/>
              </a:rPr>
              <a:t>engineering. If </a:t>
            </a:r>
            <a:r>
              <a:rPr lang="en-US" sz="2000" dirty="0">
                <a:latin typeface="Times New Roman" panose="02020603050405020304" pitchFamily="18" charset="0"/>
                <a:cs typeface="Times New Roman" panose="02020603050405020304" pitchFamily="18" charset="0"/>
              </a:rPr>
              <a:t>we randomly select 50 students among the students of the college of engineering </a:t>
            </a:r>
            <a:r>
              <a:rPr lang="en-US" sz="2000" dirty="0" smtClean="0">
                <a:latin typeface="Times New Roman" panose="02020603050405020304" pitchFamily="18" charset="0"/>
                <a:cs typeface="Times New Roman" panose="02020603050405020304" pitchFamily="18" charset="0"/>
              </a:rPr>
              <a:t>and </a:t>
            </a:r>
            <a:r>
              <a:rPr lang="en-US" sz="2000" dirty="0">
                <a:latin typeface="Times New Roman" panose="02020603050405020304" pitchFamily="18" charset="0"/>
                <a:cs typeface="Times New Roman" panose="02020603050405020304" pitchFamily="18" charset="0"/>
              </a:rPr>
              <a:t>measure their weights, then the weights of these 50 students form our sample</a:t>
            </a:r>
            <a:r>
              <a:rPr lang="en-US" sz="2000" b="1" dirty="0" smtClean="0">
                <a:solidFill>
                  <a:schemeClr val="accent2">
                    <a:lumMod val="75000"/>
                  </a:schemeClr>
                </a:solidFill>
                <a:latin typeface="Times New Roman" panose="02020603050405020304" pitchFamily="18" charset="0"/>
                <a:cs typeface="Times New Roman" panose="02020603050405020304" pitchFamily="18" charset="0"/>
              </a:rPr>
              <a:t>.</a:t>
            </a:r>
          </a:p>
          <a:p>
            <a:pPr marL="0" indent="0" algn="just">
              <a:buNone/>
            </a:pPr>
            <a:r>
              <a:rPr lang="en-US" sz="2000" b="1" dirty="0" smtClean="0">
                <a:latin typeface="Times New Roman" panose="02020603050405020304" pitchFamily="18" charset="0"/>
                <a:cs typeface="Times New Roman" panose="02020603050405020304" pitchFamily="18" charset="0"/>
              </a:rPr>
              <a:t>Sample Size</a:t>
            </a:r>
          </a:p>
          <a:p>
            <a:pPr marL="0" indent="0" algn="just">
              <a:buNone/>
            </a:pPr>
            <a:r>
              <a:rPr lang="en-US" sz="2000" dirty="0">
                <a:latin typeface="Times New Roman" panose="02020603050405020304" pitchFamily="18" charset="0"/>
                <a:cs typeface="Times New Roman" panose="02020603050405020304" pitchFamily="18" charset="0"/>
              </a:rPr>
              <a:t>The number of elements in the sample is called the sample size and is denoted by n. </a:t>
            </a:r>
            <a:endParaRPr lang="en-US" sz="2000" b="1" dirty="0" smtClean="0">
              <a:solidFill>
                <a:schemeClr val="accent2">
                  <a:lumMod val="75000"/>
                </a:schemeClr>
              </a:solidFill>
              <a:latin typeface="Times New Roman" panose="02020603050405020304" pitchFamily="18" charset="0"/>
              <a:cs typeface="Times New Roman" panose="02020603050405020304" pitchFamily="18" charset="0"/>
            </a:endParaRPr>
          </a:p>
          <a:p>
            <a:pPr marL="0" indent="0">
              <a:buNone/>
            </a:pPr>
            <a:endParaRPr lang="en-US" sz="2000" b="1" dirty="0" smtClean="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654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077200" cy="5715000"/>
          </a:xfrm>
        </p:spPr>
        <p:txBody>
          <a:bodyPr>
            <a:normAutofit lnSpcReduction="10000"/>
          </a:bodyPr>
          <a:lstStyle/>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is the procedure by which we reach a conclusion about a population on the basis of the information contained in a sample drawn from that population.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are two main purposes of statistics</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Descriptive Statistics: </a:t>
            </a:r>
            <a:r>
              <a:rPr lang="en-US" sz="2000" dirty="0" smtClean="0">
                <a:latin typeface="Times New Roman" panose="02020603050405020304" pitchFamily="18" charset="0"/>
                <a:cs typeface="Times New Roman" panose="02020603050405020304" pitchFamily="18" charset="0"/>
              </a:rPr>
              <a:t>Organization </a:t>
            </a:r>
            <a:r>
              <a:rPr lang="en-US" sz="2000" dirty="0">
                <a:latin typeface="Times New Roman" panose="02020603050405020304" pitchFamily="18" charset="0"/>
                <a:cs typeface="Times New Roman" panose="02020603050405020304" pitchFamily="18" charset="0"/>
              </a:rPr>
              <a:t>&amp; summarization of the </a:t>
            </a:r>
            <a:r>
              <a:rPr lang="en-US" sz="2000" dirty="0" smtClean="0">
                <a:latin typeface="Times New Roman" panose="02020603050405020304" pitchFamily="18" charset="0"/>
                <a:cs typeface="Times New Roman" panose="02020603050405020304" pitchFamily="18" charset="0"/>
              </a:rPr>
              <a:t>data</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Statistical Inference: </a:t>
            </a:r>
            <a:r>
              <a:rPr lang="en-US" sz="2000" dirty="0" smtClean="0">
                <a:latin typeface="Times New Roman" panose="02020603050405020304" pitchFamily="18" charset="0"/>
                <a:cs typeface="Times New Roman" panose="02020603050405020304" pitchFamily="18" charset="0"/>
              </a:rPr>
              <a:t>Answering </a:t>
            </a:r>
            <a:r>
              <a:rPr lang="en-US" sz="2000" dirty="0">
                <a:latin typeface="Times New Roman" panose="02020603050405020304" pitchFamily="18" charset="0"/>
                <a:cs typeface="Times New Roman" panose="02020603050405020304" pitchFamily="18" charset="0"/>
              </a:rPr>
              <a:t>research questions about some unknown population parameters. </a:t>
            </a:r>
            <a:endParaRPr lang="en-US" sz="2000" dirty="0" smtClean="0">
              <a:latin typeface="Times New Roman" panose="02020603050405020304" pitchFamily="18" charset="0"/>
              <a:cs typeface="Times New Roman" panose="02020603050405020304" pitchFamily="18" charset="0"/>
            </a:endParaRPr>
          </a:p>
          <a:p>
            <a:pPr marL="457200" indent="-457200">
              <a:buAutoNum type="arabicParenBoth"/>
            </a:pPr>
            <a:r>
              <a:rPr lang="en-US" sz="2000" b="1" dirty="0" smtClean="0">
                <a:latin typeface="Times New Roman" panose="02020603050405020304" pitchFamily="18" charset="0"/>
                <a:cs typeface="Times New Roman" panose="02020603050405020304" pitchFamily="18" charset="0"/>
              </a:rPr>
              <a:t>Estimation</a:t>
            </a:r>
            <a:r>
              <a:rPr lang="en-US" sz="2000" b="1"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Approximating </a:t>
            </a:r>
            <a:r>
              <a:rPr lang="en-US" sz="2000" dirty="0">
                <a:latin typeface="Times New Roman" panose="02020603050405020304" pitchFamily="18" charset="0"/>
                <a:cs typeface="Times New Roman" panose="02020603050405020304" pitchFamily="18" charset="0"/>
              </a:rPr>
              <a:t>(or estimating) the actual values of the unknown parameters: </a:t>
            </a:r>
            <a:endParaRPr lang="en-US" sz="2000" dirty="0" smtClean="0">
              <a:latin typeface="Times New Roman" panose="02020603050405020304" pitchFamily="18" charset="0"/>
              <a:cs typeface="Times New Roman" panose="02020603050405020304" pitchFamily="18" charset="0"/>
            </a:endParaRPr>
          </a:p>
          <a:p>
            <a:pPr>
              <a:buFontTx/>
              <a:buChar char="-"/>
            </a:pPr>
            <a:r>
              <a:rPr lang="en-US" sz="2000" b="1" dirty="0" smtClean="0">
                <a:latin typeface="Times New Roman" panose="02020603050405020304" pitchFamily="18" charset="0"/>
                <a:cs typeface="Times New Roman" panose="02020603050405020304" pitchFamily="18" charset="0"/>
              </a:rPr>
              <a:t>Point </a:t>
            </a:r>
            <a:r>
              <a:rPr lang="en-US" sz="2000" b="1" dirty="0">
                <a:latin typeface="Times New Roman" panose="02020603050405020304" pitchFamily="18" charset="0"/>
                <a:cs typeface="Times New Roman" panose="02020603050405020304" pitchFamily="18" charset="0"/>
              </a:rPr>
              <a:t>Estimate: </a:t>
            </a:r>
            <a:r>
              <a:rPr lang="en-US" sz="2000" dirty="0">
                <a:latin typeface="Times New Roman" panose="02020603050405020304" pitchFamily="18" charset="0"/>
                <a:cs typeface="Times New Roman" panose="02020603050405020304" pitchFamily="18" charset="0"/>
              </a:rPr>
              <a:t>A point estimate is single value used to estimate the corresponding population parameter</a:t>
            </a:r>
            <a:r>
              <a:rPr lang="en-US" sz="2000" dirty="0" smtClean="0">
                <a:latin typeface="Times New Roman" panose="02020603050405020304" pitchFamily="18" charset="0"/>
                <a:cs typeface="Times New Roman" panose="02020603050405020304" pitchFamily="18" charset="0"/>
              </a:rPr>
              <a:t>.</a:t>
            </a:r>
          </a:p>
          <a:p>
            <a:pPr>
              <a:buFontTx/>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Interval Estimate (or Confidence Interval): </a:t>
            </a:r>
            <a:r>
              <a:rPr lang="en-US" sz="2000" dirty="0">
                <a:latin typeface="Times New Roman" panose="02020603050405020304" pitchFamily="18" charset="0"/>
                <a:cs typeface="Times New Roman" panose="02020603050405020304" pitchFamily="18" charset="0"/>
              </a:rPr>
              <a:t>An interval estimate consists of two numerical values defining a range of values that most likely includes the parameter being estimated with a specified degree of confidence.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2) Hypothesis Testing: </a:t>
            </a:r>
            <a:r>
              <a:rPr lang="en-US" sz="2000" dirty="0" smtClean="0">
                <a:latin typeface="Times New Roman" panose="02020603050405020304" pitchFamily="18" charset="0"/>
                <a:cs typeface="Times New Roman" panose="02020603050405020304" pitchFamily="18" charset="0"/>
              </a:rPr>
              <a:t>Answering </a:t>
            </a:r>
            <a:r>
              <a:rPr lang="en-US" sz="2000" dirty="0">
                <a:latin typeface="Times New Roman" panose="02020603050405020304" pitchFamily="18" charset="0"/>
                <a:cs typeface="Times New Roman" panose="02020603050405020304" pitchFamily="18" charset="0"/>
              </a:rPr>
              <a:t>research questions about the unknown parameters of the population (confirming or denying some conjectures or statements about the unknown parameters). </a:t>
            </a:r>
          </a:p>
        </p:txBody>
      </p:sp>
      <p:sp>
        <p:nvSpPr>
          <p:cNvPr id="4" name="Title 1"/>
          <p:cNvSpPr>
            <a:spLocks noGrp="1"/>
          </p:cNvSpPr>
          <p:nvPr>
            <p:ph type="title"/>
          </p:nvPr>
        </p:nvSpPr>
        <p:spPr>
          <a:xfrm>
            <a:off x="457200" y="274638"/>
            <a:ext cx="8610600" cy="639762"/>
          </a:xfrm>
        </p:spPr>
        <p:txBody>
          <a:bodyPr>
            <a:noAutofit/>
          </a:bodyPr>
          <a:lstStyle/>
          <a:p>
            <a:pPr algn="l"/>
            <a:r>
              <a:rPr lang="en-US" sz="3200" dirty="0">
                <a:solidFill>
                  <a:schemeClr val="accent2"/>
                </a:solidFill>
                <a:latin typeface="Times New Roman" panose="02020603050405020304" pitchFamily="18" charset="0"/>
                <a:cs typeface="Times New Roman" panose="02020603050405020304" pitchFamily="18" charset="0"/>
              </a:rPr>
              <a:t>Statistical Inferences: </a:t>
            </a:r>
            <a:r>
              <a:rPr lang="en-US" sz="3200" dirty="0" smtClean="0">
                <a:solidFill>
                  <a:schemeClr val="accent2"/>
                </a:solidFill>
                <a:latin typeface="Times New Roman" panose="02020603050405020304" pitchFamily="18" charset="0"/>
                <a:cs typeface="Times New Roman" panose="02020603050405020304" pitchFamily="18" charset="0"/>
              </a:rPr>
              <a:t/>
            </a:r>
            <a:br>
              <a:rPr lang="en-US" sz="3200" dirty="0" smtClean="0">
                <a:solidFill>
                  <a:schemeClr val="accent2"/>
                </a:solidFill>
                <a:latin typeface="Times New Roman" panose="02020603050405020304" pitchFamily="18" charset="0"/>
                <a:cs typeface="Times New Roman" panose="02020603050405020304" pitchFamily="18" charset="0"/>
              </a:rPr>
            </a:br>
            <a:r>
              <a:rPr lang="en-US" sz="3200" dirty="0" smtClean="0">
                <a:solidFill>
                  <a:schemeClr val="accent2"/>
                </a:solidFill>
                <a:latin typeface="Times New Roman" panose="02020603050405020304" pitchFamily="18" charset="0"/>
                <a:cs typeface="Times New Roman" panose="02020603050405020304" pitchFamily="18" charset="0"/>
              </a:rPr>
              <a:t>(</a:t>
            </a:r>
            <a:r>
              <a:rPr lang="en-US" sz="3200" dirty="0">
                <a:solidFill>
                  <a:schemeClr val="accent2"/>
                </a:solidFill>
                <a:latin typeface="Times New Roman" panose="02020603050405020304" pitchFamily="18" charset="0"/>
                <a:cs typeface="Times New Roman" panose="02020603050405020304" pitchFamily="18" charset="0"/>
              </a:rPr>
              <a:t>Estimation and Hypotheses </a:t>
            </a:r>
            <a:r>
              <a:rPr lang="en-US" sz="3200" dirty="0" smtClean="0">
                <a:solidFill>
                  <a:schemeClr val="accent2"/>
                </a:solidFill>
                <a:latin typeface="Times New Roman" panose="02020603050405020304" pitchFamily="18" charset="0"/>
                <a:cs typeface="Times New Roman" panose="02020603050405020304" pitchFamily="18" charset="0"/>
              </a:rPr>
              <a:t>Testing)</a:t>
            </a:r>
            <a:endParaRPr lang="en-US" sz="32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0208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012" y="27709"/>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Hypothesis Testing</a:t>
            </a:r>
            <a:endParaRPr lang="en-US" sz="3600"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57200" y="838200"/>
                <a:ext cx="8077200" cy="5715000"/>
              </a:xfrm>
            </p:spPr>
            <p:txBody>
              <a:bodyPr>
                <a:normAutofit/>
              </a:bodyPr>
              <a:lstStyle/>
              <a:p>
                <a:pPr marL="0" indent="0">
                  <a:buNone/>
                </a:pPr>
                <a:r>
                  <a:rPr lang="en-US" sz="2000" b="1" u="sng" dirty="0" smtClean="0">
                    <a:latin typeface="Times New Roman" panose="02020603050405020304" pitchFamily="18" charset="0"/>
                    <a:cs typeface="Times New Roman" panose="02020603050405020304" pitchFamily="18" charset="0"/>
                  </a:rPr>
                  <a:t>Hypothesis</a:t>
                </a:r>
              </a:p>
              <a:p>
                <a:pPr marL="0" indent="0">
                  <a:buNone/>
                </a:pPr>
                <a:r>
                  <a:rPr lang="en-US" sz="2000" dirty="0" smtClean="0">
                    <a:latin typeface="Times New Roman" panose="02020603050405020304" pitchFamily="18" charset="0"/>
                    <a:cs typeface="Times New Roman" panose="02020603050405020304" pitchFamily="18" charset="0"/>
                  </a:rPr>
                  <a:t>A statement or assumption about parameter is called hypothesis.</a:t>
                </a:r>
              </a:p>
              <a:p>
                <a:pPr marL="0" indent="0">
                  <a:buNone/>
                </a:pPr>
                <a:r>
                  <a:rPr lang="en-US" sz="2000" dirty="0" smtClean="0">
                    <a:latin typeface="Times New Roman" panose="02020603050405020304" pitchFamily="18" charset="0"/>
                    <a:cs typeface="Times New Roman" panose="02020603050405020304" pitchFamily="18" charset="0"/>
                  </a:rPr>
                  <a:t>For </a:t>
                </a:r>
                <a:r>
                  <a:rPr lang="en-US" sz="2000" dirty="0" err="1" smtClean="0">
                    <a:latin typeface="Times New Roman" panose="02020603050405020304" pitchFamily="18" charset="0"/>
                    <a:cs typeface="Times New Roman" panose="02020603050405020304" pitchFamily="18" charset="0"/>
                  </a:rPr>
                  <a:t>eg</a:t>
                </a:r>
                <a:r>
                  <a:rPr lang="en-US" sz="2000" dirty="0" smtClean="0">
                    <a:latin typeface="Times New Roman" panose="02020603050405020304" pitchFamily="18" charset="0"/>
                    <a:cs typeface="Times New Roman" panose="02020603050405020304" pitchFamily="18" charset="0"/>
                  </a:rPr>
                  <a:t>. Average life time of table light is 1500 hrs.</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u="sng" dirty="0" smtClean="0">
                    <a:latin typeface="Times New Roman" panose="02020603050405020304" pitchFamily="18" charset="0"/>
                    <a:cs typeface="Times New Roman" panose="02020603050405020304" pitchFamily="18" charset="0"/>
                  </a:rPr>
                  <a:t>Statistical  Hypothesis</a:t>
                </a:r>
              </a:p>
              <a:p>
                <a:pPr marL="0" indent="0">
                  <a:buNone/>
                </a:pPr>
                <a:r>
                  <a:rPr lang="en-US" sz="2000" dirty="0" smtClean="0">
                    <a:latin typeface="Times New Roman" panose="02020603050405020304" pitchFamily="18" charset="0"/>
                    <a:cs typeface="Times New Roman" panose="02020603050405020304" pitchFamily="18" charset="0"/>
                  </a:rPr>
                  <a:t>An assumption or statements about population parameters in numerical form is called statistical hypothesis</a:t>
                </a:r>
              </a:p>
              <a:p>
                <a:pPr marL="0" indent="0">
                  <a:buNone/>
                </a:pPr>
                <a:r>
                  <a:rPr lang="en-US" sz="2000" dirty="0" smtClean="0">
                    <a:latin typeface="Times New Roman" panose="02020603050405020304" pitchFamily="18" charset="0"/>
                    <a:cs typeface="Times New Roman" panose="02020603050405020304" pitchFamily="18" charset="0"/>
                  </a:rPr>
                  <a:t>For </a:t>
                </a:r>
                <a:r>
                  <a:rPr lang="en-US" sz="2000" dirty="0" err="1" smtClean="0">
                    <a:latin typeface="Times New Roman" panose="02020603050405020304" pitchFamily="18" charset="0"/>
                    <a:cs typeface="Times New Roman" panose="02020603050405020304" pitchFamily="18" charset="0"/>
                  </a:rPr>
                  <a:t>eg</a:t>
                </a:r>
                <a:r>
                  <a:rPr lang="en-US" sz="2000" dirty="0" smtClean="0">
                    <a:latin typeface="Times New Roman" panose="02020603050405020304" pitchFamily="18" charset="0"/>
                    <a:cs typeface="Times New Roman" panose="02020603050405020304" pitchFamily="18" charset="0"/>
                  </a:rPr>
                  <a:t>. Height of </a:t>
                </a:r>
                <a:r>
                  <a:rPr lang="en-US" sz="2000" dirty="0" err="1" smtClean="0">
                    <a:latin typeface="Times New Roman" panose="02020603050405020304" pitchFamily="18" charset="0"/>
                    <a:cs typeface="Times New Roman" panose="02020603050405020304" pitchFamily="18" charset="0"/>
                  </a:rPr>
                  <a:t>indian</a:t>
                </a:r>
                <a:r>
                  <a:rPr lang="en-US" sz="2000" dirty="0" smtClean="0">
                    <a:latin typeface="Times New Roman" panose="02020603050405020304" pitchFamily="18" charset="0"/>
                    <a:cs typeface="Times New Roman" panose="02020603050405020304" pitchFamily="18" charset="0"/>
                  </a:rPr>
                  <a:t> soldiers is 6 feet.</a:t>
                </a:r>
              </a:p>
              <a:p>
                <a:pPr marL="0" indent="0">
                  <a:buNone/>
                </a:pPr>
                <a:endParaRPr lang="en-US" sz="2000" b="1" u="sng" dirty="0">
                  <a:latin typeface="Times New Roman" panose="02020603050405020304" pitchFamily="18" charset="0"/>
                  <a:cs typeface="Times New Roman" panose="02020603050405020304" pitchFamily="18" charset="0"/>
                </a:endParaRPr>
              </a:p>
              <a:p>
                <a:pPr marL="0" indent="0">
                  <a:buNone/>
                </a:pPr>
                <a:r>
                  <a:rPr lang="en-US" sz="2000" b="1" u="sng" dirty="0" smtClean="0">
                    <a:latin typeface="Times New Roman" panose="02020603050405020304" pitchFamily="18" charset="0"/>
                    <a:cs typeface="Times New Roman" panose="02020603050405020304" pitchFamily="18" charset="0"/>
                  </a:rPr>
                  <a:t>Types of Statistical Hypothesis</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---Null Hypothesis</a:t>
                </a:r>
              </a:p>
              <a:p>
                <a:pPr marL="0" indent="0">
                  <a:buNone/>
                </a:pPr>
                <a:r>
                  <a:rPr lang="en-US" sz="2000" dirty="0" smtClean="0">
                    <a:latin typeface="Times New Roman" panose="02020603050405020304" pitchFamily="18" charset="0"/>
                    <a:cs typeface="Times New Roman" panose="02020603050405020304" pitchFamily="18" charset="0"/>
                  </a:rPr>
                  <a:t>An assumption which is to be tested for possible rejection is called null hypothesis and it is denoted by </a:t>
                </a:r>
                <a14:m>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0</m:t>
                        </m:r>
                      </m:sub>
                    </m:sSub>
                  </m:oMath>
                </a14:m>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---Alternative </a:t>
                </a:r>
                <a:r>
                  <a:rPr lang="en-US" sz="2000" dirty="0">
                    <a:latin typeface="Times New Roman" panose="02020603050405020304" pitchFamily="18" charset="0"/>
                    <a:cs typeface="Times New Roman" panose="02020603050405020304" pitchFamily="18" charset="0"/>
                  </a:rPr>
                  <a:t>Hypothesis</a:t>
                </a:r>
              </a:p>
              <a:p>
                <a:pPr marL="0" indent="0">
                  <a:buNone/>
                </a:pPr>
                <a:r>
                  <a:rPr lang="en-US" sz="2000" dirty="0">
                    <a:latin typeface="Times New Roman" panose="02020603050405020304" pitchFamily="18" charset="0"/>
                    <a:cs typeface="Times New Roman" panose="02020603050405020304" pitchFamily="18" charset="0"/>
                  </a:rPr>
                  <a:t>An assumption which </a:t>
                </a:r>
                <a:r>
                  <a:rPr lang="en-US" sz="2000" dirty="0" smtClean="0">
                    <a:latin typeface="Times New Roman" panose="02020603050405020304" pitchFamily="18" charset="0"/>
                    <a:cs typeface="Times New Roman" panose="02020603050405020304" pitchFamily="18" charset="0"/>
                  </a:rPr>
                  <a:t>is opposite to null hypothesis is </a:t>
                </a:r>
                <a:r>
                  <a:rPr lang="en-US" sz="2000" dirty="0">
                    <a:latin typeface="Times New Roman" panose="02020603050405020304" pitchFamily="18" charset="0"/>
                    <a:cs typeface="Times New Roman" panose="02020603050405020304" pitchFamily="18" charset="0"/>
                  </a:rPr>
                  <a:t>called </a:t>
                </a:r>
                <a:r>
                  <a:rPr lang="en-US" sz="2000" dirty="0" err="1" smtClean="0">
                    <a:latin typeface="Times New Roman" panose="02020603050405020304" pitchFamily="18" charset="0"/>
                    <a:cs typeface="Times New Roman" panose="02020603050405020304" pitchFamily="18" charset="0"/>
                  </a:rPr>
                  <a:t>altrnative</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hypothesis and it is denoted by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1</m:t>
                        </m:r>
                      </m:sub>
                    </m:sSub>
                  </m:oMath>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57200" y="838200"/>
                <a:ext cx="8077200" cy="5715000"/>
              </a:xfrm>
              <a:blipFill rotWithShape="1">
                <a:blip r:embed="rId2"/>
                <a:stretch>
                  <a:fillRect l="-755" t="-534" r="-75" b="-160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24800" y="1920600"/>
              <a:ext cx="5401440" cy="4730040"/>
            </p14:xfrm>
          </p:contentPart>
        </mc:Choice>
        <mc:Fallback xmlns="">
          <p:pic>
            <p:nvPicPr>
              <p:cNvPr id="2" name="Ink 1"/>
              <p:cNvPicPr/>
              <p:nvPr/>
            </p:nvPicPr>
            <p:blipFill>
              <a:blip r:embed="rId4"/>
              <a:stretch>
                <a:fillRect/>
              </a:stretch>
            </p:blipFill>
            <p:spPr>
              <a:xfrm>
                <a:off x="1317600" y="1912320"/>
                <a:ext cx="5418720" cy="4746240"/>
              </a:xfrm>
              <a:prstGeom prst="rect">
                <a:avLst/>
              </a:prstGeom>
            </p:spPr>
          </p:pic>
        </mc:Fallback>
      </mc:AlternateContent>
    </p:spTree>
    <p:extLst>
      <p:ext uri="{BB962C8B-B14F-4D97-AF65-F5344CB8AC3E}">
        <p14:creationId xmlns:p14="http://schemas.microsoft.com/office/powerpoint/2010/main" val="277074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012" y="27709"/>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Hypothesis Testing</a:t>
            </a:r>
            <a:endParaRPr lang="en-US" sz="3600"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57200" y="838200"/>
                <a:ext cx="8077200" cy="5715000"/>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Null hypothesis always involves equality i.e.</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0</m:t>
                        </m:r>
                      </m:sub>
                    </m:sSub>
                    <m:r>
                      <a:rPr lang="en-US" sz="2000" b="0" i="1" smtClean="0">
                        <a:latin typeface="Cambria Math"/>
                        <a:cs typeface="Times New Roman" panose="02020603050405020304" pitchFamily="18" charset="0"/>
                      </a:rPr>
                      <m:t> : </m:t>
                    </m:r>
                    <m:r>
                      <a:rPr lang="en-US" sz="2000" b="0" i="1" smtClean="0">
                        <a:latin typeface="Cambria Math"/>
                        <a:ea typeface="Cambria Math"/>
                        <a:cs typeface="Times New Roman" panose="02020603050405020304" pitchFamily="18" charset="0"/>
                      </a:rPr>
                      <m:t>𝜇</m:t>
                    </m:r>
                    <m:r>
                      <a:rPr lang="en-US" sz="2000" b="0" i="1" smtClean="0">
                        <a:latin typeface="Cambria Math"/>
                        <a:ea typeface="Cambria Math"/>
                        <a:cs typeface="Times New Roman" panose="02020603050405020304" pitchFamily="18" charset="0"/>
                      </a:rPr>
                      <m:t>= </m:t>
                    </m:r>
                    <m:sSub>
                      <m:sSubPr>
                        <m:ctrlPr>
                          <a:rPr lang="en-US" sz="2000" b="0" i="1" smtClean="0">
                            <a:latin typeface="Cambria Math"/>
                            <a:ea typeface="Cambria Math"/>
                            <a:cs typeface="Times New Roman" panose="02020603050405020304" pitchFamily="18" charset="0"/>
                          </a:rPr>
                        </m:ctrlPr>
                      </m:sSubPr>
                      <m:e>
                        <m:r>
                          <a:rPr lang="en-US" sz="2000" b="0" i="1" smtClean="0">
                            <a:latin typeface="Cambria Math"/>
                            <a:ea typeface="Cambria Math"/>
                            <a:cs typeface="Times New Roman" panose="02020603050405020304" pitchFamily="18" charset="0"/>
                          </a:rPr>
                          <m:t>𝜇</m:t>
                        </m:r>
                      </m:e>
                      <m:sub>
                        <m:r>
                          <a:rPr lang="en-US" sz="2000" b="0" i="1" smtClean="0">
                            <a:latin typeface="Cambria Math"/>
                            <a:ea typeface="Cambria Math"/>
                            <a:cs typeface="Times New Roman" panose="02020603050405020304" pitchFamily="18" charset="0"/>
                          </a:rPr>
                          <m:t>0</m:t>
                        </m:r>
                      </m:sub>
                    </m:sSub>
                  </m:oMath>
                </a14:m>
                <a:endParaRPr lang="en-US" sz="2000" b="0" i="1" dirty="0" smtClean="0">
                  <a:latin typeface="Cambria Math"/>
                  <a:ea typeface="Cambria Math"/>
                  <a:cs typeface="Times New Roman" panose="02020603050405020304" pitchFamily="18" charset="0"/>
                </a:endParaRPr>
              </a:p>
              <a:p>
                <a:pPr marL="0" indent="0">
                  <a:buNone/>
                </a:pPr>
                <a:r>
                  <a:rPr lang="en-US" sz="2000" dirty="0" smtClean="0">
                    <a:cs typeface="Times New Roman" panose="02020603050405020304" pitchFamily="18" charset="0"/>
                  </a:rPr>
                  <a:t>                                    </a:t>
                </a:r>
                <a14:m>
                  <m:oMath xmlns:m="http://schemas.openxmlformats.org/officeDocument/2006/math">
                    <m:sSub>
                      <m:sSubPr>
                        <m:ctrlPr>
                          <a:rPr lang="en-US" sz="2000" i="1" smtClean="0">
                            <a:latin typeface="Cambria Math"/>
                            <a:cs typeface="Times New Roman" panose="02020603050405020304" pitchFamily="18" charset="0"/>
                          </a:rPr>
                        </m:ctrlPr>
                      </m:sSubPr>
                      <m:e>
                        <m:r>
                          <a:rPr lang="en-US" sz="2000" i="1">
                            <a:latin typeface="Cambria Math"/>
                            <a:cs typeface="Times New Roman" panose="02020603050405020304" pitchFamily="18" charset="0"/>
                          </a:rPr>
                          <m:t>𝐻</m:t>
                        </m:r>
                      </m:e>
                      <m:sub>
                        <m:r>
                          <a:rPr lang="en-US" sz="2000" i="1">
                            <a:latin typeface="Cambria Math"/>
                            <a:cs typeface="Times New Roman" panose="02020603050405020304" pitchFamily="18" charset="0"/>
                          </a:rPr>
                          <m:t>0</m:t>
                        </m:r>
                      </m:sub>
                    </m:sSub>
                    <m:r>
                      <a:rPr lang="en-US" sz="2000" i="1">
                        <a:latin typeface="Cambria Math"/>
                        <a:cs typeface="Times New Roman" panose="02020603050405020304" pitchFamily="18" charset="0"/>
                      </a:rPr>
                      <m:t> : </m:t>
                    </m:r>
                    <m:r>
                      <a:rPr lang="en-US" sz="2000" i="1">
                        <a:latin typeface="Cambria Math"/>
                        <a:ea typeface="Cambria Math"/>
                        <a:cs typeface="Times New Roman" panose="02020603050405020304" pitchFamily="18" charset="0"/>
                      </a:rPr>
                      <m:t>𝜇</m:t>
                    </m:r>
                    <m:r>
                      <a:rPr lang="en-US" sz="2000" i="1" smtClean="0">
                        <a:latin typeface="Cambria Math"/>
                        <a:ea typeface="Cambria Math"/>
                        <a:cs typeface="Times New Roman" panose="02020603050405020304" pitchFamily="18" charset="0"/>
                      </a:rPr>
                      <m:t>≥</m:t>
                    </m:r>
                    <m:r>
                      <a:rPr lang="en-US" sz="2000" i="1">
                        <a:latin typeface="Cambria Math"/>
                        <a:ea typeface="Cambria Math"/>
                        <a:cs typeface="Times New Roman" panose="02020603050405020304" pitchFamily="18" charset="0"/>
                      </a:rPr>
                      <m:t> </m:t>
                    </m:r>
                    <m:sSub>
                      <m:sSubPr>
                        <m:ctrlPr>
                          <a:rPr lang="en-US" sz="2000" i="1">
                            <a:latin typeface="Cambria Math"/>
                            <a:ea typeface="Cambria Math"/>
                            <a:cs typeface="Times New Roman" panose="02020603050405020304" pitchFamily="18" charset="0"/>
                          </a:rPr>
                        </m:ctrlPr>
                      </m:sSubPr>
                      <m:e>
                        <m:r>
                          <a:rPr lang="en-US" sz="2000" i="1">
                            <a:latin typeface="Cambria Math"/>
                            <a:ea typeface="Cambria Math"/>
                            <a:cs typeface="Times New Roman" panose="02020603050405020304" pitchFamily="18" charset="0"/>
                          </a:rPr>
                          <m:t>𝜇</m:t>
                        </m:r>
                      </m:e>
                      <m:sub>
                        <m:r>
                          <a:rPr lang="en-US" sz="2000" i="1">
                            <a:latin typeface="Cambria Math"/>
                            <a:ea typeface="Cambria Math"/>
                            <a:cs typeface="Times New Roman" panose="02020603050405020304" pitchFamily="18" charset="0"/>
                          </a:rPr>
                          <m:t>0</m:t>
                        </m:r>
                      </m:sub>
                    </m:sSub>
                  </m:oMath>
                </a14:m>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cs typeface="Times New Roman" panose="02020603050405020304" pitchFamily="18" charset="0"/>
                  </a:rPr>
                  <a:t>                                 </a:t>
                </a:r>
                <a14:m>
                  <m:oMath xmlns:m="http://schemas.openxmlformats.org/officeDocument/2006/math">
                    <m:sSub>
                      <m:sSubPr>
                        <m:ctrlPr>
                          <a:rPr lang="en-US" sz="2000" i="1">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i="1">
                            <a:latin typeface="Cambria Math"/>
                            <a:cs typeface="Times New Roman" panose="02020603050405020304" pitchFamily="18" charset="0"/>
                          </a:rPr>
                          <m:t>𝐻</m:t>
                        </m:r>
                      </m:e>
                      <m:sub>
                        <m:r>
                          <a:rPr lang="en-US" sz="2000" i="1">
                            <a:latin typeface="Cambria Math"/>
                            <a:cs typeface="Times New Roman" panose="02020603050405020304" pitchFamily="18" charset="0"/>
                          </a:rPr>
                          <m:t>0</m:t>
                        </m:r>
                      </m:sub>
                    </m:sSub>
                    <m:r>
                      <a:rPr lang="en-US" sz="2000" i="1">
                        <a:latin typeface="Cambria Math"/>
                        <a:cs typeface="Times New Roman" panose="02020603050405020304" pitchFamily="18" charset="0"/>
                      </a:rPr>
                      <m:t> : </m:t>
                    </m:r>
                    <m:r>
                      <a:rPr lang="en-US" sz="2000" i="1">
                        <a:latin typeface="Cambria Math"/>
                        <a:ea typeface="Cambria Math"/>
                        <a:cs typeface="Times New Roman" panose="02020603050405020304" pitchFamily="18" charset="0"/>
                      </a:rPr>
                      <m:t>𝜇</m:t>
                    </m:r>
                    <m:r>
                      <a:rPr lang="en-US" sz="2000" i="1" smtClean="0">
                        <a:latin typeface="Cambria Math"/>
                        <a:ea typeface="Cambria Math"/>
                        <a:cs typeface="Times New Roman" panose="02020603050405020304" pitchFamily="18" charset="0"/>
                      </a:rPr>
                      <m:t>≤</m:t>
                    </m:r>
                    <m:r>
                      <a:rPr lang="en-US" sz="2000" i="1">
                        <a:latin typeface="Cambria Math"/>
                        <a:ea typeface="Cambria Math"/>
                        <a:cs typeface="Times New Roman" panose="02020603050405020304" pitchFamily="18" charset="0"/>
                      </a:rPr>
                      <m:t> </m:t>
                    </m:r>
                    <m:sSub>
                      <m:sSubPr>
                        <m:ctrlPr>
                          <a:rPr lang="en-US" sz="2000" i="1">
                            <a:latin typeface="Cambria Math"/>
                            <a:ea typeface="Cambria Math"/>
                            <a:cs typeface="Times New Roman" panose="02020603050405020304" pitchFamily="18" charset="0"/>
                          </a:rPr>
                        </m:ctrlPr>
                      </m:sSubPr>
                      <m:e>
                        <m:r>
                          <a:rPr lang="en-US" sz="2000" i="1">
                            <a:latin typeface="Cambria Math"/>
                            <a:ea typeface="Cambria Math"/>
                            <a:cs typeface="Times New Roman" panose="02020603050405020304" pitchFamily="18" charset="0"/>
                          </a:rPr>
                          <m:t>𝜇</m:t>
                        </m:r>
                      </m:e>
                      <m:sub>
                        <m:r>
                          <a:rPr lang="en-US" sz="2000" i="1">
                            <a:latin typeface="Cambria Math"/>
                            <a:ea typeface="Cambria Math"/>
                            <a:cs typeface="Times New Roman" panose="02020603050405020304" pitchFamily="18" charset="0"/>
                          </a:rPr>
                          <m:t>0</m:t>
                        </m:r>
                      </m:sub>
                    </m:sSub>
                  </m:oMath>
                </a14:m>
                <a:r>
                  <a:rPr lang="en-US" sz="2000" dirty="0" smtClean="0">
                    <a:latin typeface="Times New Roman" panose="02020603050405020304" pitchFamily="18" charset="0"/>
                    <a:cs typeface="Times New Roman" panose="02020603050405020304" pitchFamily="18" charset="0"/>
                  </a:rPr>
                  <a:t>      </a:t>
                </a:r>
              </a:p>
              <a:p>
                <a:pPr marL="0" indent="0">
                  <a:buNone/>
                </a:pPr>
                <a:r>
                  <a:rPr lang="en-US" sz="2000" dirty="0" smtClean="0">
                    <a:latin typeface="Times New Roman" panose="02020603050405020304" pitchFamily="18" charset="0"/>
                    <a:cs typeface="Times New Roman" panose="02020603050405020304" pitchFamily="18" charset="0"/>
                  </a:rPr>
                  <a:t>Alternative hypothesis always involves inequality i.e.</a:t>
                </a:r>
              </a:p>
              <a:p>
                <a:pPr marL="0" indent="0">
                  <a:buNone/>
                </a:pP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1</m:t>
                        </m:r>
                      </m:sub>
                    </m:sSub>
                    <m:r>
                      <a:rPr lang="en-US" sz="2000" i="1">
                        <a:latin typeface="Cambria Math"/>
                        <a:cs typeface="Times New Roman" panose="02020603050405020304" pitchFamily="18" charset="0"/>
                      </a:rPr>
                      <m:t> : </m:t>
                    </m:r>
                    <m:r>
                      <a:rPr lang="en-US" sz="2000" i="1">
                        <a:latin typeface="Cambria Math"/>
                        <a:ea typeface="Cambria Math"/>
                        <a:cs typeface="Times New Roman" panose="02020603050405020304" pitchFamily="18" charset="0"/>
                      </a:rPr>
                      <m:t>𝜇</m:t>
                    </m:r>
                    <m:r>
                      <a:rPr lang="en-US" sz="2000" i="1" smtClean="0">
                        <a:latin typeface="Cambria Math"/>
                        <a:ea typeface="Cambria Math"/>
                        <a:cs typeface="Times New Roman" panose="02020603050405020304" pitchFamily="18" charset="0"/>
                      </a:rPr>
                      <m:t>≠</m:t>
                    </m:r>
                    <m:r>
                      <a:rPr lang="en-US" sz="2000" i="1">
                        <a:latin typeface="Cambria Math"/>
                        <a:ea typeface="Cambria Math"/>
                        <a:cs typeface="Times New Roman" panose="02020603050405020304" pitchFamily="18" charset="0"/>
                      </a:rPr>
                      <m:t> </m:t>
                    </m:r>
                    <m:sSub>
                      <m:sSubPr>
                        <m:ctrlPr>
                          <a:rPr lang="en-US" sz="2000" i="1">
                            <a:latin typeface="Cambria Math"/>
                            <a:ea typeface="Cambria Math"/>
                            <a:cs typeface="Times New Roman" panose="02020603050405020304" pitchFamily="18" charset="0"/>
                          </a:rPr>
                        </m:ctrlPr>
                      </m:sSubPr>
                      <m:e>
                        <m:r>
                          <a:rPr lang="en-US" sz="2000" i="1">
                            <a:latin typeface="Cambria Math"/>
                            <a:ea typeface="Cambria Math"/>
                            <a:cs typeface="Times New Roman" panose="02020603050405020304" pitchFamily="18" charset="0"/>
                          </a:rPr>
                          <m:t>𝜇</m:t>
                        </m:r>
                      </m:e>
                      <m:sub>
                        <m:r>
                          <a:rPr lang="en-US" sz="2000" i="1">
                            <a:latin typeface="Cambria Math"/>
                            <a:ea typeface="Cambria Math"/>
                            <a:cs typeface="Times New Roman" panose="02020603050405020304" pitchFamily="18" charset="0"/>
                          </a:rPr>
                          <m:t>0</m:t>
                        </m:r>
                      </m:sub>
                    </m:sSub>
                  </m:oMath>
                </a14:m>
                <a:endParaRPr lang="en-US" sz="2000" i="1" dirty="0">
                  <a:latin typeface="Cambria Math"/>
                  <a:ea typeface="Cambria Math"/>
                  <a:cs typeface="Times New Roman" panose="02020603050405020304" pitchFamily="18" charset="0"/>
                </a:endParaRPr>
              </a:p>
              <a:p>
                <a:pPr marL="0" indent="0">
                  <a:buNone/>
                </a:pPr>
                <a:r>
                  <a:rPr lang="en-US" sz="2000" dirty="0">
                    <a:cs typeface="Times New Roman" panose="02020603050405020304" pitchFamily="18" charset="0"/>
                  </a:rPr>
                  <a:t>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1</m:t>
                        </m:r>
                      </m:sub>
                    </m:sSub>
                    <m:r>
                      <a:rPr lang="en-US" sz="2000" i="1">
                        <a:latin typeface="Cambria Math"/>
                        <a:cs typeface="Times New Roman" panose="02020603050405020304" pitchFamily="18" charset="0"/>
                      </a:rPr>
                      <m:t> : </m:t>
                    </m:r>
                    <m:r>
                      <a:rPr lang="en-US" sz="2000" i="1">
                        <a:latin typeface="Cambria Math"/>
                        <a:ea typeface="Cambria Math"/>
                        <a:cs typeface="Times New Roman" panose="02020603050405020304" pitchFamily="18" charset="0"/>
                      </a:rPr>
                      <m:t>𝜇</m:t>
                    </m:r>
                    <m:r>
                      <a:rPr lang="en-US" sz="2000" i="1" smtClean="0">
                        <a:latin typeface="Cambria Math"/>
                        <a:ea typeface="Cambria Math"/>
                        <a:cs typeface="Times New Roman" panose="02020603050405020304" pitchFamily="18" charset="0"/>
                      </a:rPr>
                      <m:t>&lt;</m:t>
                    </m:r>
                    <m:r>
                      <a:rPr lang="en-US" sz="2000" i="1">
                        <a:latin typeface="Cambria Math"/>
                        <a:ea typeface="Cambria Math"/>
                        <a:cs typeface="Times New Roman" panose="02020603050405020304" pitchFamily="18" charset="0"/>
                      </a:rPr>
                      <m:t> </m:t>
                    </m:r>
                    <m:sSub>
                      <m:sSubPr>
                        <m:ctrlPr>
                          <a:rPr lang="en-US" sz="2000" i="1">
                            <a:latin typeface="Cambria Math"/>
                            <a:ea typeface="Cambria Math"/>
                            <a:cs typeface="Times New Roman" panose="02020603050405020304" pitchFamily="18" charset="0"/>
                          </a:rPr>
                        </m:ctrlPr>
                      </m:sSubPr>
                      <m:e>
                        <m:r>
                          <a:rPr lang="en-US" sz="2000" i="1">
                            <a:latin typeface="Cambria Math"/>
                            <a:ea typeface="Cambria Math"/>
                            <a:cs typeface="Times New Roman" panose="02020603050405020304" pitchFamily="18" charset="0"/>
                          </a:rPr>
                          <m:t>𝜇</m:t>
                        </m:r>
                      </m:e>
                      <m:sub>
                        <m:r>
                          <a:rPr lang="en-US" sz="2000" i="1">
                            <a:latin typeface="Cambria Math"/>
                            <a:ea typeface="Cambria Math"/>
                            <a:cs typeface="Times New Roman" panose="02020603050405020304" pitchFamily="18" charset="0"/>
                          </a:rPr>
                          <m:t>0</m:t>
                        </m:r>
                      </m:sub>
                    </m:sSub>
                  </m:oMath>
                </a14:m>
                <a:endParaRPr lang="en-US" sz="2000" dirty="0">
                  <a:latin typeface="Times New Roman" panose="02020603050405020304" pitchFamily="18" charset="0"/>
                  <a:cs typeface="Times New Roman" panose="02020603050405020304" pitchFamily="18" charset="0"/>
                </a:endParaRPr>
              </a:p>
              <a:p>
                <a:pPr marL="0" indent="0">
                  <a:buNone/>
                </a:pPr>
                <a:r>
                  <a:rPr lang="en-US" sz="2000" dirty="0">
                    <a:cs typeface="Times New Roman" panose="02020603050405020304" pitchFamily="18" charset="0"/>
                  </a:rPr>
                  <a:t>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   </m:t>
                        </m:r>
                        <m:r>
                          <a:rPr lang="en-US" sz="2000" i="1">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1</m:t>
                        </m:r>
                      </m:sub>
                    </m:sSub>
                    <m:r>
                      <a:rPr lang="en-US" sz="2000" i="1">
                        <a:latin typeface="Cambria Math"/>
                        <a:cs typeface="Times New Roman" panose="02020603050405020304" pitchFamily="18" charset="0"/>
                      </a:rPr>
                      <m:t> : </m:t>
                    </m:r>
                    <m:r>
                      <a:rPr lang="en-US" sz="2000" i="1">
                        <a:latin typeface="Cambria Math"/>
                        <a:ea typeface="Cambria Math"/>
                        <a:cs typeface="Times New Roman" panose="02020603050405020304" pitchFamily="18" charset="0"/>
                      </a:rPr>
                      <m:t>𝜇</m:t>
                    </m:r>
                    <m:r>
                      <a:rPr lang="en-US" sz="2000" b="0" i="1" smtClean="0">
                        <a:latin typeface="Cambria Math"/>
                        <a:ea typeface="Cambria Math"/>
                        <a:cs typeface="Times New Roman" panose="02020603050405020304" pitchFamily="18" charset="0"/>
                      </a:rPr>
                      <m:t>&gt;</m:t>
                    </m:r>
                    <m:r>
                      <a:rPr lang="en-US" sz="2000" i="1">
                        <a:latin typeface="Cambria Math"/>
                        <a:ea typeface="Cambria Math"/>
                        <a:cs typeface="Times New Roman" panose="02020603050405020304" pitchFamily="18" charset="0"/>
                      </a:rPr>
                      <m:t> </m:t>
                    </m:r>
                    <m:sSub>
                      <m:sSubPr>
                        <m:ctrlPr>
                          <a:rPr lang="en-US" sz="2000" i="1">
                            <a:latin typeface="Cambria Math"/>
                            <a:ea typeface="Cambria Math"/>
                            <a:cs typeface="Times New Roman" panose="02020603050405020304" pitchFamily="18" charset="0"/>
                          </a:rPr>
                        </m:ctrlPr>
                      </m:sSubPr>
                      <m:e>
                        <m:r>
                          <a:rPr lang="en-US" sz="2000" i="1">
                            <a:latin typeface="Cambria Math"/>
                            <a:ea typeface="Cambria Math"/>
                            <a:cs typeface="Times New Roman" panose="02020603050405020304" pitchFamily="18" charset="0"/>
                          </a:rPr>
                          <m:t>𝜇</m:t>
                        </m:r>
                      </m:e>
                      <m:sub>
                        <m:r>
                          <a:rPr lang="en-US" sz="2000" i="1">
                            <a:latin typeface="Cambria Math"/>
                            <a:ea typeface="Cambria Math"/>
                            <a:cs typeface="Times New Roman" panose="02020603050405020304" pitchFamily="18" charset="0"/>
                          </a:rPr>
                          <m:t>0</m:t>
                        </m:r>
                      </m:sub>
                    </m:sSub>
                  </m:oMath>
                </a14:m>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A procedure for deciding whether to accept or to reject a null hypothesis (or to reject or accept alternative hypothesis) is called Test of Hypothesis.</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57200" y="838200"/>
                <a:ext cx="8077200" cy="5715000"/>
              </a:xfrm>
              <a:blipFill rotWithShape="1">
                <a:blip r:embed="rId2"/>
                <a:stretch>
                  <a:fillRect l="-755" t="-53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888560" y="416880"/>
              <a:ext cx="6516360" cy="4467960"/>
            </p14:xfrm>
          </p:contentPart>
        </mc:Choice>
        <mc:Fallback xmlns="">
          <p:pic>
            <p:nvPicPr>
              <p:cNvPr id="5" name="Ink 4"/>
              <p:cNvPicPr/>
              <p:nvPr/>
            </p:nvPicPr>
            <p:blipFill>
              <a:blip r:embed="rId4"/>
              <a:stretch>
                <a:fillRect/>
              </a:stretch>
            </p:blipFill>
            <p:spPr>
              <a:xfrm>
                <a:off x="1877760" y="406440"/>
                <a:ext cx="6532920" cy="4487040"/>
              </a:xfrm>
              <a:prstGeom prst="rect">
                <a:avLst/>
              </a:prstGeom>
            </p:spPr>
          </p:pic>
        </mc:Fallback>
      </mc:AlternateContent>
    </p:spTree>
    <p:extLst>
      <p:ext uri="{BB962C8B-B14F-4D97-AF65-F5344CB8AC3E}">
        <p14:creationId xmlns:p14="http://schemas.microsoft.com/office/powerpoint/2010/main" val="34169085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012" y="27709"/>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Type of Errors</a:t>
            </a:r>
            <a:endParaRPr lang="en-US" sz="3600" dirty="0">
              <a:solidFill>
                <a:schemeClr val="accent2"/>
              </a:solidFill>
              <a:latin typeface="Times New Roman" panose="02020603050405020304" pitchFamily="18" charset="0"/>
              <a:cs typeface="Times New Roman" panose="02020603050405020304" pitchFamily="18" charset="0"/>
            </a:endParaRPr>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391400" cy="4744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824840" y="3130200"/>
              <a:ext cx="5625720" cy="2108160"/>
            </p14:xfrm>
          </p:contentPart>
        </mc:Choice>
        <mc:Fallback xmlns="">
          <p:pic>
            <p:nvPicPr>
              <p:cNvPr id="3" name="Ink 2"/>
              <p:cNvPicPr/>
              <p:nvPr/>
            </p:nvPicPr>
            <p:blipFill>
              <a:blip r:embed="rId4"/>
              <a:stretch>
                <a:fillRect/>
              </a:stretch>
            </p:blipFill>
            <p:spPr>
              <a:xfrm>
                <a:off x="1815120" y="3123720"/>
                <a:ext cx="5644080" cy="2123280"/>
              </a:xfrm>
              <a:prstGeom prst="rect">
                <a:avLst/>
              </a:prstGeom>
            </p:spPr>
          </p:pic>
        </mc:Fallback>
      </mc:AlternateContent>
    </p:spTree>
    <p:extLst>
      <p:ext uri="{BB962C8B-B14F-4D97-AF65-F5344CB8AC3E}">
        <p14:creationId xmlns:p14="http://schemas.microsoft.com/office/powerpoint/2010/main" val="3421683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012" y="27709"/>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Level of Significance</a:t>
            </a:r>
            <a:endParaRPr lang="en-US" sz="3600"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81000" y="609600"/>
                <a:ext cx="8229600" cy="6096000"/>
              </a:xfrm>
            </p:spPr>
            <p:txBody>
              <a:bodyPr>
                <a:normAutofit/>
              </a:bodyPr>
              <a:lstStyle/>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Probability of Type-I error  is called level of significance. It is denoted by </a:t>
                </a:r>
                <a14:m>
                  <m:oMath xmlns:m="http://schemas.openxmlformats.org/officeDocument/2006/math">
                    <m:r>
                      <a:rPr lang="en-US" sz="2000" i="1" smtClean="0">
                        <a:latin typeface="Cambria Math"/>
                        <a:ea typeface="Cambria Math"/>
                        <a:cs typeface="Times New Roman" panose="02020603050405020304" pitchFamily="18" charset="0"/>
                      </a:rPr>
                      <m:t>𝛼</m:t>
                    </m:r>
                  </m:oMath>
                </a14:m>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smtClean="0">
                        <a:latin typeface="Cambria Math"/>
                        <a:ea typeface="Cambria Math"/>
                        <a:cs typeface="Times New Roman" panose="02020603050405020304" pitchFamily="18" charset="0"/>
                      </a:rPr>
                      <m:t>𝛼</m:t>
                    </m:r>
                    <m:r>
                      <a:rPr lang="en-US" sz="2000" b="0" i="1" smtClean="0">
                        <a:latin typeface="Cambria Math"/>
                        <a:ea typeface="Cambria Math"/>
                        <a:cs typeface="Times New Roman" panose="02020603050405020304" pitchFamily="18" charset="0"/>
                      </a:rPr>
                      <m:t>=</m:t>
                    </m:r>
                    <m:r>
                      <a:rPr lang="en-US" sz="2000" b="0" i="1" smtClean="0">
                        <a:latin typeface="Cambria Math"/>
                        <a:ea typeface="Cambria Math"/>
                        <a:cs typeface="Times New Roman" panose="02020603050405020304" pitchFamily="18" charset="0"/>
                      </a:rPr>
                      <m:t>𝑃</m:t>
                    </m:r>
                    <m:d>
                      <m:dPr>
                        <m:ctrlPr>
                          <a:rPr lang="en-US" sz="2000" b="0" i="1" smtClean="0">
                            <a:latin typeface="Cambria Math"/>
                            <a:ea typeface="Cambria Math"/>
                            <a:cs typeface="Times New Roman" panose="02020603050405020304" pitchFamily="18" charset="0"/>
                          </a:rPr>
                        </m:ctrlPr>
                      </m:dPr>
                      <m:e>
                        <m:r>
                          <a:rPr lang="en-US" sz="2000" b="0" i="1" smtClean="0">
                            <a:latin typeface="Cambria Math"/>
                            <a:ea typeface="Cambria Math"/>
                            <a:cs typeface="Times New Roman" panose="02020603050405020304" pitchFamily="18" charset="0"/>
                          </a:rPr>
                          <m:t>𝑡𝑦𝑝𝑒</m:t>
                        </m:r>
                        <m:r>
                          <a:rPr lang="en-US" sz="2000" b="0" i="1" smtClean="0">
                            <a:latin typeface="Cambria Math"/>
                            <a:ea typeface="Cambria Math"/>
                            <a:cs typeface="Times New Roman" panose="02020603050405020304" pitchFamily="18" charset="0"/>
                          </a:rPr>
                          <m:t> </m:t>
                        </m:r>
                        <m:r>
                          <a:rPr lang="en-US" sz="2000" b="0" i="1" smtClean="0">
                            <a:latin typeface="Cambria Math"/>
                            <a:ea typeface="Cambria Math"/>
                            <a:cs typeface="Times New Roman" panose="02020603050405020304" pitchFamily="18" charset="0"/>
                          </a:rPr>
                          <m:t>𝐼</m:t>
                        </m:r>
                        <m:r>
                          <a:rPr lang="en-US" sz="2000" b="0" i="1" smtClean="0">
                            <a:latin typeface="Cambria Math"/>
                            <a:ea typeface="Cambria Math"/>
                            <a:cs typeface="Times New Roman" panose="02020603050405020304" pitchFamily="18" charset="0"/>
                          </a:rPr>
                          <m:t> </m:t>
                        </m:r>
                        <m:r>
                          <a:rPr lang="en-US" sz="2000" b="0" i="1" smtClean="0">
                            <a:latin typeface="Cambria Math"/>
                            <a:ea typeface="Cambria Math"/>
                            <a:cs typeface="Times New Roman" panose="02020603050405020304" pitchFamily="18" charset="0"/>
                          </a:rPr>
                          <m:t>𝑒𝑟𝑟𝑜𝑟</m:t>
                        </m:r>
                      </m:e>
                    </m:d>
                  </m:oMath>
                </a14:m>
                <a:endParaRPr lang="en-US" sz="2000" b="0" dirty="0" smtClean="0">
                  <a:latin typeface="Times New Roman" panose="02020603050405020304" pitchFamily="18" charset="0"/>
                  <a:ea typeface="Cambria Math"/>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smtClean="0">
                        <a:latin typeface="Cambria Math"/>
                        <a:ea typeface="Cambria Math"/>
                        <a:cs typeface="Times New Roman" panose="02020603050405020304" pitchFamily="18" charset="0"/>
                      </a:rPr>
                      <m:t>𝛼</m:t>
                    </m:r>
                    <m:r>
                      <a:rPr lang="en-US" sz="2000" b="0" i="1" smtClean="0">
                        <a:latin typeface="Cambria Math"/>
                        <a:ea typeface="Cambria Math"/>
                        <a:cs typeface="Times New Roman" panose="02020603050405020304" pitchFamily="18" charset="0"/>
                      </a:rPr>
                      <m:t>=</m:t>
                    </m:r>
                    <m:r>
                      <a:rPr lang="en-US" sz="2000" b="0" i="1" smtClean="0">
                        <a:latin typeface="Cambria Math"/>
                        <a:ea typeface="Cambria Math"/>
                        <a:cs typeface="Times New Roman" panose="02020603050405020304" pitchFamily="18" charset="0"/>
                      </a:rPr>
                      <m:t>𝑃</m:t>
                    </m:r>
                    <m:r>
                      <a:rPr lang="en-US" sz="2000" b="0" i="1" smtClean="0">
                        <a:latin typeface="Cambria Math"/>
                        <a:ea typeface="Cambria Math"/>
                        <a:cs typeface="Times New Roman" panose="02020603050405020304" pitchFamily="18" charset="0"/>
                      </a:rPr>
                      <m:t>(</m:t>
                    </m:r>
                    <m:r>
                      <a:rPr lang="en-US" sz="2000" b="0" i="1" smtClean="0">
                        <a:latin typeface="Cambria Math"/>
                        <a:ea typeface="Cambria Math"/>
                        <a:cs typeface="Times New Roman" panose="02020603050405020304" pitchFamily="18" charset="0"/>
                      </a:rPr>
                      <m:t>𝑟𝑒𝑗𝑒𝑐𝑡𝑖𝑛𝑔</m:t>
                    </m:r>
                    <m:r>
                      <a:rPr lang="en-US" sz="2000" b="0" i="1" smtClean="0">
                        <a:latin typeface="Cambria Math"/>
                        <a:ea typeface="Cambria Math"/>
                        <a:cs typeface="Times New Roman" panose="02020603050405020304" pitchFamily="18" charset="0"/>
                      </a:rPr>
                      <m:t> </m:t>
                    </m:r>
                    <m:sSub>
                      <m:sSubPr>
                        <m:ctrlPr>
                          <a:rPr lang="en-US" sz="2000" b="0" i="1" smtClean="0">
                            <a:latin typeface="Cambria Math"/>
                            <a:ea typeface="Cambria Math"/>
                            <a:cs typeface="Times New Roman" panose="02020603050405020304" pitchFamily="18" charset="0"/>
                          </a:rPr>
                        </m:ctrlPr>
                      </m:sSubPr>
                      <m:e>
                        <m:r>
                          <a:rPr lang="en-US" sz="2000" b="0" i="1" smtClean="0">
                            <a:latin typeface="Cambria Math"/>
                            <a:ea typeface="Cambria Math"/>
                            <a:cs typeface="Times New Roman" panose="02020603050405020304" pitchFamily="18" charset="0"/>
                          </a:rPr>
                          <m:t>𝐻</m:t>
                        </m:r>
                      </m:e>
                      <m:sub>
                        <m:r>
                          <a:rPr lang="en-US" sz="2000" b="0" i="1" smtClean="0">
                            <a:latin typeface="Cambria Math"/>
                            <a:ea typeface="Cambria Math"/>
                            <a:cs typeface="Times New Roman" panose="02020603050405020304" pitchFamily="18" charset="0"/>
                          </a:rPr>
                          <m:t>0</m:t>
                        </m:r>
                      </m:sub>
                    </m:sSub>
                    <m:r>
                      <a:rPr lang="en-US" sz="2000" b="0" i="1" smtClean="0">
                        <a:latin typeface="Cambria Math"/>
                        <a:ea typeface="Cambria Math"/>
                        <a:cs typeface="Times New Roman" panose="02020603050405020304" pitchFamily="18" charset="0"/>
                      </a:rPr>
                      <m:t>𝑤h𝑒𝑛</m:t>
                    </m:r>
                    <m:r>
                      <a:rPr lang="en-US" sz="2000" b="0" i="1" smtClean="0">
                        <a:latin typeface="Cambria Math"/>
                        <a:ea typeface="Cambria Math"/>
                        <a:cs typeface="Times New Roman" panose="02020603050405020304" pitchFamily="18" charset="0"/>
                      </a:rPr>
                      <m:t> </m:t>
                    </m:r>
                    <m:sSub>
                      <m:sSubPr>
                        <m:ctrlPr>
                          <a:rPr lang="en-US" sz="2000" b="0" i="1" smtClean="0">
                            <a:latin typeface="Cambria Math"/>
                            <a:ea typeface="Cambria Math"/>
                            <a:cs typeface="Times New Roman" panose="02020603050405020304" pitchFamily="18" charset="0"/>
                          </a:rPr>
                        </m:ctrlPr>
                      </m:sSubPr>
                      <m:e>
                        <m:r>
                          <a:rPr lang="en-US" sz="2000" b="0" i="1" smtClean="0">
                            <a:latin typeface="Cambria Math"/>
                            <a:ea typeface="Cambria Math"/>
                            <a:cs typeface="Times New Roman" panose="02020603050405020304" pitchFamily="18" charset="0"/>
                          </a:rPr>
                          <m:t>𝐻</m:t>
                        </m:r>
                      </m:e>
                      <m:sub>
                        <m:r>
                          <a:rPr lang="en-US" sz="2000" b="0" i="1" smtClean="0">
                            <a:latin typeface="Cambria Math"/>
                            <a:ea typeface="Cambria Math"/>
                            <a:cs typeface="Times New Roman" panose="02020603050405020304" pitchFamily="18" charset="0"/>
                          </a:rPr>
                          <m:t>0</m:t>
                        </m:r>
                      </m:sub>
                    </m:sSub>
                    <m:r>
                      <a:rPr lang="en-US" sz="2000" b="0" i="1" smtClean="0">
                        <a:latin typeface="Cambria Math"/>
                        <a:ea typeface="Cambria Math"/>
                        <a:cs typeface="Times New Roman" panose="02020603050405020304" pitchFamily="18" charset="0"/>
                      </a:rPr>
                      <m:t> </m:t>
                    </m:r>
                    <m:r>
                      <a:rPr lang="en-US" sz="2000" b="0" i="1" smtClean="0">
                        <a:latin typeface="Cambria Math"/>
                        <a:ea typeface="Cambria Math"/>
                        <a:cs typeface="Times New Roman" panose="02020603050405020304" pitchFamily="18" charset="0"/>
                      </a:rPr>
                      <m:t>𝑖𝑠</m:t>
                    </m:r>
                    <m:r>
                      <a:rPr lang="en-US" sz="2000" b="0" i="1" smtClean="0">
                        <a:latin typeface="Cambria Math"/>
                        <a:ea typeface="Cambria Math"/>
                        <a:cs typeface="Times New Roman" panose="02020603050405020304" pitchFamily="18" charset="0"/>
                      </a:rPr>
                      <m:t> </m:t>
                    </m:r>
                    <m:r>
                      <a:rPr lang="en-US" sz="2000" b="0" i="1" smtClean="0">
                        <a:latin typeface="Cambria Math"/>
                        <a:ea typeface="Cambria Math"/>
                        <a:cs typeface="Times New Roman" panose="02020603050405020304" pitchFamily="18" charset="0"/>
                      </a:rPr>
                      <m:t>𝑡𝑟𝑢𝑒</m:t>
                    </m:r>
                    <m:r>
                      <a:rPr lang="en-US" sz="2000" b="0" i="1" smtClean="0">
                        <a:latin typeface="Cambria Math"/>
                        <a:ea typeface="Cambria Math"/>
                        <a:cs typeface="Times New Roman" panose="02020603050405020304" pitchFamily="18" charset="0"/>
                      </a:rPr>
                      <m:t>)</m:t>
                    </m:r>
                  </m:oMath>
                </a14:m>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Usually expressed in %. Los usual values are </a:t>
                </a:r>
                <a14:m>
                  <m:oMath xmlns:m="http://schemas.openxmlformats.org/officeDocument/2006/math">
                    <m:r>
                      <a:rPr lang="en-US" sz="2000" i="1" smtClean="0">
                        <a:latin typeface="Cambria Math"/>
                        <a:ea typeface="Cambria Math"/>
                        <a:cs typeface="Times New Roman" panose="02020603050405020304" pitchFamily="18" charset="0"/>
                      </a:rPr>
                      <m:t>𝛼</m:t>
                    </m:r>
                    <m:r>
                      <a:rPr lang="en-US" sz="2000" b="0" i="1" smtClean="0">
                        <a:latin typeface="Cambria Math"/>
                        <a:ea typeface="Cambria Math"/>
                        <a:cs typeface="Times New Roman" panose="02020603050405020304" pitchFamily="18" charset="0"/>
                      </a:rPr>
                      <m:t>=5% </m:t>
                    </m:r>
                    <m:r>
                      <a:rPr lang="en-US" sz="2000" b="0" i="1" smtClean="0">
                        <a:latin typeface="Cambria Math"/>
                        <a:ea typeface="Cambria Math"/>
                        <a:cs typeface="Times New Roman" panose="02020603050405020304" pitchFamily="18" charset="0"/>
                      </a:rPr>
                      <m:t>𝑜𝑟</m:t>
                    </m:r>
                    <m:r>
                      <a:rPr lang="en-US" sz="2000" b="0" i="1" smtClean="0">
                        <a:latin typeface="Cambria Math"/>
                        <a:ea typeface="Cambria Math"/>
                        <a:cs typeface="Times New Roman" panose="02020603050405020304" pitchFamily="18" charset="0"/>
                      </a:rPr>
                      <m:t> </m:t>
                    </m:r>
                    <m:r>
                      <a:rPr lang="en-US" sz="2000" b="0" i="1" smtClean="0">
                        <a:latin typeface="Cambria Math"/>
                        <a:ea typeface="Cambria Math"/>
                        <a:cs typeface="Times New Roman" panose="02020603050405020304" pitchFamily="18" charset="0"/>
                      </a:rPr>
                      <m:t>𝛼</m:t>
                    </m:r>
                    <m:r>
                      <a:rPr lang="en-US" sz="2000" b="0" i="1" smtClean="0">
                        <a:latin typeface="Cambria Math"/>
                        <a:ea typeface="Cambria Math"/>
                        <a:cs typeface="Times New Roman" panose="02020603050405020304" pitchFamily="18" charset="0"/>
                      </a:rPr>
                      <m:t>=1%</m:t>
                    </m:r>
                  </m:oMath>
                </a14:m>
                <a:endParaRPr lang="en-US" sz="2000" b="0" dirty="0" smtClean="0">
                  <a:latin typeface="Times New Roman" panose="02020603050405020304" pitchFamily="18" charset="0"/>
                  <a:ea typeface="Cambria Math"/>
                  <a:cs typeface="Times New Roman" panose="02020603050405020304" pitchFamily="18" charset="0"/>
                </a:endParaRPr>
              </a:p>
              <a:p>
                <a14:m>
                  <m:oMath xmlns:m="http://schemas.openxmlformats.org/officeDocument/2006/math">
                    <m:r>
                      <a:rPr lang="en-US" sz="2000" i="1">
                        <a:latin typeface="Cambria Math"/>
                        <a:ea typeface="Cambria Math"/>
                        <a:cs typeface="Times New Roman" panose="02020603050405020304" pitchFamily="18" charset="0"/>
                      </a:rPr>
                      <m:t>𝛼</m:t>
                    </m:r>
                    <m:r>
                      <a:rPr lang="en-US" sz="2000" i="1">
                        <a:latin typeface="Cambria Math"/>
                        <a:ea typeface="Cambria Math"/>
                        <a:cs typeface="Times New Roman" panose="02020603050405020304" pitchFamily="18" charset="0"/>
                      </a:rPr>
                      <m:t>=5%</m:t>
                    </m:r>
                  </m:oMath>
                </a14:m>
                <a:r>
                  <a:rPr lang="en-US" sz="2000" dirty="0" smtClean="0">
                    <a:latin typeface="Times New Roman" panose="02020603050405020304" pitchFamily="18" charset="0"/>
                    <a:cs typeface="Times New Roman" panose="02020603050405020304" pitchFamily="18" charset="0"/>
                  </a:rPr>
                  <a:t> means the probability of rejecting a true hypothesis is 0.05 or only 5 chances out of 100 that we reject hypothesis when it should be true.</a:t>
                </a:r>
              </a:p>
              <a:p>
                <a:pPr>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Note:</a:t>
                </a:r>
              </a:p>
              <a:p>
                <a:r>
                  <a:rPr lang="en-US" sz="2000" dirty="0" smtClean="0">
                    <a:latin typeface="Times New Roman" panose="02020603050405020304" pitchFamily="18" charset="0"/>
                    <a:cs typeface="Times New Roman" panose="02020603050405020304" pitchFamily="18" charset="0"/>
                  </a:rPr>
                  <a:t>When a hypothesis is rejected it does not mean that the hypothesis is disproved. It only means that the sample value does not support the hypothesis. Same is true when we accept hypothesis.</a:t>
                </a:r>
              </a:p>
              <a:p>
                <a:pPr>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Confidence limit</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limits with in which the hypothesis should lie with specified probability are called confidence limit</a:t>
                </a:r>
              </a:p>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Generally confidence limits set up with </a:t>
                </a:r>
                <a:r>
                  <a:rPr lang="en-US" sz="2000" b="1" dirty="0" smtClean="0">
                    <a:latin typeface="Times New Roman" panose="02020603050405020304" pitchFamily="18" charset="0"/>
                    <a:cs typeface="Times New Roman" panose="02020603050405020304" pitchFamily="18" charset="0"/>
                  </a:rPr>
                  <a:t>5% or 1% LOS </a:t>
                </a:r>
                <a:r>
                  <a:rPr lang="en-US" sz="2000" dirty="0" smtClean="0">
                    <a:latin typeface="Times New Roman" panose="02020603050405020304" pitchFamily="18" charset="0"/>
                    <a:cs typeface="Times New Roman" panose="02020603050405020304" pitchFamily="18" charset="0"/>
                  </a:rPr>
                  <a:t>or</a:t>
                </a:r>
                <a:r>
                  <a:rPr lang="en-US" sz="2000" b="1" dirty="0" smtClean="0">
                    <a:latin typeface="Times New Roman" panose="02020603050405020304" pitchFamily="18" charset="0"/>
                    <a:cs typeface="Times New Roman" panose="02020603050405020304" pitchFamily="18" charset="0"/>
                  </a:rPr>
                  <a:t> 95%,90% or 99%.</a:t>
                </a:r>
              </a:p>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If  sample values lies between the confidence limits the hypothesis is accepted otherwise rejected.</a:t>
                </a: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81000" y="609600"/>
                <a:ext cx="8229600" cy="6096000"/>
              </a:xfrm>
              <a:blipFill rotWithShape="1">
                <a:blip r:embed="rId2"/>
                <a:stretch>
                  <a:fillRect l="-667" t="-500" r="-88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81280" y="2382840"/>
              <a:ext cx="6767280" cy="48960"/>
            </p14:xfrm>
          </p:contentPart>
        </mc:Choice>
        <mc:Fallback xmlns="">
          <p:pic>
            <p:nvPicPr>
              <p:cNvPr id="3" name="Ink 2"/>
              <p:cNvPicPr/>
              <p:nvPr/>
            </p:nvPicPr>
            <p:blipFill>
              <a:blip r:embed="rId4"/>
              <a:stretch>
                <a:fillRect/>
              </a:stretch>
            </p:blipFill>
            <p:spPr>
              <a:xfrm>
                <a:off x="873360" y="2372040"/>
                <a:ext cx="67860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148040" y="261720"/>
              <a:ext cx="6492960" cy="5267880"/>
            </p14:xfrm>
          </p:contentPart>
        </mc:Choice>
        <mc:Fallback xmlns="">
          <p:pic>
            <p:nvPicPr>
              <p:cNvPr id="6" name="Ink 5"/>
              <p:cNvPicPr/>
              <p:nvPr/>
            </p:nvPicPr>
            <p:blipFill>
              <a:blip r:embed="rId6"/>
              <a:stretch>
                <a:fillRect/>
              </a:stretch>
            </p:blipFill>
            <p:spPr>
              <a:xfrm>
                <a:off x="1141560" y="252000"/>
                <a:ext cx="6509160" cy="5285880"/>
              </a:xfrm>
              <a:prstGeom prst="rect">
                <a:avLst/>
              </a:prstGeom>
            </p:spPr>
          </p:pic>
        </mc:Fallback>
      </mc:AlternateContent>
    </p:spTree>
    <p:extLst>
      <p:ext uri="{BB962C8B-B14F-4D97-AF65-F5344CB8AC3E}">
        <p14:creationId xmlns:p14="http://schemas.microsoft.com/office/powerpoint/2010/main" val="9910721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0012" y="609600"/>
                <a:ext cx="8891588" cy="5135563"/>
              </a:xfrm>
            </p:spPr>
            <p:txBody>
              <a:bodyPr>
                <a:normAutofit/>
              </a:bodyPr>
              <a:lstStyle/>
              <a:p>
                <a:r>
                  <a:rPr lang="en-US" sz="2000" dirty="0" smtClean="0">
                    <a:latin typeface="Times New Roman" panose="02020603050405020304" pitchFamily="18" charset="0"/>
                    <a:cs typeface="Times New Roman" panose="02020603050405020304" pitchFamily="18" charset="0"/>
                  </a:rPr>
                  <a:t>Draw a sample  it gives us a mean </a:t>
                </a:r>
                <a14:m>
                  <m:oMath xmlns:m="http://schemas.openxmlformats.org/officeDocument/2006/math">
                    <m:acc>
                      <m:accPr>
                        <m:chr m:val="̅"/>
                        <m:ctrlPr>
                          <a:rPr lang="en-US" sz="2000" i="1" smtClean="0">
                            <a:latin typeface="Cambria Math"/>
                            <a:cs typeface="Times New Roman" panose="02020603050405020304" pitchFamily="18" charset="0"/>
                          </a:rPr>
                        </m:ctrlPr>
                      </m:accPr>
                      <m:e>
                        <m:r>
                          <a:rPr lang="en-US" sz="2000" b="0" i="1" smtClean="0">
                            <a:latin typeface="Cambria Math"/>
                            <a:cs typeface="Times New Roman" panose="02020603050405020304" pitchFamily="18" charset="0"/>
                          </a:rPr>
                          <m:t>𝑋</m:t>
                        </m:r>
                      </m:e>
                    </m:acc>
                  </m:oMath>
                </a14:m>
                <a:r>
                  <a:rPr lang="en-US" sz="2000" dirty="0" smtClean="0">
                    <a:latin typeface="Times New Roman" panose="02020603050405020304" pitchFamily="18" charset="0"/>
                    <a:cs typeface="Times New Roman" panose="02020603050405020304" pitchFamily="18" charset="0"/>
                  </a:rPr>
                  <a:t> bar </a:t>
                </a:r>
                <a:r>
                  <a:rPr lang="en-US" sz="2000" dirty="0">
                    <a:latin typeface="Times New Roman" panose="02020603050405020304" pitchFamily="18" charset="0"/>
                    <a:cs typeface="Times New Roman" panose="02020603050405020304" pitchFamily="18" charset="0"/>
                  </a:rPr>
                  <a:t>that is our best guess at </a:t>
                </a:r>
                <a14:m>
                  <m:oMath xmlns:m="http://schemas.openxmlformats.org/officeDocument/2006/math">
                    <m:r>
                      <a:rPr lang="en-US" sz="2000" i="1" smtClean="0">
                        <a:latin typeface="Cambria Math"/>
                        <a:ea typeface="Cambria Math"/>
                        <a:cs typeface="Times New Roman" panose="02020603050405020304" pitchFamily="18" charset="0"/>
                      </a:rPr>
                      <m:t>𝜇</m:t>
                    </m:r>
                  </m:oMath>
                </a14:m>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(for most samples </a:t>
                </a:r>
                <a14:m>
                  <m:oMath xmlns:m="http://schemas.openxmlformats.org/officeDocument/2006/math">
                    <m:acc>
                      <m:accPr>
                        <m:chr m:val="̅"/>
                        <m:ctrlPr>
                          <a:rPr lang="en-US" sz="2000" i="1">
                            <a:latin typeface="Cambria Math"/>
                            <a:cs typeface="Times New Roman" panose="02020603050405020304" pitchFamily="18" charset="0"/>
                          </a:rPr>
                        </m:ctrlPr>
                      </m:accPr>
                      <m:e>
                        <m:r>
                          <a:rPr lang="en-US" sz="2000" b="0" i="1" smtClean="0">
                            <a:latin typeface="Cambria Math"/>
                            <a:cs typeface="Times New Roman" panose="02020603050405020304" pitchFamily="18" charset="0"/>
                          </a:rPr>
                          <m:t>𝑋</m:t>
                        </m:r>
                      </m:e>
                    </m:acc>
                  </m:oMath>
                </a14:m>
                <a:r>
                  <a:rPr lang="en-US" sz="2000" dirty="0" smtClean="0">
                    <a:latin typeface="Times New Roman" panose="02020603050405020304" pitchFamily="18" charset="0"/>
                    <a:cs typeface="Times New Roman" panose="02020603050405020304" pitchFamily="18" charset="0"/>
                  </a:rPr>
                  <a:t>  will be </a:t>
                </a:r>
                <a:r>
                  <a:rPr lang="en-US" sz="2000" dirty="0">
                    <a:latin typeface="Times New Roman" panose="02020603050405020304" pitchFamily="18" charset="0"/>
                    <a:cs typeface="Times New Roman" panose="02020603050405020304" pitchFamily="18" charset="0"/>
                  </a:rPr>
                  <a:t>close </a:t>
                </a:r>
                <a:r>
                  <a:rPr lang="en-US" sz="2000" dirty="0" smtClean="0">
                    <a:latin typeface="Times New Roman" panose="02020603050405020304" pitchFamily="18" charset="0"/>
                    <a:cs typeface="Times New Roman" panose="02020603050405020304" pitchFamily="18" charset="0"/>
                  </a:rPr>
                  <a:t>to</a:t>
                </a:r>
                <a14:m>
                  <m:oMath xmlns:m="http://schemas.openxmlformats.org/officeDocument/2006/math">
                    <m:r>
                      <a:rPr lang="en-US" sz="2000" b="0" i="0" smtClean="0">
                        <a:latin typeface="Cambria Math"/>
                        <a:ea typeface="Cambria Math"/>
                        <a:cs typeface="Times New Roman" panose="02020603050405020304" pitchFamily="18" charset="0"/>
                      </a:rPr>
                      <m:t> </m:t>
                    </m:r>
                    <m:r>
                      <a:rPr lang="en-US" sz="2000" i="1" smtClean="0">
                        <a:latin typeface="Cambria Math"/>
                        <a:ea typeface="Cambria Math"/>
                        <a:cs typeface="Times New Roman" panose="02020603050405020304" pitchFamily="18" charset="0"/>
                      </a:rPr>
                      <m:t>𝜇</m:t>
                    </m:r>
                    <m:r>
                      <a:rPr lang="en-US" sz="2000" b="0" i="1" smtClean="0">
                        <a:latin typeface="Cambria Math"/>
                        <a:ea typeface="Cambria Math"/>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14:m>
                  <m:oMath xmlns:m="http://schemas.openxmlformats.org/officeDocument/2006/math">
                    <m:acc>
                      <m:accPr>
                        <m:chr m:val="̅"/>
                        <m:ctrlPr>
                          <a:rPr lang="en-US" sz="2000" i="1">
                            <a:latin typeface="Cambria Math"/>
                            <a:cs typeface="Times New Roman" panose="02020603050405020304" pitchFamily="18" charset="0"/>
                          </a:rPr>
                        </m:ctrlPr>
                      </m:accPr>
                      <m:e>
                        <m:r>
                          <a:rPr lang="en-US" sz="2000" i="1">
                            <a:latin typeface="Cambria Math"/>
                            <a:cs typeface="Times New Roman" panose="02020603050405020304" pitchFamily="18" charset="0"/>
                          </a:rPr>
                          <m:t>𝑋</m:t>
                        </m:r>
                      </m:e>
                    </m:acc>
                  </m:oMath>
                </a14:m>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 `</a:t>
                </a:r>
                <a:r>
                  <a:rPr lang="en-US" sz="2000" dirty="0">
                    <a:solidFill>
                      <a:schemeClr val="accent2"/>
                    </a:solidFill>
                    <a:latin typeface="Times New Roman" panose="02020603050405020304" pitchFamily="18" charset="0"/>
                    <a:cs typeface="Times New Roman" panose="02020603050405020304" pitchFamily="18" charset="0"/>
                  </a:rPr>
                  <a:t>point' estimate </a:t>
                </a:r>
                <a:r>
                  <a:rPr lang="en-US" sz="2000" dirty="0">
                    <a:latin typeface="Times New Roman" panose="02020603050405020304" pitchFamily="18" charset="0"/>
                    <a:cs typeface="Times New Roman" panose="02020603050405020304" pitchFamily="18" charset="0"/>
                  </a:rPr>
                  <a:t>for the mean of the population.</a:t>
                </a:r>
              </a:p>
              <a:p>
                <a:r>
                  <a:rPr lang="en-US" sz="2000" dirty="0">
                    <a:latin typeface="Times New Roman" panose="02020603050405020304" pitchFamily="18" charset="0"/>
                    <a:cs typeface="Times New Roman" panose="02020603050405020304" pitchFamily="18" charset="0"/>
                  </a:rPr>
                  <a:t>However, we can also give a range </a:t>
                </a:r>
                <a:r>
                  <a:rPr lang="en-US" sz="2000" dirty="0">
                    <a:solidFill>
                      <a:schemeClr val="accent2"/>
                    </a:solidFill>
                    <a:latin typeface="Times New Roman" panose="02020603050405020304" pitchFamily="18" charset="0"/>
                    <a:cs typeface="Times New Roman" panose="02020603050405020304" pitchFamily="18" charset="0"/>
                  </a:rPr>
                  <a:t>or interval estimate </a:t>
                </a:r>
                <a:r>
                  <a:rPr lang="en-US" sz="2000" dirty="0">
                    <a:latin typeface="Times New Roman" panose="02020603050405020304" pitchFamily="18" charset="0"/>
                    <a:cs typeface="Times New Roman" panose="02020603050405020304" pitchFamily="18" charset="0"/>
                  </a:rPr>
                  <a:t>that takes into account </a:t>
                </a:r>
                <a:r>
                  <a:rPr lang="en-US" sz="2000" dirty="0" smtClean="0">
                    <a:latin typeface="Times New Roman" panose="02020603050405020304" pitchFamily="18" charset="0"/>
                    <a:cs typeface="Times New Roman" panose="02020603050405020304" pitchFamily="18" charset="0"/>
                  </a:rPr>
                  <a:t>the uncertainty </a:t>
                </a:r>
                <a:r>
                  <a:rPr lang="en-US" sz="2000" dirty="0">
                    <a:latin typeface="Times New Roman" panose="02020603050405020304" pitchFamily="18" charset="0"/>
                    <a:cs typeface="Times New Roman" panose="02020603050405020304" pitchFamily="18" charset="0"/>
                  </a:rPr>
                  <a:t>involved in that point estimate.</a:t>
                </a:r>
              </a:p>
              <a:p>
                <a:r>
                  <a:rPr lang="en-US" sz="2000" dirty="0" err="1">
                    <a:latin typeface="Times New Roman" panose="02020603050405020304" pitchFamily="18" charset="0"/>
                    <a:cs typeface="Times New Roman" panose="02020603050405020304" pitchFamily="18" charset="0"/>
                  </a:rPr>
                  <a:t>Condence</a:t>
                </a:r>
                <a:r>
                  <a:rPr lang="en-US" sz="2000" dirty="0">
                    <a:latin typeface="Times New Roman" panose="02020603050405020304" pitchFamily="18" charset="0"/>
                    <a:cs typeface="Times New Roman" panose="02020603050405020304" pitchFamily="18" charset="0"/>
                  </a:rPr>
                  <a:t> interval equation is Limits = </a:t>
                </a:r>
                <a14:m>
                  <m:oMath xmlns:m="http://schemas.openxmlformats.org/officeDocument/2006/math">
                    <m:acc>
                      <m:accPr>
                        <m:chr m:val="̅"/>
                        <m:ctrlPr>
                          <a:rPr lang="en-US" sz="2000" i="1">
                            <a:latin typeface="Cambria Math"/>
                            <a:cs typeface="Times New Roman" panose="02020603050405020304" pitchFamily="18" charset="0"/>
                          </a:rPr>
                        </m:ctrlPr>
                      </m:accPr>
                      <m:e>
                        <m:r>
                          <a:rPr lang="en-US" sz="2000" i="1">
                            <a:latin typeface="Cambria Math"/>
                            <a:cs typeface="Times New Roman" panose="02020603050405020304" pitchFamily="18" charset="0"/>
                          </a:rPr>
                          <m:t>𝑋</m:t>
                        </m:r>
                      </m:e>
                    </m:acc>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smtClean="0">
                        <a:latin typeface="Cambria Math"/>
                        <a:ea typeface="Cambria Math"/>
                        <a:cs typeface="Times New Roman" panose="02020603050405020304" pitchFamily="18" charset="0"/>
                      </a:rPr>
                      <m:t>±</m:t>
                    </m:r>
                    <m:r>
                      <a:rPr lang="en-US" sz="2000" b="0" i="1" smtClean="0">
                        <a:latin typeface="Cambria Math"/>
                        <a:ea typeface="Cambria Math"/>
                        <a:cs typeface="Times New Roman" panose="02020603050405020304" pitchFamily="18" charset="0"/>
                      </a:rPr>
                      <m:t>𝑍</m:t>
                    </m:r>
                    <m:r>
                      <a:rPr lang="en-US" sz="2000" b="0" i="1" smtClean="0">
                        <a:latin typeface="Cambria Math"/>
                        <a:ea typeface="Cambria Math"/>
                        <a:cs typeface="Times New Roman" panose="02020603050405020304" pitchFamily="18" charset="0"/>
                      </a:rPr>
                      <m:t> </m:t>
                    </m:r>
                    <m:sSub>
                      <m:sSubPr>
                        <m:ctrlPr>
                          <a:rPr lang="en-US" sz="2000" b="0" i="1" smtClean="0">
                            <a:latin typeface="Cambria Math"/>
                            <a:ea typeface="Cambria Math"/>
                            <a:cs typeface="Times New Roman" panose="02020603050405020304" pitchFamily="18" charset="0"/>
                          </a:rPr>
                        </m:ctrlPr>
                      </m:sSubPr>
                      <m:e>
                        <m:r>
                          <a:rPr lang="en-US" sz="2000" b="0" i="1" smtClean="0">
                            <a:latin typeface="Cambria Math"/>
                            <a:ea typeface="Cambria Math"/>
                            <a:cs typeface="Times New Roman" panose="02020603050405020304" pitchFamily="18" charset="0"/>
                          </a:rPr>
                          <m:t>𝜎</m:t>
                        </m:r>
                      </m:e>
                      <m:sub>
                        <m:acc>
                          <m:accPr>
                            <m:chr m:val="̅"/>
                            <m:ctrlPr>
                              <a:rPr lang="en-US" sz="2000" b="0" i="1" smtClean="0">
                                <a:latin typeface="Cambria Math"/>
                                <a:ea typeface="Cambria Math"/>
                                <a:cs typeface="Times New Roman" panose="02020603050405020304" pitchFamily="18" charset="0"/>
                              </a:rPr>
                            </m:ctrlPr>
                          </m:accPr>
                          <m:e>
                            <m:r>
                              <a:rPr lang="en-US" sz="2000" b="0" i="1" smtClean="0">
                                <a:latin typeface="Cambria Math"/>
                                <a:ea typeface="Cambria Math"/>
                                <a:cs typeface="Times New Roman" panose="02020603050405020304" pitchFamily="18" charset="0"/>
                              </a:rPr>
                              <m:t>𝑋</m:t>
                            </m:r>
                          </m:e>
                        </m:acc>
                      </m:sub>
                    </m:sSub>
                  </m:oMath>
                </a14:m>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2000" i="1">
                            <a:latin typeface="Cambria Math"/>
                            <a:cs typeface="Times New Roman" panose="02020603050405020304" pitchFamily="18" charset="0"/>
                          </a:rPr>
                        </m:ctrlPr>
                      </m:accPr>
                      <m:e>
                        <m:r>
                          <a:rPr lang="en-US" sz="2000" i="1">
                            <a:latin typeface="Cambria Math"/>
                            <a:cs typeface="Times New Roman" panose="02020603050405020304" pitchFamily="18" charset="0"/>
                          </a:rPr>
                          <m:t>𝑋</m:t>
                        </m:r>
                      </m:e>
                    </m:acc>
                  </m:oMath>
                </a14:m>
                <a:r>
                  <a:rPr lang="en-US" sz="2000" dirty="0" smtClean="0">
                    <a:latin typeface="Times New Roman" panose="02020603050405020304" pitchFamily="18" charset="0"/>
                    <a:cs typeface="Times New Roman" panose="02020603050405020304" pitchFamily="18" charset="0"/>
                  </a:rPr>
                  <a:t> bar </a:t>
                </a:r>
                <a:r>
                  <a:rPr lang="en-US" sz="2000" dirty="0">
                    <a:latin typeface="Times New Roman" panose="02020603050405020304" pitchFamily="18" charset="0"/>
                    <a:cs typeface="Times New Roman" panose="02020603050405020304" pitchFamily="18" charset="0"/>
                  </a:rPr>
                  <a:t>is sample mean, z is value from normal curve, and </a:t>
                </a:r>
                <a14:m>
                  <m:oMath xmlns:m="http://schemas.openxmlformats.org/officeDocument/2006/math">
                    <m:sSub>
                      <m:sSubPr>
                        <m:ctrlPr>
                          <a:rPr lang="en-US" sz="2000" i="1">
                            <a:latin typeface="Cambria Math"/>
                            <a:ea typeface="Cambria Math"/>
                            <a:cs typeface="Times New Roman" panose="02020603050405020304" pitchFamily="18" charset="0"/>
                          </a:rPr>
                        </m:ctrlPr>
                      </m:sSubPr>
                      <m:e>
                        <m:r>
                          <a:rPr lang="en-US" sz="2000" i="1">
                            <a:latin typeface="Cambria Math"/>
                            <a:ea typeface="Cambria Math"/>
                            <a:cs typeface="Times New Roman" panose="02020603050405020304" pitchFamily="18" charset="0"/>
                          </a:rPr>
                          <m:t>𝜎</m:t>
                        </m:r>
                      </m:e>
                      <m:sub>
                        <m:acc>
                          <m:accPr>
                            <m:chr m:val="̅"/>
                            <m:ctrlPr>
                              <a:rPr lang="en-US" sz="2000" i="1">
                                <a:latin typeface="Cambria Math"/>
                                <a:ea typeface="Cambria Math"/>
                                <a:cs typeface="Times New Roman" panose="02020603050405020304" pitchFamily="18" charset="0"/>
                              </a:rPr>
                            </m:ctrlPr>
                          </m:accPr>
                          <m:e>
                            <m:r>
                              <a:rPr lang="en-US" sz="2000" i="1">
                                <a:latin typeface="Cambria Math"/>
                                <a:ea typeface="Cambria Math"/>
                                <a:cs typeface="Times New Roman" panose="02020603050405020304" pitchFamily="18" charset="0"/>
                              </a:rPr>
                              <m:t>𝑋</m:t>
                            </m:r>
                          </m:e>
                        </m:acc>
                      </m:sub>
                    </m:sSub>
                  </m:oMath>
                </a14:m>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standard error of </a:t>
                </a:r>
                <a:r>
                  <a:rPr lang="en-US" sz="2000" dirty="0" smtClean="0">
                    <a:latin typeface="Times New Roman" panose="02020603050405020304" pitchFamily="18" charset="0"/>
                    <a:cs typeface="Times New Roman" panose="02020603050405020304" pitchFamily="18" charset="0"/>
                  </a:rPr>
                  <a:t>the mean</a:t>
                </a: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0012" y="609600"/>
                <a:ext cx="8891588" cy="5135563"/>
              </a:xfrm>
              <a:blipFill rotWithShape="1">
                <a:blip r:embed="rId2"/>
                <a:stretch>
                  <a:fillRect l="-548" t="-594" r="-274"/>
                </a:stretch>
              </a:blipFill>
            </p:spPr>
            <p:txBody>
              <a:bodyPr/>
              <a:lstStyle/>
              <a:p>
                <a:r>
                  <a:rPr lang="en-US">
                    <a:noFill/>
                  </a:rPr>
                  <a:t> </a:t>
                </a:r>
              </a:p>
            </p:txBody>
          </p:sp>
        </mc:Fallback>
      </mc:AlternateContent>
      <p:sp>
        <p:nvSpPr>
          <p:cNvPr id="4" name="Title 1"/>
          <p:cNvSpPr>
            <a:spLocks noGrp="1"/>
          </p:cNvSpPr>
          <p:nvPr>
            <p:ph type="title"/>
          </p:nvPr>
        </p:nvSpPr>
        <p:spPr>
          <a:xfrm>
            <a:off x="100012" y="27709"/>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Confidence Interval</a:t>
            </a:r>
            <a:endParaRPr lang="en-US" sz="3600" dirty="0">
              <a:solidFill>
                <a:schemeClr val="accent2"/>
              </a:solidFill>
              <a:latin typeface="Times New Roman" panose="02020603050405020304" pitchFamily="18" charset="0"/>
              <a:cs typeface="Times New Roman" panose="02020603050405020304" pitchFamily="18"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124200"/>
            <a:ext cx="370522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648200"/>
            <a:ext cx="730567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61382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012" y="27709"/>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Critical region</a:t>
            </a:r>
            <a:endParaRPr lang="en-US" sz="3600"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81000" y="609600"/>
                <a:ext cx="8229600" cy="6096000"/>
              </a:xfrm>
            </p:spPr>
            <p:txBody>
              <a:bodyPr>
                <a:normAutofit/>
              </a:bodyPr>
              <a:lstStyle/>
              <a:p>
                <a:pPr>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Critical or Rejection Region:</a:t>
                </a:r>
              </a:p>
              <a:p>
                <a:r>
                  <a:rPr lang="en-US" sz="2000" dirty="0" smtClean="0">
                    <a:latin typeface="Times New Roman" panose="02020603050405020304" pitchFamily="18" charset="0"/>
                    <a:cs typeface="Times New Roman" panose="02020603050405020304" pitchFamily="18" charset="0"/>
                  </a:rPr>
                  <a:t>A region which leads us to reject </a:t>
                </a:r>
                <a14:m>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0</m:t>
                        </m:r>
                      </m:sub>
                    </m:sSub>
                  </m:oMath>
                </a14:m>
                <a:r>
                  <a:rPr lang="en-US" sz="2000" dirty="0" smtClean="0">
                    <a:latin typeface="Times New Roman" panose="02020603050405020304" pitchFamily="18" charset="0"/>
                    <a:cs typeface="Times New Roman" panose="02020603050405020304" pitchFamily="18" charset="0"/>
                  </a:rPr>
                  <a:t> is called critical or rejection region.</a:t>
                </a:r>
              </a:p>
              <a:p>
                <a:pPr>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Critical or Acceptance </a:t>
                </a:r>
                <a:r>
                  <a:rPr lang="en-US" sz="2000" b="1" dirty="0">
                    <a:latin typeface="Times New Roman" panose="02020603050405020304" pitchFamily="18" charset="0"/>
                    <a:cs typeface="Times New Roman" panose="02020603050405020304" pitchFamily="18" charset="0"/>
                  </a:rPr>
                  <a:t>Region:</a:t>
                </a:r>
              </a:p>
              <a:p>
                <a:r>
                  <a:rPr lang="en-US" sz="2000" dirty="0">
                    <a:latin typeface="Times New Roman" panose="02020603050405020304" pitchFamily="18" charset="0"/>
                    <a:cs typeface="Times New Roman" panose="02020603050405020304" pitchFamily="18" charset="0"/>
                  </a:rPr>
                  <a:t>A region which leads us to </a:t>
                </a:r>
                <a:r>
                  <a:rPr lang="en-US" sz="2000" dirty="0" smtClean="0">
                    <a:latin typeface="Times New Roman" panose="02020603050405020304" pitchFamily="18" charset="0"/>
                    <a:cs typeface="Times New Roman" panose="02020603050405020304" pitchFamily="18" charset="0"/>
                  </a:rPr>
                  <a:t>accept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𝐻</m:t>
                        </m:r>
                      </m:e>
                      <m:sub>
                        <m:r>
                          <a:rPr lang="en-US" sz="2000" i="1">
                            <a:latin typeface="Cambria Math"/>
                            <a:cs typeface="Times New Roman" panose="02020603050405020304" pitchFamily="18" charset="0"/>
                          </a:rPr>
                          <m:t>0</m:t>
                        </m:r>
                      </m:sub>
                    </m:sSub>
                  </m:oMath>
                </a14:m>
                <a:r>
                  <a:rPr lang="en-US" sz="2000" dirty="0">
                    <a:latin typeface="Times New Roman" panose="02020603050405020304" pitchFamily="18" charset="0"/>
                    <a:cs typeface="Times New Roman" panose="02020603050405020304" pitchFamily="18" charset="0"/>
                  </a:rPr>
                  <a:t> is called critical or </a:t>
                </a:r>
                <a:r>
                  <a:rPr lang="en-US" sz="2000" dirty="0" smtClean="0">
                    <a:latin typeface="Times New Roman" panose="02020603050405020304" pitchFamily="18" charset="0"/>
                    <a:cs typeface="Times New Roman" panose="02020603050405020304" pitchFamily="18" charset="0"/>
                  </a:rPr>
                  <a:t>acceptance </a:t>
                </a:r>
                <a:r>
                  <a:rPr lang="en-US" sz="2000" dirty="0">
                    <a:latin typeface="Times New Roman" panose="02020603050405020304" pitchFamily="18" charset="0"/>
                    <a:cs typeface="Times New Roman" panose="02020603050405020304" pitchFamily="18" charset="0"/>
                  </a:rPr>
                  <a:t>region</a:t>
                </a:r>
                <a:r>
                  <a:rPr lang="en-US" sz="20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Critical </a:t>
                </a:r>
                <a:r>
                  <a:rPr lang="en-US" sz="2000" b="1" dirty="0" smtClean="0">
                    <a:latin typeface="Times New Roman" panose="02020603050405020304" pitchFamily="18" charset="0"/>
                    <a:cs typeface="Times New Roman" panose="02020603050405020304" pitchFamily="18" charset="0"/>
                  </a:rPr>
                  <a:t>Value:</a:t>
                </a:r>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a:t>
                </a:r>
                <a:r>
                  <a:rPr lang="en-US" sz="2000" dirty="0" smtClean="0">
                    <a:latin typeface="Times New Roman" panose="02020603050405020304" pitchFamily="18" charset="0"/>
                    <a:cs typeface="Times New Roman" panose="02020603050405020304" pitchFamily="18" charset="0"/>
                  </a:rPr>
                  <a:t>value which separate rejection region and acceptance region is called critical value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81000" y="609600"/>
                <a:ext cx="8229600" cy="6096000"/>
              </a:xfrm>
              <a:blipFill rotWithShape="1">
                <a:blip r:embed="rId2"/>
                <a:stretch>
                  <a:fillRect l="-667" t="-500" r="-222"/>
                </a:stretch>
              </a:blipFill>
            </p:spPr>
            <p:txBody>
              <a:bodyPr/>
              <a:lstStyle/>
              <a:p>
                <a:r>
                  <a:rPr lang="en-US">
                    <a:noFill/>
                  </a:rPr>
                  <a:t> </a:t>
                </a:r>
              </a:p>
            </p:txBody>
          </p:sp>
        </mc:Fallback>
      </mc:AlternateContent>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422073"/>
            <a:ext cx="64389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770760" y="2076120"/>
              <a:ext cx="6748920" cy="3955320"/>
            </p14:xfrm>
          </p:contentPart>
        </mc:Choice>
        <mc:Fallback xmlns="">
          <p:pic>
            <p:nvPicPr>
              <p:cNvPr id="5" name="Ink 4"/>
              <p:cNvPicPr/>
              <p:nvPr/>
            </p:nvPicPr>
            <p:blipFill>
              <a:blip r:embed="rId5"/>
              <a:stretch>
                <a:fillRect/>
              </a:stretch>
            </p:blipFill>
            <p:spPr>
              <a:xfrm>
                <a:off x="759960" y="2064960"/>
                <a:ext cx="6770160" cy="3977280"/>
              </a:xfrm>
              <a:prstGeom prst="rect">
                <a:avLst/>
              </a:prstGeom>
            </p:spPr>
          </p:pic>
        </mc:Fallback>
      </mc:AlternateContent>
    </p:spTree>
    <p:extLst>
      <p:ext uri="{BB962C8B-B14F-4D97-AF65-F5344CB8AC3E}">
        <p14:creationId xmlns:p14="http://schemas.microsoft.com/office/powerpoint/2010/main" val="38227716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012" y="27709"/>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Type of Test</a:t>
            </a:r>
            <a:endParaRPr lang="en-US" sz="3600"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81000" y="609600"/>
                <a:ext cx="8229600" cy="6096000"/>
              </a:xfrm>
            </p:spPr>
            <p:txBody>
              <a:bodyPr>
                <a:normAutofit/>
              </a:bodyPr>
              <a:lstStyle/>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Two type of  Test</a:t>
                </a:r>
              </a:p>
              <a:p>
                <a:pPr marL="0" indent="0">
                  <a:buNone/>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Two Tailed Test:</a:t>
                </a:r>
              </a:p>
              <a:p>
                <a:pPr marL="0" indent="0">
                  <a:buNone/>
                </a:pPr>
                <a:r>
                  <a:rPr lang="en-US" sz="2000" dirty="0" smtClean="0">
                    <a:latin typeface="Times New Roman" panose="02020603050405020304" pitchFamily="18" charset="0"/>
                    <a:cs typeface="Times New Roman" panose="02020603050405020304" pitchFamily="18" charset="0"/>
                  </a:rPr>
                  <a:t>When rejection region is on both sides of the distribution of population parameters. Such test is called two-tailed test.</a:t>
                </a: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smtClean="0">
                    <a:cs typeface="Times New Roman" panose="02020603050405020304" pitchFamily="18" charset="0"/>
                  </a:rPr>
                  <a:t>                </a:t>
                </a:r>
                <a14:m>
                  <m:oMath xmlns:m="http://schemas.openxmlformats.org/officeDocument/2006/math">
                    <m:sSub>
                      <m:sSubPr>
                        <m:ctrlPr>
                          <a:rPr lang="en-US" sz="2000" b="1" i="1">
                            <a:latin typeface="Cambria Math"/>
                            <a:cs typeface="Times New Roman" panose="02020603050405020304" pitchFamily="18" charset="0"/>
                          </a:rPr>
                        </m:ctrlPr>
                      </m:sSubPr>
                      <m:e>
                        <m:r>
                          <a:rPr lang="en-US" sz="2000" b="1" i="1">
                            <a:latin typeface="Cambria Math"/>
                            <a:cs typeface="Times New Roman" panose="02020603050405020304" pitchFamily="18" charset="0"/>
                          </a:rPr>
                          <m:t>𝑯</m:t>
                        </m:r>
                      </m:e>
                      <m:sub>
                        <m:r>
                          <a:rPr lang="en-US" sz="2000" b="1" i="1">
                            <a:latin typeface="Cambria Math"/>
                            <a:cs typeface="Times New Roman" panose="02020603050405020304" pitchFamily="18" charset="0"/>
                          </a:rPr>
                          <m:t>𝟎</m:t>
                        </m:r>
                      </m:sub>
                    </m:sSub>
                    <m:r>
                      <a:rPr lang="en-US" sz="2000" b="1" i="1" smtClean="0">
                        <a:latin typeface="Cambria Math"/>
                        <a:cs typeface="Times New Roman" panose="02020603050405020304" pitchFamily="18" charset="0"/>
                      </a:rPr>
                      <m:t>: </m:t>
                    </m:r>
                    <m:r>
                      <a:rPr lang="en-US" sz="2000" b="1" i="1" smtClean="0">
                        <a:latin typeface="Cambria Math"/>
                        <a:ea typeface="Cambria Math"/>
                        <a:cs typeface="Times New Roman" panose="02020603050405020304" pitchFamily="18" charset="0"/>
                      </a:rPr>
                      <m:t>𝝁</m:t>
                    </m:r>
                    <m:r>
                      <a:rPr lang="en-US" sz="2000" b="1" i="1" smtClean="0">
                        <a:latin typeface="Cambria Math"/>
                        <a:ea typeface="Cambria Math"/>
                        <a:cs typeface="Times New Roman" panose="02020603050405020304" pitchFamily="18" charset="0"/>
                      </a:rPr>
                      <m:t>=</m:t>
                    </m:r>
                    <m:sSub>
                      <m:sSubPr>
                        <m:ctrlPr>
                          <a:rPr lang="en-US" sz="2000" b="1" i="1" smtClean="0">
                            <a:latin typeface="Cambria Math"/>
                            <a:ea typeface="Cambria Math"/>
                            <a:cs typeface="Times New Roman" panose="02020603050405020304" pitchFamily="18" charset="0"/>
                          </a:rPr>
                        </m:ctrlPr>
                      </m:sSubPr>
                      <m:e>
                        <m:r>
                          <a:rPr lang="en-US" sz="2000" b="1" i="1" smtClean="0">
                            <a:latin typeface="Cambria Math"/>
                            <a:ea typeface="Cambria Math"/>
                            <a:cs typeface="Times New Roman" panose="02020603050405020304" pitchFamily="18" charset="0"/>
                          </a:rPr>
                          <m:t>𝝁</m:t>
                        </m:r>
                      </m:e>
                      <m:sub>
                        <m:r>
                          <a:rPr lang="en-US" sz="2000" b="1" i="1" smtClean="0">
                            <a:latin typeface="Cambria Math"/>
                            <a:ea typeface="Cambria Math"/>
                            <a:cs typeface="Times New Roman" panose="02020603050405020304" pitchFamily="18" charset="0"/>
                          </a:rPr>
                          <m:t>𝟎</m:t>
                        </m:r>
                      </m:sub>
                    </m:sSub>
                    <m:r>
                      <a:rPr lang="en-US" sz="2000" b="1" i="1" smtClean="0">
                        <a:latin typeface="Cambria Math"/>
                        <a:ea typeface="Cambria Math"/>
                        <a:cs typeface="Times New Roman" panose="02020603050405020304" pitchFamily="18" charset="0"/>
                      </a:rPr>
                      <m:t>                </m:t>
                    </m:r>
                    <m:sSub>
                      <m:sSubPr>
                        <m:ctrlPr>
                          <a:rPr lang="en-US" sz="2000" b="1" i="1">
                            <a:latin typeface="Cambria Math"/>
                            <a:cs typeface="Times New Roman" panose="02020603050405020304" pitchFamily="18" charset="0"/>
                          </a:rPr>
                        </m:ctrlPr>
                      </m:sSubPr>
                      <m:e>
                        <m:r>
                          <a:rPr lang="en-US" sz="2000" b="1" i="1">
                            <a:latin typeface="Cambria Math"/>
                            <a:cs typeface="Times New Roman" panose="02020603050405020304" pitchFamily="18" charset="0"/>
                          </a:rPr>
                          <m:t>𝑯</m:t>
                        </m:r>
                      </m:e>
                      <m:sub>
                        <m:r>
                          <a:rPr lang="en-US" sz="2000" b="1" i="1" smtClean="0">
                            <a:latin typeface="Cambria Math"/>
                            <a:cs typeface="Times New Roman" panose="02020603050405020304" pitchFamily="18" charset="0"/>
                          </a:rPr>
                          <m:t>𝟏</m:t>
                        </m:r>
                      </m:sub>
                    </m:sSub>
                    <m:r>
                      <a:rPr lang="en-US" sz="2000" b="1" i="1">
                        <a:latin typeface="Cambria Math"/>
                        <a:cs typeface="Times New Roman" panose="02020603050405020304" pitchFamily="18" charset="0"/>
                      </a:rPr>
                      <m:t>: </m:t>
                    </m:r>
                    <m:r>
                      <a:rPr lang="en-US" sz="2000" b="1" i="1">
                        <a:latin typeface="Cambria Math"/>
                        <a:ea typeface="Cambria Math"/>
                        <a:cs typeface="Times New Roman" panose="02020603050405020304" pitchFamily="18" charset="0"/>
                      </a:rPr>
                      <m:t>𝝁</m:t>
                    </m:r>
                    <m:r>
                      <a:rPr lang="en-US" sz="2000" b="1" i="1" smtClean="0">
                        <a:latin typeface="Cambria Math"/>
                        <a:ea typeface="Cambria Math"/>
                        <a:cs typeface="Times New Roman" panose="02020603050405020304" pitchFamily="18" charset="0"/>
                      </a:rPr>
                      <m:t>≠</m:t>
                    </m:r>
                    <m:sSub>
                      <m:sSubPr>
                        <m:ctrlPr>
                          <a:rPr lang="en-US" sz="2000" b="1" i="1">
                            <a:latin typeface="Cambria Math"/>
                            <a:ea typeface="Cambria Math"/>
                            <a:cs typeface="Times New Roman" panose="02020603050405020304" pitchFamily="18" charset="0"/>
                          </a:rPr>
                        </m:ctrlPr>
                      </m:sSubPr>
                      <m:e>
                        <m:r>
                          <a:rPr lang="en-US" sz="2000" b="1" i="1">
                            <a:latin typeface="Cambria Math"/>
                            <a:ea typeface="Cambria Math"/>
                            <a:cs typeface="Times New Roman" panose="02020603050405020304" pitchFamily="18" charset="0"/>
                          </a:rPr>
                          <m:t>𝝁</m:t>
                        </m:r>
                      </m:e>
                      <m:sub>
                        <m:r>
                          <a:rPr lang="en-US" sz="2000" b="1" i="1">
                            <a:latin typeface="Cambria Math"/>
                            <a:ea typeface="Cambria Math"/>
                            <a:cs typeface="Times New Roman" panose="02020603050405020304" pitchFamily="18" charset="0"/>
                          </a:rPr>
                          <m:t>𝟎</m:t>
                        </m:r>
                      </m:sub>
                    </m:sSub>
                  </m:oMath>
                </a14:m>
                <a:r>
                  <a:rPr lang="en-US" sz="2000" b="1"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81000" y="609600"/>
                <a:ext cx="8229600" cy="6096000"/>
              </a:xfrm>
              <a:blipFill rotWithShape="1">
                <a:blip r:embed="rId2"/>
                <a:stretch>
                  <a:fillRect l="-815" t="-500"/>
                </a:stretch>
              </a:blipFill>
            </p:spPr>
            <p:txBody>
              <a:bodyPr/>
              <a:lstStyle/>
              <a:p>
                <a:r>
                  <a:rPr lang="en-US">
                    <a:noFill/>
                  </a:rPr>
                  <a:t> </a:t>
                </a:r>
              </a:p>
            </p:txBody>
          </p:sp>
        </mc:Fallback>
      </mc:AlternateContent>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261" y="3124200"/>
            <a:ext cx="690562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804320" y="2675160"/>
              <a:ext cx="5137560" cy="2618640"/>
            </p14:xfrm>
          </p:contentPart>
        </mc:Choice>
        <mc:Fallback xmlns="">
          <p:pic>
            <p:nvPicPr>
              <p:cNvPr id="5" name="Ink 4"/>
              <p:cNvPicPr/>
              <p:nvPr/>
            </p:nvPicPr>
            <p:blipFill>
              <a:blip r:embed="rId5"/>
              <a:stretch>
                <a:fillRect/>
              </a:stretch>
            </p:blipFill>
            <p:spPr>
              <a:xfrm>
                <a:off x="1795680" y="2664360"/>
                <a:ext cx="5151240" cy="263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566080" y="3022920"/>
              <a:ext cx="67680" cy="33480"/>
            </p14:xfrm>
          </p:contentPart>
        </mc:Choice>
        <mc:Fallback xmlns="">
          <p:pic>
            <p:nvPicPr>
              <p:cNvPr id="3" name="Ink 2"/>
              <p:cNvPicPr/>
              <p:nvPr/>
            </p:nvPicPr>
            <p:blipFill>
              <a:blip r:embed="rId7"/>
              <a:stretch>
                <a:fillRect/>
              </a:stretch>
            </p:blipFill>
            <p:spPr>
              <a:xfrm>
                <a:off x="2562120" y="3018960"/>
                <a:ext cx="77400" cy="41400"/>
              </a:xfrm>
              <a:prstGeom prst="rect">
                <a:avLst/>
              </a:prstGeom>
            </p:spPr>
          </p:pic>
        </mc:Fallback>
      </mc:AlternateContent>
    </p:spTree>
    <p:extLst>
      <p:ext uri="{BB962C8B-B14F-4D97-AF65-F5344CB8AC3E}">
        <p14:creationId xmlns:p14="http://schemas.microsoft.com/office/powerpoint/2010/main" val="3668921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012" y="27709"/>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Type of Test</a:t>
            </a:r>
            <a:endParaRPr lang="en-US" sz="3600"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81000" y="609600"/>
                <a:ext cx="8229600" cy="6096000"/>
              </a:xfrm>
            </p:spPr>
            <p:txBody>
              <a:bodyPr>
                <a:normAutofit/>
              </a:bodyPr>
              <a:lstStyle/>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Two type of  Test</a:t>
                </a:r>
              </a:p>
              <a:p>
                <a:pPr marL="0" indent="0">
                  <a:buNone/>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O</a:t>
                </a:r>
                <a:r>
                  <a:rPr lang="en-US" sz="2000" b="1" dirty="0" smtClean="0">
                    <a:latin typeface="Times New Roman" panose="02020603050405020304" pitchFamily="18" charset="0"/>
                    <a:cs typeface="Times New Roman" panose="02020603050405020304" pitchFamily="18" charset="0"/>
                  </a:rPr>
                  <a:t>ne Tail Test:</a:t>
                </a:r>
              </a:p>
              <a:p>
                <a:pPr marL="0" indent="0">
                  <a:buNone/>
                </a:pPr>
                <a:r>
                  <a:rPr lang="en-US" sz="2000" dirty="0" smtClean="0">
                    <a:latin typeface="Times New Roman" panose="02020603050405020304" pitchFamily="18" charset="0"/>
                    <a:cs typeface="Times New Roman" panose="02020603050405020304" pitchFamily="18" charset="0"/>
                  </a:rPr>
                  <a:t>When rejection region is on one sides of the distribution of population parameters. Such test is called one-tail test.</a:t>
                </a: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smtClean="0">
                    <a:cs typeface="Times New Roman" panose="02020603050405020304" pitchFamily="18" charset="0"/>
                  </a:rPr>
                  <a:t>                </a:t>
                </a:r>
                <a14:m>
                  <m:oMath xmlns:m="http://schemas.openxmlformats.org/officeDocument/2006/math">
                    <m:sSub>
                      <m:sSubPr>
                        <m:ctrlPr>
                          <a:rPr lang="en-US" sz="2000" b="1" i="1">
                            <a:latin typeface="Cambria Math"/>
                            <a:cs typeface="Times New Roman" panose="02020603050405020304" pitchFamily="18" charset="0"/>
                          </a:rPr>
                        </m:ctrlPr>
                      </m:sSubPr>
                      <m:e>
                        <m:r>
                          <a:rPr lang="en-US" sz="2000" b="1" i="1">
                            <a:latin typeface="Cambria Math"/>
                            <a:cs typeface="Times New Roman" panose="02020603050405020304" pitchFamily="18" charset="0"/>
                          </a:rPr>
                          <m:t>𝑯</m:t>
                        </m:r>
                      </m:e>
                      <m:sub>
                        <m:r>
                          <a:rPr lang="en-US" sz="2000" b="1" i="1">
                            <a:latin typeface="Cambria Math"/>
                            <a:cs typeface="Times New Roman" panose="02020603050405020304" pitchFamily="18" charset="0"/>
                          </a:rPr>
                          <m:t>𝟎</m:t>
                        </m:r>
                      </m:sub>
                    </m:sSub>
                    <m:r>
                      <a:rPr lang="en-US" sz="2000" b="1" i="1" smtClean="0">
                        <a:latin typeface="Cambria Math"/>
                        <a:cs typeface="Times New Roman" panose="02020603050405020304" pitchFamily="18" charset="0"/>
                      </a:rPr>
                      <m:t>: </m:t>
                    </m:r>
                    <m:r>
                      <a:rPr lang="en-US" sz="2000" b="1" i="1" smtClean="0">
                        <a:latin typeface="Cambria Math"/>
                        <a:ea typeface="Cambria Math"/>
                        <a:cs typeface="Times New Roman" panose="02020603050405020304" pitchFamily="18" charset="0"/>
                      </a:rPr>
                      <m:t>𝝁</m:t>
                    </m:r>
                    <m:r>
                      <a:rPr lang="en-US" sz="2000" b="1" i="1" smtClean="0">
                        <a:latin typeface="Cambria Math"/>
                        <a:ea typeface="Cambria Math"/>
                        <a:cs typeface="Times New Roman" panose="02020603050405020304" pitchFamily="18" charset="0"/>
                      </a:rPr>
                      <m:t>≥</m:t>
                    </m:r>
                    <m:sSub>
                      <m:sSubPr>
                        <m:ctrlPr>
                          <a:rPr lang="en-US" sz="2000" b="1" i="1" smtClean="0">
                            <a:latin typeface="Cambria Math"/>
                            <a:ea typeface="Cambria Math"/>
                            <a:cs typeface="Times New Roman" panose="02020603050405020304" pitchFamily="18" charset="0"/>
                          </a:rPr>
                        </m:ctrlPr>
                      </m:sSubPr>
                      <m:e>
                        <m:r>
                          <a:rPr lang="en-US" sz="2000" b="1" i="1" smtClean="0">
                            <a:latin typeface="Cambria Math"/>
                            <a:ea typeface="Cambria Math"/>
                            <a:cs typeface="Times New Roman" panose="02020603050405020304" pitchFamily="18" charset="0"/>
                          </a:rPr>
                          <m:t>𝝁</m:t>
                        </m:r>
                      </m:e>
                      <m:sub>
                        <m:r>
                          <a:rPr lang="en-US" sz="2000" b="1" i="1" smtClean="0">
                            <a:latin typeface="Cambria Math"/>
                            <a:ea typeface="Cambria Math"/>
                            <a:cs typeface="Times New Roman" panose="02020603050405020304" pitchFamily="18" charset="0"/>
                          </a:rPr>
                          <m:t>𝟎</m:t>
                        </m:r>
                      </m:sub>
                    </m:sSub>
                    <m:r>
                      <a:rPr lang="en-US" sz="2000" b="1" i="1" smtClean="0">
                        <a:latin typeface="Cambria Math"/>
                        <a:ea typeface="Cambria Math"/>
                        <a:cs typeface="Times New Roman" panose="02020603050405020304" pitchFamily="18" charset="0"/>
                      </a:rPr>
                      <m:t>                </m:t>
                    </m:r>
                    <m:sSub>
                      <m:sSubPr>
                        <m:ctrlPr>
                          <a:rPr lang="en-US" sz="2000" b="1" i="1">
                            <a:latin typeface="Cambria Math"/>
                            <a:cs typeface="Times New Roman" panose="02020603050405020304" pitchFamily="18" charset="0"/>
                          </a:rPr>
                        </m:ctrlPr>
                      </m:sSubPr>
                      <m:e>
                        <m:r>
                          <a:rPr lang="en-US" sz="2000" b="1" i="1">
                            <a:latin typeface="Cambria Math"/>
                            <a:cs typeface="Times New Roman" panose="02020603050405020304" pitchFamily="18" charset="0"/>
                          </a:rPr>
                          <m:t>𝑯</m:t>
                        </m:r>
                      </m:e>
                      <m:sub>
                        <m:r>
                          <a:rPr lang="en-US" sz="2000" b="1" i="1" smtClean="0">
                            <a:latin typeface="Cambria Math"/>
                            <a:cs typeface="Times New Roman" panose="02020603050405020304" pitchFamily="18" charset="0"/>
                          </a:rPr>
                          <m:t>𝟏</m:t>
                        </m:r>
                      </m:sub>
                    </m:sSub>
                    <m:r>
                      <a:rPr lang="en-US" sz="2000" b="1" i="1">
                        <a:latin typeface="Cambria Math"/>
                        <a:cs typeface="Times New Roman" panose="02020603050405020304" pitchFamily="18" charset="0"/>
                      </a:rPr>
                      <m:t>: </m:t>
                    </m:r>
                    <m:r>
                      <a:rPr lang="en-US" sz="2000" b="1" i="1">
                        <a:latin typeface="Cambria Math"/>
                        <a:ea typeface="Cambria Math"/>
                        <a:cs typeface="Times New Roman" panose="02020603050405020304" pitchFamily="18" charset="0"/>
                      </a:rPr>
                      <m:t>𝝁</m:t>
                    </m:r>
                    <m:r>
                      <a:rPr lang="en-US" sz="2000" b="1" i="1" smtClean="0">
                        <a:latin typeface="Cambria Math"/>
                        <a:ea typeface="Cambria Math"/>
                        <a:cs typeface="Times New Roman" panose="02020603050405020304" pitchFamily="18" charset="0"/>
                      </a:rPr>
                      <m:t>&lt;</m:t>
                    </m:r>
                    <m:sSub>
                      <m:sSubPr>
                        <m:ctrlPr>
                          <a:rPr lang="en-US" sz="2000" b="1" i="1">
                            <a:latin typeface="Cambria Math"/>
                            <a:ea typeface="Cambria Math"/>
                            <a:cs typeface="Times New Roman" panose="02020603050405020304" pitchFamily="18" charset="0"/>
                          </a:rPr>
                        </m:ctrlPr>
                      </m:sSubPr>
                      <m:e>
                        <m:r>
                          <a:rPr lang="en-US" sz="2000" b="1" i="1">
                            <a:latin typeface="Cambria Math"/>
                            <a:ea typeface="Cambria Math"/>
                            <a:cs typeface="Times New Roman" panose="02020603050405020304" pitchFamily="18" charset="0"/>
                          </a:rPr>
                          <m:t>𝝁</m:t>
                        </m:r>
                      </m:e>
                      <m:sub>
                        <m:r>
                          <a:rPr lang="en-US" sz="2000" b="1" i="1">
                            <a:latin typeface="Cambria Math"/>
                            <a:ea typeface="Cambria Math"/>
                            <a:cs typeface="Times New Roman" panose="02020603050405020304" pitchFamily="18" charset="0"/>
                          </a:rPr>
                          <m:t>𝟎</m:t>
                        </m:r>
                      </m:sub>
                    </m:sSub>
                  </m:oMath>
                </a14:m>
                <a:r>
                  <a:rPr lang="en-US" sz="2000" b="1" dirty="0" smtClean="0">
                    <a:latin typeface="Times New Roman" panose="02020603050405020304" pitchFamily="18" charset="0"/>
                    <a:cs typeface="Times New Roman" panose="02020603050405020304" pitchFamily="18" charset="0"/>
                  </a:rPr>
                  <a:t>.</a:t>
                </a:r>
              </a:p>
              <a:p>
                <a:pPr marL="0" indent="0">
                  <a:buNone/>
                </a:pPr>
                <a:r>
                  <a:rPr lang="en-US" sz="2000" b="1" dirty="0" smtClean="0">
                    <a:cs typeface="Times New Roman" panose="02020603050405020304" pitchFamily="18" charset="0"/>
                  </a:rPr>
                  <a:t>               </a:t>
                </a:r>
                <a14:m>
                  <m:oMath xmlns:m="http://schemas.openxmlformats.org/officeDocument/2006/math">
                    <m:sSub>
                      <m:sSubPr>
                        <m:ctrlPr>
                          <a:rPr lang="en-US" sz="2000" b="1" i="1">
                            <a:latin typeface="Cambria Math"/>
                            <a:cs typeface="Times New Roman" panose="02020603050405020304" pitchFamily="18" charset="0"/>
                          </a:rPr>
                        </m:ctrlPr>
                      </m:sSubPr>
                      <m:e>
                        <m:r>
                          <a:rPr lang="en-US" sz="2000" b="1" i="1">
                            <a:latin typeface="Cambria Math"/>
                            <a:cs typeface="Times New Roman" panose="02020603050405020304" pitchFamily="18" charset="0"/>
                          </a:rPr>
                          <m:t>𝑯</m:t>
                        </m:r>
                      </m:e>
                      <m:sub>
                        <m:r>
                          <a:rPr lang="en-US" sz="2000" b="1" i="1">
                            <a:latin typeface="Cambria Math"/>
                            <a:cs typeface="Times New Roman" panose="02020603050405020304" pitchFamily="18" charset="0"/>
                          </a:rPr>
                          <m:t>𝟎</m:t>
                        </m:r>
                      </m:sub>
                    </m:sSub>
                    <m:r>
                      <a:rPr lang="en-US" sz="2000" b="1" i="1">
                        <a:latin typeface="Cambria Math"/>
                        <a:cs typeface="Times New Roman" panose="02020603050405020304" pitchFamily="18" charset="0"/>
                      </a:rPr>
                      <m:t>: </m:t>
                    </m:r>
                    <m:r>
                      <a:rPr lang="en-US" sz="2000" b="1" i="1">
                        <a:latin typeface="Cambria Math"/>
                        <a:ea typeface="Cambria Math"/>
                        <a:cs typeface="Times New Roman" panose="02020603050405020304" pitchFamily="18" charset="0"/>
                      </a:rPr>
                      <m:t>𝝁</m:t>
                    </m:r>
                    <m:sSub>
                      <m:sSubPr>
                        <m:ctrlPr>
                          <a:rPr lang="en-US" sz="2000" b="1" i="1">
                            <a:latin typeface="Cambria Math"/>
                            <a:ea typeface="Cambria Math"/>
                            <a:cs typeface="Times New Roman" panose="02020603050405020304" pitchFamily="18" charset="0"/>
                          </a:rPr>
                        </m:ctrlPr>
                      </m:sSubPr>
                      <m:e>
                        <m:r>
                          <a:rPr lang="en-US" sz="2000" b="1" i="1">
                            <a:latin typeface="Cambria Math"/>
                            <a:ea typeface="Cambria Math"/>
                            <a:cs typeface="Times New Roman" panose="02020603050405020304" pitchFamily="18" charset="0"/>
                          </a:rPr>
                          <m:t>≤</m:t>
                        </m:r>
                        <m:r>
                          <a:rPr lang="en-US" sz="2000" b="1" i="1">
                            <a:latin typeface="Cambria Math"/>
                            <a:ea typeface="Cambria Math"/>
                            <a:cs typeface="Times New Roman" panose="02020603050405020304" pitchFamily="18" charset="0"/>
                          </a:rPr>
                          <m:t>𝝁</m:t>
                        </m:r>
                      </m:e>
                      <m:sub>
                        <m:r>
                          <a:rPr lang="en-US" sz="2000" b="1" i="1">
                            <a:latin typeface="Cambria Math"/>
                            <a:ea typeface="Cambria Math"/>
                            <a:cs typeface="Times New Roman" panose="02020603050405020304" pitchFamily="18" charset="0"/>
                          </a:rPr>
                          <m:t>𝟎</m:t>
                        </m:r>
                      </m:sub>
                    </m:sSub>
                    <m:r>
                      <a:rPr lang="en-US" sz="2000" b="1" i="1">
                        <a:latin typeface="Cambria Math"/>
                        <a:ea typeface="Cambria Math"/>
                        <a:cs typeface="Times New Roman" panose="02020603050405020304" pitchFamily="18" charset="0"/>
                      </a:rPr>
                      <m:t>                </m:t>
                    </m:r>
                    <m:sSub>
                      <m:sSubPr>
                        <m:ctrlPr>
                          <a:rPr lang="en-US" sz="2000" b="1" i="1">
                            <a:latin typeface="Cambria Math"/>
                            <a:cs typeface="Times New Roman" panose="02020603050405020304" pitchFamily="18" charset="0"/>
                          </a:rPr>
                        </m:ctrlPr>
                      </m:sSubPr>
                      <m:e>
                        <m:r>
                          <a:rPr lang="en-US" sz="2000" b="1" i="1">
                            <a:latin typeface="Cambria Math"/>
                            <a:cs typeface="Times New Roman" panose="02020603050405020304" pitchFamily="18" charset="0"/>
                          </a:rPr>
                          <m:t>𝑯</m:t>
                        </m:r>
                      </m:e>
                      <m:sub>
                        <m:r>
                          <a:rPr lang="en-US" sz="2000" b="1" i="1">
                            <a:latin typeface="Cambria Math"/>
                            <a:cs typeface="Times New Roman" panose="02020603050405020304" pitchFamily="18" charset="0"/>
                          </a:rPr>
                          <m:t>𝟏</m:t>
                        </m:r>
                      </m:sub>
                    </m:sSub>
                    <m:r>
                      <a:rPr lang="en-US" sz="2000" b="1" i="1">
                        <a:latin typeface="Cambria Math"/>
                        <a:cs typeface="Times New Roman" panose="02020603050405020304" pitchFamily="18" charset="0"/>
                      </a:rPr>
                      <m:t>: </m:t>
                    </m:r>
                    <m:r>
                      <a:rPr lang="en-US" sz="2000" b="1" i="1">
                        <a:latin typeface="Cambria Math"/>
                        <a:ea typeface="Cambria Math"/>
                        <a:cs typeface="Times New Roman" panose="02020603050405020304" pitchFamily="18" charset="0"/>
                      </a:rPr>
                      <m:t>𝝁</m:t>
                    </m:r>
                    <m:r>
                      <a:rPr lang="en-US" sz="2000" b="1" i="1">
                        <a:latin typeface="Cambria Math"/>
                        <a:ea typeface="Cambria Math"/>
                        <a:cs typeface="Times New Roman" panose="02020603050405020304" pitchFamily="18" charset="0"/>
                      </a:rPr>
                      <m:t>&gt;</m:t>
                    </m:r>
                    <m:sSub>
                      <m:sSubPr>
                        <m:ctrlPr>
                          <a:rPr lang="en-US" sz="2000" b="1" i="1">
                            <a:latin typeface="Cambria Math"/>
                            <a:ea typeface="Cambria Math"/>
                            <a:cs typeface="Times New Roman" panose="02020603050405020304" pitchFamily="18" charset="0"/>
                          </a:rPr>
                        </m:ctrlPr>
                      </m:sSubPr>
                      <m:e>
                        <m:r>
                          <a:rPr lang="en-US" sz="2000" b="1" i="1">
                            <a:latin typeface="Cambria Math"/>
                            <a:ea typeface="Cambria Math"/>
                            <a:cs typeface="Times New Roman" panose="02020603050405020304" pitchFamily="18" charset="0"/>
                          </a:rPr>
                          <m:t>𝝁</m:t>
                        </m:r>
                      </m:e>
                      <m:sub>
                        <m:r>
                          <a:rPr lang="en-US" sz="2000" b="1" i="1">
                            <a:latin typeface="Cambria Math"/>
                            <a:ea typeface="Cambria Math"/>
                            <a:cs typeface="Times New Roman" panose="02020603050405020304" pitchFamily="18" charset="0"/>
                          </a:rPr>
                          <m:t>𝟎</m:t>
                        </m:r>
                      </m:sub>
                    </m:sSub>
                  </m:oMath>
                </a14:m>
                <a:endParaRPr lang="en-US" sz="2000" b="1"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81000" y="609600"/>
                <a:ext cx="8229600" cy="6096000"/>
              </a:xfrm>
              <a:blipFill rotWithShape="1">
                <a:blip r:embed="rId2"/>
                <a:stretch>
                  <a:fillRect l="-815" t="-500"/>
                </a:stretch>
              </a:blipFill>
            </p:spPr>
            <p:txBody>
              <a:bodyPr/>
              <a:lstStyle/>
              <a:p>
                <a:r>
                  <a:rPr lang="en-US">
                    <a:noFill/>
                  </a:rPr>
                  <a:t> </a:t>
                </a:r>
              </a:p>
            </p:txBody>
          </p:sp>
        </mc:Fallback>
      </mc:AlternateContent>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429000"/>
            <a:ext cx="5991225"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851480" y="2255760"/>
              <a:ext cx="5320080" cy="3495960"/>
            </p14:xfrm>
          </p:contentPart>
        </mc:Choice>
        <mc:Fallback xmlns="">
          <p:pic>
            <p:nvPicPr>
              <p:cNvPr id="5" name="Ink 4"/>
              <p:cNvPicPr/>
              <p:nvPr/>
            </p:nvPicPr>
            <p:blipFill>
              <a:blip r:embed="rId5"/>
              <a:stretch>
                <a:fillRect/>
              </a:stretch>
            </p:blipFill>
            <p:spPr>
              <a:xfrm>
                <a:off x="1843200" y="2245320"/>
                <a:ext cx="5338440" cy="3511800"/>
              </a:xfrm>
              <a:prstGeom prst="rect">
                <a:avLst/>
              </a:prstGeom>
            </p:spPr>
          </p:pic>
        </mc:Fallback>
      </mc:AlternateContent>
    </p:spTree>
    <p:extLst>
      <p:ext uri="{BB962C8B-B14F-4D97-AF65-F5344CB8AC3E}">
        <p14:creationId xmlns:p14="http://schemas.microsoft.com/office/powerpoint/2010/main" val="1954687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012" y="27709"/>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When to apply one tailed or two tailed test</a:t>
            </a:r>
            <a:endParaRPr lang="en-US" sz="3600"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81000" y="609600"/>
                <a:ext cx="8229600" cy="6096000"/>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Suppose that there are </a:t>
                </a:r>
                <a:r>
                  <a:rPr lang="en-US" sz="2000" dirty="0">
                    <a:latin typeface="Times New Roman" panose="02020603050405020304" pitchFamily="18" charset="0"/>
                    <a:cs typeface="Times New Roman" panose="02020603050405020304" pitchFamily="18" charset="0"/>
                  </a:rPr>
                  <a:t>t</a:t>
                </a:r>
                <a:r>
                  <a:rPr lang="en-US" sz="2000" dirty="0" smtClean="0">
                    <a:latin typeface="Times New Roman" panose="02020603050405020304" pitchFamily="18" charset="0"/>
                    <a:cs typeface="Times New Roman" panose="02020603050405020304" pitchFamily="18" charset="0"/>
                  </a:rPr>
                  <a:t>wo population brands of bulbs, one manufactured by standard process (with mean </a:t>
                </a:r>
                <a14:m>
                  <m:oMath xmlns:m="http://schemas.openxmlformats.org/officeDocument/2006/math">
                    <m:sSub>
                      <m:sSubPr>
                        <m:ctrlPr>
                          <a:rPr lang="en-US" sz="2000" i="1" smtClean="0">
                            <a:latin typeface="Cambria Math"/>
                            <a:cs typeface="Times New Roman" panose="02020603050405020304" pitchFamily="18" charset="0"/>
                          </a:rPr>
                        </m:ctrlPr>
                      </m:sSubPr>
                      <m:e>
                        <m:r>
                          <a:rPr lang="en-US" sz="2000" i="1" smtClean="0">
                            <a:latin typeface="Cambria Math"/>
                            <a:ea typeface="Cambria Math"/>
                            <a:cs typeface="Times New Roman" panose="02020603050405020304" pitchFamily="18" charset="0"/>
                          </a:rPr>
                          <m:t>𝜇</m:t>
                        </m:r>
                      </m:e>
                      <m:sub>
                        <m:r>
                          <a:rPr lang="en-US" sz="2000" b="0" i="1" smtClean="0">
                            <a:latin typeface="Cambria Math"/>
                            <a:cs typeface="Times New Roman" panose="02020603050405020304" pitchFamily="18" charset="0"/>
                          </a:rPr>
                          <m:t>1</m:t>
                        </m:r>
                      </m:sub>
                    </m:sSub>
                  </m:oMath>
                </a14:m>
                <a:r>
                  <a:rPr lang="en-US" sz="2000" dirty="0" smtClean="0">
                    <a:latin typeface="Times New Roman" panose="02020603050405020304" pitchFamily="18" charset="0"/>
                    <a:cs typeface="Times New Roman" panose="02020603050405020304" pitchFamily="18" charset="0"/>
                  </a:rPr>
                  <a:t>) and another manufactured by process (</a:t>
                </a:r>
                <a:r>
                  <a:rPr lang="en-US" sz="2000" dirty="0">
                    <a:latin typeface="Times New Roman" panose="02020603050405020304" pitchFamily="18" charset="0"/>
                    <a:cs typeface="Times New Roman" panose="02020603050405020304" pitchFamily="18" charset="0"/>
                  </a:rPr>
                  <a:t>with mean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a:ea typeface="Cambria Math"/>
                            <a:cs typeface="Times New Roman" panose="02020603050405020304" pitchFamily="18" charset="0"/>
                          </a:rPr>
                          <m:t>𝜇</m:t>
                        </m:r>
                      </m:e>
                      <m:sub>
                        <m:r>
                          <a:rPr lang="en-US" sz="2000" b="0" i="1" smtClean="0">
                            <a:latin typeface="Cambria Math"/>
                            <a:ea typeface="Cambria Math"/>
                            <a:cs typeface="Times New Roman" panose="02020603050405020304" pitchFamily="18" charset="0"/>
                          </a:rPr>
                          <m:t>2</m:t>
                        </m:r>
                      </m:sub>
                    </m:sSub>
                  </m:oMath>
                </a14:m>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(a) If we want to test if the bulbs differ significantly.</a:t>
                </a:r>
              </a:p>
              <a:p>
                <a:pPr marL="0" indent="0">
                  <a:buNone/>
                </a:pPr>
                <a:r>
                  <a:rPr lang="en-US" sz="2000" dirty="0" smtClean="0">
                    <a:latin typeface="Times New Roman" panose="02020603050405020304" pitchFamily="18" charset="0"/>
                    <a:cs typeface="Times New Roman" panose="02020603050405020304" pitchFamily="18" charset="0"/>
                  </a:rPr>
                  <a:t>(b) if the bulbs produced by process 2 have higher </a:t>
                </a:r>
                <a:r>
                  <a:rPr lang="en-US" sz="2000" dirty="0" err="1" smtClean="0">
                    <a:latin typeface="Times New Roman" panose="02020603050405020304" pitchFamily="18" charset="0"/>
                    <a:cs typeface="Times New Roman" panose="02020603050405020304" pitchFamily="18" charset="0"/>
                  </a:rPr>
                  <a:t>avg</a:t>
                </a:r>
                <a:r>
                  <a:rPr lang="en-US" sz="2000" dirty="0" smtClean="0">
                    <a:latin typeface="Times New Roman" panose="02020603050405020304" pitchFamily="18" charset="0"/>
                    <a:cs typeface="Times New Roman" panose="02020603050405020304" pitchFamily="18" charset="0"/>
                  </a:rPr>
                  <a:t> life than process 1.</a:t>
                </a:r>
              </a:p>
              <a:p>
                <a:pPr marL="0" indent="0">
                  <a:buNone/>
                </a:pPr>
                <a:r>
                  <a:rPr lang="en-US" sz="2000" dirty="0" smtClean="0">
                    <a:latin typeface="Times New Roman" panose="02020603050405020304" pitchFamily="18" charset="0"/>
                    <a:cs typeface="Times New Roman" panose="02020603050405020304" pitchFamily="18" charset="0"/>
                  </a:rPr>
                  <a:t>(c) If the bulbs of new process is inferior to that of </a:t>
                </a:r>
                <a:r>
                  <a:rPr lang="en-US" sz="2000" dirty="0" err="1" smtClean="0">
                    <a:latin typeface="Times New Roman" panose="02020603050405020304" pitchFamily="18" charset="0"/>
                    <a:cs typeface="Times New Roman" panose="02020603050405020304" pitchFamily="18" charset="0"/>
                  </a:rPr>
                  <a:t>std</a:t>
                </a:r>
                <a:r>
                  <a:rPr lang="en-US" sz="2000" dirty="0" smtClean="0">
                    <a:latin typeface="Times New Roman" panose="02020603050405020304" pitchFamily="18" charset="0"/>
                    <a:cs typeface="Times New Roman" panose="02020603050405020304" pitchFamily="18" charset="0"/>
                  </a:rPr>
                  <a:t> process.</a:t>
                </a:r>
                <a:endParaRPr lang="en-US" sz="2000" dirty="0">
                  <a:latin typeface="Times New Roman" panose="02020603050405020304" pitchFamily="18" charset="0"/>
                  <a:cs typeface="Times New Roman" panose="020206030504050203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81000" y="609600"/>
                <a:ext cx="8229600" cy="6096000"/>
              </a:xfrm>
              <a:blipFill rotWithShape="1">
                <a:blip r:embed="rId3"/>
                <a:stretch>
                  <a:fillRect l="-815" t="-50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05280" y="1267200"/>
              <a:ext cx="8424720" cy="3148920"/>
            </p14:xfrm>
          </p:contentPart>
        </mc:Choice>
        <mc:Fallback xmlns="">
          <p:pic>
            <p:nvPicPr>
              <p:cNvPr id="6" name="Ink 5"/>
              <p:cNvPicPr/>
              <p:nvPr/>
            </p:nvPicPr>
            <p:blipFill>
              <a:blip r:embed="rId5"/>
              <a:stretch>
                <a:fillRect/>
              </a:stretch>
            </p:blipFill>
            <p:spPr>
              <a:xfrm>
                <a:off x="294120" y="1256400"/>
                <a:ext cx="8445960" cy="3164760"/>
              </a:xfrm>
              <a:prstGeom prst="rect">
                <a:avLst/>
              </a:prstGeom>
            </p:spPr>
          </p:pic>
        </mc:Fallback>
      </mc:AlternateContent>
    </p:spTree>
    <p:extLst>
      <p:ext uri="{BB962C8B-B14F-4D97-AF65-F5344CB8AC3E}">
        <p14:creationId xmlns:p14="http://schemas.microsoft.com/office/powerpoint/2010/main" val="6863911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709"/>
            <a:ext cx="8229600" cy="789709"/>
          </a:xfrm>
        </p:spPr>
        <p:txBody>
          <a:bodyPr>
            <a:normAutofit/>
          </a:bodyPr>
          <a:lstStyle/>
          <a:p>
            <a:pPr algn="l"/>
            <a:r>
              <a:rPr lang="en-US" sz="3600" b="1" dirty="0">
                <a:solidFill>
                  <a:schemeClr val="tx2"/>
                </a:solidFill>
                <a:latin typeface="Times New Roman" panose="02020603050405020304" pitchFamily="18" charset="0"/>
                <a:cs typeface="Times New Roman" panose="02020603050405020304" pitchFamily="18" charset="0"/>
              </a:rPr>
              <a:t>Sampling and Statistical Inference</a:t>
            </a:r>
          </a:p>
        </p:txBody>
      </p:sp>
      <p:sp>
        <p:nvSpPr>
          <p:cNvPr id="3" name="Content Placeholder 2"/>
          <p:cNvSpPr>
            <a:spLocks noGrp="1"/>
          </p:cNvSpPr>
          <p:nvPr>
            <p:ph idx="1"/>
          </p:nvPr>
        </p:nvSpPr>
        <p:spPr>
          <a:xfrm>
            <a:off x="152400" y="762000"/>
            <a:ext cx="8839200" cy="6096000"/>
          </a:xfrm>
        </p:spPr>
        <p:txBody>
          <a:bodyPr>
            <a:normAutofit lnSpcReduction="10000"/>
          </a:bodyPr>
          <a:lstStyle/>
          <a:p>
            <a:pPr marL="0" indent="0" algn="just">
              <a:buNone/>
            </a:pPr>
            <a:r>
              <a:rPr lang="en-US" sz="1800" dirty="0">
                <a:latin typeface="Times New Roman" panose="02020603050405020304" pitchFamily="18" charset="0"/>
                <a:cs typeface="Times New Roman" panose="02020603050405020304" pitchFamily="18" charset="0"/>
              </a:rPr>
              <a:t>There are several types of sampling techniques, some of which are</a:t>
            </a:r>
            <a:r>
              <a:rPr lang="en-US" sz="1800" dirty="0" smtClean="0">
                <a:latin typeface="Times New Roman" panose="02020603050405020304" pitchFamily="18" charset="0"/>
                <a:cs typeface="Times New Roman" panose="02020603050405020304" pitchFamily="18" charset="0"/>
              </a:rPr>
              <a:t>:</a:t>
            </a:r>
          </a:p>
          <a:p>
            <a:pPr marL="0" indent="0" algn="just">
              <a:buNone/>
            </a:pPr>
            <a:r>
              <a:rPr lang="en-US" sz="1800" dirty="0" smtClean="0">
                <a:latin typeface="Times New Roman" panose="02020603050405020304" pitchFamily="18" charset="0"/>
                <a:cs typeface="Times New Roman" panose="02020603050405020304" pitchFamily="18" charset="0"/>
              </a:rPr>
              <a:t>1. </a:t>
            </a:r>
            <a:r>
              <a:rPr lang="en-US" sz="1800" dirty="0" smtClean="0">
                <a:solidFill>
                  <a:schemeClr val="tx2"/>
                </a:solidFill>
                <a:latin typeface="Times New Roman" panose="02020603050405020304" pitchFamily="18" charset="0"/>
                <a:cs typeface="Times New Roman" panose="02020603050405020304" pitchFamily="18" charset="0"/>
              </a:rPr>
              <a:t>Simple </a:t>
            </a:r>
            <a:r>
              <a:rPr lang="en-US" sz="1800" dirty="0">
                <a:solidFill>
                  <a:schemeClr val="tx2"/>
                </a:solidFill>
                <a:latin typeface="Times New Roman" panose="02020603050405020304" pitchFamily="18" charset="0"/>
                <a:cs typeface="Times New Roman" panose="02020603050405020304" pitchFamily="18" charset="0"/>
              </a:rPr>
              <a:t>random sampling </a:t>
            </a:r>
          </a:p>
          <a:p>
            <a:pPr marL="0" indent="0" algn="just">
              <a:buNone/>
            </a:pPr>
            <a:r>
              <a:rPr lang="en-US" sz="1800" dirty="0" smtClean="0">
                <a:latin typeface="Times New Roman" panose="02020603050405020304" pitchFamily="18" charset="0"/>
                <a:cs typeface="Times New Roman" panose="02020603050405020304" pitchFamily="18" charset="0"/>
              </a:rPr>
              <a:t>If a sample of size ‘n’ is selected from a population ‘N’ in </a:t>
            </a:r>
            <a:r>
              <a:rPr lang="en-US" sz="1800" dirty="0">
                <a:latin typeface="Times New Roman" panose="02020603050405020304" pitchFamily="18" charset="0"/>
                <a:cs typeface="Times New Roman" panose="02020603050405020304" pitchFamily="18" charset="0"/>
              </a:rPr>
              <a:t>such a way that each element in the population has the same chance to be selected, the sample is called a simple random sample. </a:t>
            </a:r>
            <a:endParaRPr lang="en-US" sz="1800" dirty="0" smtClean="0">
              <a:latin typeface="Times New Roman" panose="02020603050405020304" pitchFamily="18" charset="0"/>
              <a:cs typeface="Times New Roman" panose="02020603050405020304" pitchFamily="18" charset="0"/>
            </a:endParaRPr>
          </a:p>
          <a:p>
            <a:pPr marL="0" indent="0" algn="just">
              <a:buNone/>
            </a:pPr>
            <a:r>
              <a:rPr lang="en-US" sz="1800" b="1" dirty="0" err="1" smtClean="0">
                <a:latin typeface="Times New Roman" panose="02020603050405020304" pitchFamily="18" charset="0"/>
                <a:cs typeface="Times New Roman" panose="02020603050405020304" pitchFamily="18" charset="0"/>
              </a:rPr>
              <a:t>Eg</a:t>
            </a:r>
            <a:r>
              <a:rPr lang="en-US" sz="1800" b="1" dirty="0" smtClean="0">
                <a:latin typeface="Times New Roman" panose="02020603050405020304" pitchFamily="18" charset="0"/>
                <a:cs typeface="Times New Roman" panose="02020603050405020304" pitchFamily="18" charset="0"/>
              </a:rPr>
              <a:t>.</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Suppose </a:t>
            </a:r>
            <a:r>
              <a:rPr lang="en-US" sz="1800" dirty="0" smtClean="0">
                <a:latin typeface="Times New Roman" panose="02020603050405020304" pitchFamily="18" charset="0"/>
                <a:cs typeface="Times New Roman" panose="02020603050405020304" pitchFamily="18" charset="0"/>
              </a:rPr>
              <a:t>we want </a:t>
            </a:r>
            <a:r>
              <a:rPr lang="en-US" sz="1800" dirty="0">
                <a:latin typeface="Times New Roman" panose="02020603050405020304" pitchFamily="18" charset="0"/>
                <a:cs typeface="Times New Roman" panose="02020603050405020304" pitchFamily="18" charset="0"/>
              </a:rPr>
              <a:t>to know what percent of students at a large university work during the semester </a:t>
            </a:r>
            <a:r>
              <a:rPr lang="en-US" sz="1800" dirty="0" smtClean="0">
                <a:latin typeface="Times New Roman" panose="02020603050405020304" pitchFamily="18" charset="0"/>
                <a:cs typeface="Times New Roman" panose="02020603050405020304" pitchFamily="18" charset="0"/>
              </a:rPr>
              <a:t>•then draw </a:t>
            </a:r>
            <a:r>
              <a:rPr lang="en-US" sz="1800" dirty="0">
                <a:latin typeface="Times New Roman" panose="02020603050405020304" pitchFamily="18" charset="0"/>
                <a:cs typeface="Times New Roman" panose="02020603050405020304" pitchFamily="18" charset="0"/>
              </a:rPr>
              <a:t>a sample of 500 from a list of all students (N=20,000) </a:t>
            </a:r>
            <a:r>
              <a:rPr lang="en-US" sz="1800" dirty="0" smtClean="0">
                <a:latin typeface="Times New Roman" panose="02020603050405020304" pitchFamily="18" charset="0"/>
                <a:cs typeface="Times New Roman" panose="02020603050405020304" pitchFamily="18" charset="0"/>
              </a:rPr>
              <a:t> and write the name of each students in single paper and folded, mixed and now draw 500 of them.  But its lengthy method so </a:t>
            </a:r>
            <a:r>
              <a:rPr lang="en-US" sz="1800" dirty="0">
                <a:latin typeface="Times New Roman" panose="02020603050405020304" pitchFamily="18" charset="0"/>
                <a:cs typeface="Times New Roman" panose="02020603050405020304" pitchFamily="18" charset="0"/>
              </a:rPr>
              <a:t>another way </a:t>
            </a:r>
            <a:endParaRPr lang="en-US" sz="1800" dirty="0" smtClean="0">
              <a:latin typeface="Times New Roman" panose="02020603050405020304" pitchFamily="18" charset="0"/>
              <a:cs typeface="Times New Roman" panose="02020603050405020304" pitchFamily="18" charset="0"/>
            </a:endParaRPr>
          </a:p>
          <a:p>
            <a:pPr marL="0" indent="0" algn="just">
              <a:buNone/>
            </a:pPr>
            <a:r>
              <a:rPr lang="en-US" sz="1800" dirty="0" smtClean="0">
                <a:latin typeface="Times New Roman" panose="02020603050405020304" pitchFamily="18" charset="0"/>
                <a:cs typeface="Times New Roman" panose="02020603050405020304" pitchFamily="18" charset="0"/>
              </a:rPr>
              <a:t>Each </a:t>
            </a:r>
            <a:r>
              <a:rPr lang="en-US" sz="1800" dirty="0">
                <a:latin typeface="Times New Roman" panose="02020603050405020304" pitchFamily="18" charset="0"/>
                <a:cs typeface="Times New Roman" panose="02020603050405020304" pitchFamily="18" charset="0"/>
              </a:rPr>
              <a:t>student has a unique, 6 digit ID number that ranges from 000001 to </a:t>
            </a:r>
            <a:r>
              <a:rPr lang="en-US" sz="1800" dirty="0" smtClean="0">
                <a:latin typeface="Times New Roman" panose="02020603050405020304" pitchFamily="18" charset="0"/>
                <a:cs typeface="Times New Roman" panose="02020603050405020304" pitchFamily="18" charset="0"/>
              </a:rPr>
              <a:t>999999. Use </a:t>
            </a:r>
            <a:r>
              <a:rPr lang="en-US" sz="1800" dirty="0">
                <a:latin typeface="Times New Roman" panose="02020603050405020304" pitchFamily="18" charset="0"/>
                <a:cs typeface="Times New Roman" panose="02020603050405020304" pitchFamily="18" charset="0"/>
              </a:rPr>
              <a:t>a table of random numbers or a computer program to select 500 ID numbers with 6 digits </a:t>
            </a:r>
            <a:r>
              <a:rPr lang="en-US" sz="1800" dirty="0" smtClean="0">
                <a:latin typeface="Times New Roman" panose="02020603050405020304" pitchFamily="18" charset="0"/>
                <a:cs typeface="Times New Roman" panose="02020603050405020304" pitchFamily="18" charset="0"/>
              </a:rPr>
              <a:t>each. Each </a:t>
            </a:r>
            <a:r>
              <a:rPr lang="en-US" sz="1800" dirty="0">
                <a:latin typeface="Times New Roman" panose="02020603050405020304" pitchFamily="18" charset="0"/>
                <a:cs typeface="Times New Roman" panose="02020603050405020304" pitchFamily="18" charset="0"/>
              </a:rPr>
              <a:t>time a randomly selected 6 digit number matches the ID of a student, that student is selected for the sample</a:t>
            </a:r>
            <a:endParaRPr lang="en-US" sz="1800" dirty="0" smtClean="0">
              <a:latin typeface="Times New Roman" panose="02020603050405020304" pitchFamily="18" charset="0"/>
              <a:cs typeface="Times New Roman" panose="02020603050405020304" pitchFamily="18" charset="0"/>
            </a:endParaRPr>
          </a:p>
          <a:p>
            <a:pPr marL="0" indent="0" algn="just">
              <a:buNone/>
            </a:pPr>
            <a:r>
              <a:rPr lang="en-US" sz="1800" dirty="0" smtClean="0">
                <a:latin typeface="Times New Roman" panose="02020603050405020304" pitchFamily="18" charset="0"/>
                <a:cs typeface="Times New Roman" panose="02020603050405020304" pitchFamily="18" charset="0"/>
              </a:rPr>
              <a:t>2. </a:t>
            </a:r>
            <a:r>
              <a:rPr lang="en-US" sz="1800" dirty="0" smtClean="0">
                <a:solidFill>
                  <a:schemeClr val="tx2"/>
                </a:solidFill>
                <a:latin typeface="Times New Roman" panose="02020603050405020304" pitchFamily="18" charset="0"/>
                <a:cs typeface="Times New Roman" panose="02020603050405020304" pitchFamily="18" charset="0"/>
              </a:rPr>
              <a:t>Stratified </a:t>
            </a:r>
            <a:r>
              <a:rPr lang="en-US" sz="1800" dirty="0">
                <a:solidFill>
                  <a:schemeClr val="tx2"/>
                </a:solidFill>
                <a:latin typeface="Times New Roman" panose="02020603050405020304" pitchFamily="18" charset="0"/>
                <a:cs typeface="Times New Roman" panose="02020603050405020304" pitchFamily="18" charset="0"/>
              </a:rPr>
              <a:t>Random Sampling</a:t>
            </a:r>
            <a:r>
              <a:rPr lang="en-US" sz="1800" dirty="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marL="0" indent="0" algn="just">
              <a:buNone/>
            </a:pPr>
            <a:r>
              <a:rPr lang="en-US" sz="1800" dirty="0" smtClean="0">
                <a:latin typeface="Times New Roman" panose="02020603050405020304" pitchFamily="18" charset="0"/>
                <a:cs typeface="Times New Roman" panose="02020603050405020304" pitchFamily="18" charset="0"/>
              </a:rPr>
              <a:t>In </a:t>
            </a:r>
            <a:r>
              <a:rPr lang="en-US" sz="1800" dirty="0">
                <a:latin typeface="Times New Roman" panose="02020603050405020304" pitchFamily="18" charset="0"/>
                <a:cs typeface="Times New Roman" panose="02020603050405020304" pitchFamily="18" charset="0"/>
              </a:rPr>
              <a:t>this type of sampling, the elements of the population are classified into several homogenous groups (strata). From each group, an independent simple random sample is drawn. The sample resulting from combining these samples is called a stratified random </a:t>
            </a:r>
            <a:r>
              <a:rPr lang="en-US" sz="1800" dirty="0" smtClean="0">
                <a:latin typeface="Times New Roman" panose="02020603050405020304" pitchFamily="18" charset="0"/>
                <a:cs typeface="Times New Roman" panose="02020603050405020304" pitchFamily="18" charset="0"/>
              </a:rPr>
              <a:t>Sample.</a:t>
            </a:r>
          </a:p>
          <a:p>
            <a:pPr marL="0" indent="0" algn="just">
              <a:buNone/>
            </a:pPr>
            <a:r>
              <a:rPr lang="en-US" sz="1800" b="1" dirty="0" err="1" smtClean="0">
                <a:latin typeface="Times New Roman" panose="02020603050405020304" pitchFamily="18" charset="0"/>
                <a:cs typeface="Times New Roman" panose="02020603050405020304" pitchFamily="18" charset="0"/>
              </a:rPr>
              <a:t>Eg</a:t>
            </a:r>
            <a:r>
              <a:rPr lang="en-US" sz="1800" dirty="0" smtClean="0">
                <a:latin typeface="Times New Roman" panose="02020603050405020304" pitchFamily="18" charset="0"/>
                <a:cs typeface="Times New Roman" panose="02020603050405020304" pitchFamily="18" charset="0"/>
              </a:rPr>
              <a:t>. Suppose we want to conduct a sample survey relating to lung cancer among smokers. Suppose the population of smokers is 1000 and that there are 300 pipe smokers, 500 cigarette smokers and 200 bidi smokers. Suppose we have to select  sample of 250. i.e. 1/4</a:t>
            </a:r>
            <a:r>
              <a:rPr lang="en-US" sz="1800" baseline="30000" dirty="0" smtClean="0">
                <a:latin typeface="Times New Roman" panose="02020603050405020304" pitchFamily="18" charset="0"/>
                <a:cs typeface="Times New Roman" panose="02020603050405020304" pitchFamily="18" charset="0"/>
              </a:rPr>
              <a:t>th</a:t>
            </a:r>
            <a:r>
              <a:rPr lang="en-US" sz="1800" dirty="0" smtClean="0">
                <a:latin typeface="Times New Roman" panose="02020603050405020304" pitchFamily="18" charset="0"/>
                <a:cs typeface="Times New Roman" panose="02020603050405020304" pitchFamily="18" charset="0"/>
              </a:rPr>
              <a:t> of the size of population. We have therefore to select 1/4</a:t>
            </a:r>
            <a:r>
              <a:rPr lang="en-US" sz="1800" baseline="30000" dirty="0" smtClean="0">
                <a:latin typeface="Times New Roman" panose="02020603050405020304" pitchFamily="18" charset="0"/>
                <a:cs typeface="Times New Roman" panose="02020603050405020304" pitchFamily="18" charset="0"/>
              </a:rPr>
              <a:t>th</a:t>
            </a:r>
            <a:r>
              <a:rPr lang="en-US" sz="1800" dirty="0" smtClean="0">
                <a:latin typeface="Times New Roman" panose="02020603050405020304" pitchFamily="18" charset="0"/>
                <a:cs typeface="Times New Roman" panose="02020603050405020304" pitchFamily="18" charset="0"/>
              </a:rPr>
              <a:t> from each group/strata i.e. 75,125,and 50 from three strata respectively.</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27411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i="1" dirty="0" smtClean="0">
                <a:solidFill>
                  <a:schemeClr val="accent2"/>
                </a:solidFill>
                <a:latin typeface="Times New Roman" panose="02020603050405020304" pitchFamily="18" charset="0"/>
                <a:cs typeface="Times New Roman" panose="02020603050405020304" pitchFamily="18" charset="0"/>
              </a:rPr>
              <a:t>Small Sample Test</a:t>
            </a:r>
            <a:endParaRPr lang="en-US" sz="4800" b="1" i="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90879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Student t-Distribution</a:t>
            </a:r>
            <a:endParaRPr lang="en-US" sz="3600"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14400"/>
                <a:ext cx="8229600" cy="5562600"/>
              </a:xfrm>
            </p:spPr>
            <p:txBody>
              <a:bodyPr>
                <a:normAutofit lnSpcReduction="10000"/>
              </a:bodyPr>
              <a:lstStyle/>
              <a:p>
                <a:pPr algn="just">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T-Distribution can be used when the </a:t>
                </a:r>
                <a:r>
                  <a:rPr lang="en-US" sz="1800" dirty="0">
                    <a:latin typeface="Times New Roman" panose="02020603050405020304" pitchFamily="18" charset="0"/>
                    <a:cs typeface="Times New Roman" panose="02020603050405020304" pitchFamily="18" charset="0"/>
                  </a:rPr>
                  <a:t>variance of the population is </a:t>
                </a:r>
                <a:r>
                  <a:rPr lang="en-US" sz="1800" dirty="0" smtClean="0">
                    <a:latin typeface="Times New Roman" panose="02020603050405020304" pitchFamily="18" charset="0"/>
                    <a:cs typeface="Times New Roman" panose="02020603050405020304" pitchFamily="18" charset="0"/>
                  </a:rPr>
                  <a:t>unknown and </a:t>
                </a:r>
                <a:r>
                  <a:rPr lang="en-US" sz="1800" dirty="0">
                    <a:latin typeface="Times New Roman" panose="02020603050405020304" pitchFamily="18" charset="0"/>
                    <a:cs typeface="Times New Roman" panose="02020603050405020304" pitchFamily="18" charset="0"/>
                  </a:rPr>
                  <a:t>the distribution is not normal </a:t>
                </a:r>
                <a:endParaRPr lang="en-US" sz="18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a:t>
                </a:r>
                <a:r>
                  <a:rPr lang="en-US" sz="1800" dirty="0" smtClean="0">
                    <a:latin typeface="Times New Roman" panose="02020603050405020304" pitchFamily="18" charset="0"/>
                    <a:cs typeface="Times New Roman" panose="02020603050405020304" pitchFamily="18" charset="0"/>
                  </a:rPr>
                  <a:t>tudent-t</a:t>
                </a:r>
                <a:r>
                  <a:rPr lang="en-US" sz="1800" dirty="0">
                    <a:latin typeface="Times New Roman" panose="02020603050405020304" pitchFamily="18" charset="0"/>
                    <a:cs typeface="Times New Roman" panose="02020603050405020304" pitchFamily="18" charset="0"/>
                  </a:rPr>
                  <a:t>, whose tail longer. That means the fact that sample mean with unknown population variance is inclined to be an extreme value. If you use normal distribution for hypothesis testing instead of t distribution, probability of error becomes bigger</a:t>
                </a:r>
                <a:r>
                  <a:rPr lang="en-US" sz="18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Formula :</a:t>
                </a:r>
              </a:p>
              <a:p>
                <a:pPr marL="0" indent="0">
                  <a:buNone/>
                </a:pPr>
                <a:r>
                  <a:rPr lang="en-US" sz="1800" dirty="0">
                    <a:latin typeface="Times New Roman" panose="02020603050405020304" pitchFamily="18" charset="0"/>
                    <a:cs typeface="Times New Roman" panose="02020603050405020304" pitchFamily="18" charset="0"/>
                  </a:rPr>
                  <a:t>Suppose we have a simple random sample of size n drawn from a Normal population with mean  and standard deviation  . Let  denote the sample mean </a:t>
                </a:r>
                <a14:m>
                  <m:oMath xmlns:m="http://schemas.openxmlformats.org/officeDocument/2006/math">
                    <m:r>
                      <a:rPr lang="en-US" sz="1800" i="1" smtClean="0">
                        <a:latin typeface="Cambria Math"/>
                        <a:ea typeface="Cambria Math"/>
                        <a:cs typeface="Times New Roman" panose="02020603050405020304" pitchFamily="18" charset="0"/>
                      </a:rPr>
                      <m:t>𝜇</m:t>
                    </m:r>
                  </m:oMath>
                </a14:m>
                <a:r>
                  <a:rPr lang="en-US" sz="1800" dirty="0" smtClean="0">
                    <a:latin typeface="Times New Roman" panose="02020603050405020304" pitchFamily="18" charset="0"/>
                    <a:cs typeface="Times New Roman" panose="02020603050405020304" pitchFamily="18" charset="0"/>
                  </a:rPr>
                  <a:t> and </a:t>
                </a:r>
                <a:r>
                  <a:rPr lang="en-US" sz="1800" dirty="0">
                    <a:latin typeface="Times New Roman" panose="02020603050405020304" pitchFamily="18" charset="0"/>
                    <a:cs typeface="Times New Roman" panose="02020603050405020304" pitchFamily="18" charset="0"/>
                  </a:rPr>
                  <a:t>s, the sample standard deviation. Then the </a:t>
                </a:r>
                <a:r>
                  <a:rPr lang="en-US" sz="1800" dirty="0" smtClean="0">
                    <a:latin typeface="Times New Roman" panose="02020603050405020304" pitchFamily="18" charset="0"/>
                    <a:cs typeface="Times New Roman" panose="02020603050405020304" pitchFamily="18" charset="0"/>
                  </a:rPr>
                  <a:t>quantity</a:t>
                </a:r>
              </a:p>
              <a:p>
                <a:pPr marL="0" indent="0">
                  <a:buNone/>
                </a:pPr>
                <a:r>
                  <a:rPr lang="en-US" sz="2400" b="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latin typeface="Cambria Math"/>
                        <a:cs typeface="Times New Roman" panose="02020603050405020304" pitchFamily="18" charset="0"/>
                      </a:rPr>
                      <m:t>𝑡</m:t>
                    </m:r>
                    <m:r>
                      <a:rPr lang="en-US" sz="2400" b="0" i="1" smtClean="0">
                        <a:latin typeface="Cambria Math"/>
                        <a:cs typeface="Times New Roman" panose="02020603050405020304" pitchFamily="18" charset="0"/>
                      </a:rPr>
                      <m:t>=</m:t>
                    </m:r>
                    <m:f>
                      <m:fPr>
                        <m:ctrlPr>
                          <a:rPr lang="en-US" sz="2400" b="0" i="1" smtClean="0">
                            <a:latin typeface="Cambria Math"/>
                            <a:cs typeface="Times New Roman" panose="02020603050405020304" pitchFamily="18" charset="0"/>
                          </a:rPr>
                        </m:ctrlPr>
                      </m:fPr>
                      <m:num>
                        <m:acc>
                          <m:accPr>
                            <m:chr m:val="̅"/>
                            <m:ctrlPr>
                              <a:rPr lang="en-US" sz="2400" b="0" i="1" smtClean="0">
                                <a:latin typeface="Cambria Math"/>
                                <a:cs typeface="Times New Roman" panose="02020603050405020304" pitchFamily="18" charset="0"/>
                              </a:rPr>
                            </m:ctrlPr>
                          </m:accPr>
                          <m:e>
                            <m:r>
                              <a:rPr lang="en-US" sz="2400" b="0" i="1" smtClean="0">
                                <a:latin typeface="Cambria Math"/>
                                <a:cs typeface="Times New Roman" panose="02020603050405020304" pitchFamily="18" charset="0"/>
                              </a:rPr>
                              <m:t>𝑋</m:t>
                            </m:r>
                          </m:e>
                        </m:acc>
                        <m:r>
                          <a:rPr lang="en-US" sz="2400" b="0" i="1" smtClean="0">
                            <a:latin typeface="Cambria Math"/>
                            <a:cs typeface="Times New Roman" panose="02020603050405020304" pitchFamily="18" charset="0"/>
                          </a:rPr>
                          <m:t>−</m:t>
                        </m:r>
                        <m:r>
                          <a:rPr lang="en-US" sz="2400" b="0" i="1" smtClean="0">
                            <a:latin typeface="Cambria Math"/>
                            <a:ea typeface="Cambria Math"/>
                            <a:cs typeface="Times New Roman" panose="02020603050405020304" pitchFamily="18" charset="0"/>
                          </a:rPr>
                          <m:t>𝜇</m:t>
                        </m:r>
                      </m:num>
                      <m:den>
                        <m:f>
                          <m:fPr>
                            <m:ctrlPr>
                              <a:rPr lang="en-US" sz="2400" b="0" i="1" smtClean="0">
                                <a:latin typeface="Cambria Math"/>
                                <a:cs typeface="Times New Roman" panose="02020603050405020304" pitchFamily="18" charset="0"/>
                              </a:rPr>
                            </m:ctrlPr>
                          </m:fPr>
                          <m:num>
                            <m:r>
                              <a:rPr lang="en-US" sz="2400" b="0" i="1" smtClean="0">
                                <a:latin typeface="Cambria Math"/>
                                <a:cs typeface="Times New Roman" panose="02020603050405020304" pitchFamily="18" charset="0"/>
                              </a:rPr>
                              <m:t>𝑠</m:t>
                            </m:r>
                          </m:num>
                          <m:den>
                            <m:rad>
                              <m:radPr>
                                <m:degHide m:val="on"/>
                                <m:ctrlPr>
                                  <a:rPr lang="en-US" sz="2400" b="0" i="1" smtClean="0">
                                    <a:latin typeface="Cambria Math"/>
                                    <a:cs typeface="Times New Roman" panose="02020603050405020304" pitchFamily="18" charset="0"/>
                                  </a:rPr>
                                </m:ctrlPr>
                              </m:radPr>
                              <m:deg/>
                              <m:e>
                                <m:r>
                                  <a:rPr lang="en-US" sz="2400" b="0" i="1" smtClean="0">
                                    <a:latin typeface="Cambria Math"/>
                                    <a:cs typeface="Times New Roman" panose="02020603050405020304" pitchFamily="18" charset="0"/>
                                  </a:rPr>
                                  <m:t>𝑛</m:t>
                                </m:r>
                              </m:e>
                            </m:rad>
                          </m:den>
                        </m:f>
                      </m:den>
                    </m:f>
                  </m:oMath>
                </a14:m>
                <a:r>
                  <a:rPr lang="en-US" sz="2400" dirty="0" smtClean="0">
                    <a:latin typeface="Times New Roman" panose="02020603050405020304" pitchFamily="18" charset="0"/>
                    <a:cs typeface="Times New Roman" panose="02020603050405020304" pitchFamily="18" charset="0"/>
                  </a:rPr>
                  <a:t>       where  </a:t>
                </a:r>
                <a14:m>
                  <m:oMath xmlns:m="http://schemas.openxmlformats.org/officeDocument/2006/math">
                    <m:sSup>
                      <m:sSupPr>
                        <m:ctrlPr>
                          <a:rPr lang="en-US" sz="2400" i="1" smtClean="0">
                            <a:latin typeface="Cambria Math"/>
                            <a:cs typeface="Times New Roman" panose="02020603050405020304" pitchFamily="18" charset="0"/>
                          </a:rPr>
                        </m:ctrlPr>
                      </m:sSupPr>
                      <m:e>
                        <m:r>
                          <a:rPr lang="en-US" sz="2400" b="0" i="1" smtClean="0">
                            <a:latin typeface="Cambria Math"/>
                            <a:cs typeface="Times New Roman" panose="02020603050405020304" pitchFamily="18" charset="0"/>
                          </a:rPr>
                          <m:t>𝑠</m:t>
                        </m:r>
                      </m:e>
                      <m:sup>
                        <m:r>
                          <a:rPr lang="en-US" sz="2400" b="0" i="1" smtClean="0">
                            <a:latin typeface="Cambria Math"/>
                            <a:cs typeface="Times New Roman" panose="02020603050405020304" pitchFamily="18" charset="0"/>
                          </a:rPr>
                          <m:t>2</m:t>
                        </m:r>
                      </m:sup>
                    </m:sSup>
                    <m:r>
                      <a:rPr lang="en-US" sz="2400" b="0" i="1" smtClean="0">
                        <a:latin typeface="Cambria Math"/>
                        <a:cs typeface="Times New Roman" panose="02020603050405020304" pitchFamily="18" charset="0"/>
                      </a:rPr>
                      <m:t>= </m:t>
                    </m:r>
                    <m:f>
                      <m:fPr>
                        <m:ctrlPr>
                          <a:rPr lang="en-US" sz="2400" b="0" i="1" smtClean="0">
                            <a:latin typeface="Cambria Math"/>
                            <a:cs typeface="Times New Roman" panose="02020603050405020304" pitchFamily="18" charset="0"/>
                          </a:rPr>
                        </m:ctrlPr>
                      </m:fPr>
                      <m:num>
                        <m:nary>
                          <m:naryPr>
                            <m:chr m:val="∑"/>
                            <m:ctrlPr>
                              <a:rPr lang="en-US" sz="2400" b="0" i="1" smtClean="0">
                                <a:latin typeface="Cambria Math"/>
                                <a:cs typeface="Times New Roman" panose="02020603050405020304" pitchFamily="18" charset="0"/>
                              </a:rPr>
                            </m:ctrlPr>
                          </m:naryPr>
                          <m:sub>
                            <m:r>
                              <m:rPr>
                                <m:brk m:alnAt="23"/>
                              </m:rPr>
                              <a:rPr lang="en-US" sz="2400" b="0" i="1" smtClean="0">
                                <a:latin typeface="Cambria Math"/>
                                <a:cs typeface="Times New Roman" panose="02020603050405020304" pitchFamily="18" charset="0"/>
                              </a:rPr>
                              <m:t>𝑛</m:t>
                            </m:r>
                          </m:sub>
                          <m:sup>
                            <m:r>
                              <a:rPr lang="en-US" sz="2400" b="0" i="1" smtClean="0">
                                <a:latin typeface="Cambria Math"/>
                                <a:cs typeface="Times New Roman" panose="02020603050405020304" pitchFamily="18" charset="0"/>
                              </a:rPr>
                              <m:t>𝑛</m:t>
                            </m:r>
                            <m:r>
                              <a:rPr lang="en-US" sz="2400" b="0" i="1" smtClean="0">
                                <a:latin typeface="Cambria Math"/>
                                <a:cs typeface="Times New Roman" panose="02020603050405020304" pitchFamily="18" charset="0"/>
                              </a:rPr>
                              <m:t>−1</m:t>
                            </m:r>
                          </m:sup>
                          <m:e>
                            <m:r>
                              <a:rPr lang="en-US" sz="2400" b="0" i="1" smtClean="0">
                                <a:latin typeface="Cambria Math"/>
                                <a:cs typeface="Times New Roman" panose="02020603050405020304" pitchFamily="18" charset="0"/>
                              </a:rPr>
                              <m:t> </m:t>
                            </m:r>
                            <m:sSup>
                              <m:sSupPr>
                                <m:ctrlPr>
                                  <a:rPr lang="en-US" sz="2400" b="0" i="1" smtClean="0">
                                    <a:latin typeface="Cambria Math"/>
                                    <a:cs typeface="Times New Roman" panose="02020603050405020304" pitchFamily="18" charset="0"/>
                                  </a:rPr>
                                </m:ctrlPr>
                              </m:sSupPr>
                              <m:e>
                                <m:d>
                                  <m:dPr>
                                    <m:ctrlPr>
                                      <a:rPr lang="en-US" sz="2400" i="1">
                                        <a:latin typeface="Cambria Math"/>
                                        <a:cs typeface="Times New Roman" panose="02020603050405020304" pitchFamily="18" charset="0"/>
                                      </a:rPr>
                                    </m:ctrlPr>
                                  </m:dPr>
                                  <m:e>
                                    <m:sSub>
                                      <m:sSubPr>
                                        <m:ctrlPr>
                                          <a:rPr lang="en-US" sz="2400" i="1">
                                            <a:latin typeface="Cambria Math"/>
                                            <a:cs typeface="Times New Roman" panose="02020603050405020304" pitchFamily="18" charset="0"/>
                                          </a:rPr>
                                        </m:ctrlPr>
                                      </m:sSubPr>
                                      <m:e>
                                        <m:r>
                                          <a:rPr lang="en-US" sz="2400" i="1">
                                            <a:latin typeface="Cambria Math"/>
                                            <a:cs typeface="Times New Roman" panose="02020603050405020304" pitchFamily="18" charset="0"/>
                                          </a:rPr>
                                          <m:t>𝑥</m:t>
                                        </m:r>
                                      </m:e>
                                      <m:sub>
                                        <m:r>
                                          <a:rPr lang="en-US" sz="2400" i="1">
                                            <a:latin typeface="Cambria Math"/>
                                            <a:cs typeface="Times New Roman" panose="02020603050405020304" pitchFamily="18" charset="0"/>
                                          </a:rPr>
                                          <m:t>𝑖</m:t>
                                        </m:r>
                                      </m:sub>
                                    </m:sSub>
                                    <m:r>
                                      <a:rPr lang="en-US" sz="2400" i="1">
                                        <a:latin typeface="Cambria Math"/>
                                        <a:cs typeface="Times New Roman" panose="02020603050405020304" pitchFamily="18" charset="0"/>
                                      </a:rPr>
                                      <m:t>− </m:t>
                                    </m:r>
                                    <m:acc>
                                      <m:accPr>
                                        <m:chr m:val="̅"/>
                                        <m:ctrlPr>
                                          <a:rPr lang="en-US" sz="2400" i="1">
                                            <a:latin typeface="Cambria Math"/>
                                            <a:cs typeface="Times New Roman" panose="02020603050405020304" pitchFamily="18" charset="0"/>
                                          </a:rPr>
                                        </m:ctrlPr>
                                      </m:accPr>
                                      <m:e>
                                        <m:r>
                                          <a:rPr lang="en-US" sz="2400" i="1">
                                            <a:latin typeface="Cambria Math"/>
                                            <a:cs typeface="Times New Roman" panose="02020603050405020304" pitchFamily="18" charset="0"/>
                                          </a:rPr>
                                          <m:t>𝑥</m:t>
                                        </m:r>
                                      </m:e>
                                    </m:acc>
                                  </m:e>
                                </m:d>
                              </m:e>
                              <m:sup>
                                <m:r>
                                  <a:rPr lang="en-US" sz="2400" b="0" i="1" smtClean="0">
                                    <a:latin typeface="Cambria Math"/>
                                    <a:cs typeface="Times New Roman" panose="02020603050405020304" pitchFamily="18" charset="0"/>
                                  </a:rPr>
                                  <m:t>2</m:t>
                                </m:r>
                              </m:sup>
                            </m:sSup>
                          </m:e>
                        </m:nary>
                      </m:num>
                      <m:den>
                        <m:r>
                          <a:rPr lang="en-US" sz="2400" b="0" i="1" smtClean="0">
                            <a:latin typeface="Cambria Math"/>
                            <a:cs typeface="Times New Roman" panose="02020603050405020304" pitchFamily="18" charset="0"/>
                          </a:rPr>
                          <m:t>𝑛</m:t>
                        </m:r>
                        <m:r>
                          <a:rPr lang="en-US" sz="2400" b="0" i="1" smtClean="0">
                            <a:latin typeface="Cambria Math"/>
                            <a:cs typeface="Times New Roman" panose="02020603050405020304" pitchFamily="18" charset="0"/>
                          </a:rPr>
                          <m:t>−1</m:t>
                        </m:r>
                      </m:den>
                    </m:f>
                  </m:oMath>
                </a14:m>
                <a:endParaRPr lang="en-US" sz="2400" dirty="0" smtClean="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b="0" i="0" smtClean="0">
                        <a:latin typeface="Cambria Math"/>
                        <a:cs typeface="Times New Roman" panose="02020603050405020304" pitchFamily="18" charset="0"/>
                      </a:rPr>
                      <m:t>                     </m:t>
                    </m:r>
                    <m:r>
                      <m:rPr>
                        <m:sty m:val="p"/>
                      </m:rPr>
                      <a:rPr lang="en-US" sz="2400" b="0" i="0" smtClean="0">
                        <a:latin typeface="Cambria Math"/>
                        <a:cs typeface="Times New Roman" panose="02020603050405020304" pitchFamily="18" charset="0"/>
                      </a:rPr>
                      <m:t>or</m:t>
                    </m:r>
                    <m:r>
                      <a:rPr lang="en-US" sz="2400" b="0" i="0" smtClean="0">
                        <a:latin typeface="Cambria Math"/>
                        <a:cs typeface="Times New Roman" panose="02020603050405020304" pitchFamily="18" charset="0"/>
                      </a:rPr>
                      <m:t>   </m:t>
                    </m:r>
                    <m:r>
                      <a:rPr lang="en-US" sz="2400" i="1">
                        <a:latin typeface="Cambria Math"/>
                        <a:cs typeface="Times New Roman" panose="02020603050405020304" pitchFamily="18" charset="0"/>
                      </a:rPr>
                      <m:t>𝑡</m:t>
                    </m:r>
                    <m:r>
                      <a:rPr lang="en-US" sz="2400" i="1">
                        <a:latin typeface="Cambria Math"/>
                        <a:cs typeface="Times New Roman" panose="02020603050405020304" pitchFamily="18" charset="0"/>
                      </a:rPr>
                      <m:t>=</m:t>
                    </m:r>
                    <m:f>
                      <m:fPr>
                        <m:ctrlPr>
                          <a:rPr lang="en-US" sz="2400" i="1">
                            <a:latin typeface="Cambria Math"/>
                            <a:cs typeface="Times New Roman" panose="02020603050405020304" pitchFamily="18" charset="0"/>
                          </a:rPr>
                        </m:ctrlPr>
                      </m:fPr>
                      <m:num>
                        <m:acc>
                          <m:accPr>
                            <m:chr m:val="̅"/>
                            <m:ctrlPr>
                              <a:rPr lang="en-US" sz="2400" i="1">
                                <a:latin typeface="Cambria Math"/>
                                <a:cs typeface="Times New Roman" panose="02020603050405020304" pitchFamily="18" charset="0"/>
                              </a:rPr>
                            </m:ctrlPr>
                          </m:accPr>
                          <m:e>
                            <m:r>
                              <a:rPr lang="en-US" sz="2400" i="1">
                                <a:latin typeface="Cambria Math"/>
                                <a:cs typeface="Times New Roman" panose="02020603050405020304" pitchFamily="18" charset="0"/>
                              </a:rPr>
                              <m:t>𝑋</m:t>
                            </m:r>
                          </m:e>
                        </m:acc>
                        <m:r>
                          <a:rPr lang="en-US" sz="2400" i="1">
                            <a:latin typeface="Cambria Math"/>
                            <a:cs typeface="Times New Roman" panose="02020603050405020304" pitchFamily="18" charset="0"/>
                          </a:rPr>
                          <m:t>−</m:t>
                        </m:r>
                        <m:r>
                          <a:rPr lang="en-US" sz="2400" i="1">
                            <a:latin typeface="Cambria Math"/>
                            <a:ea typeface="Cambria Math"/>
                            <a:cs typeface="Times New Roman" panose="02020603050405020304" pitchFamily="18" charset="0"/>
                          </a:rPr>
                          <m:t>𝜇</m:t>
                        </m:r>
                      </m:num>
                      <m:den>
                        <m:f>
                          <m:fPr>
                            <m:ctrlPr>
                              <a:rPr lang="en-US" sz="2400" i="1">
                                <a:latin typeface="Cambria Math"/>
                                <a:cs typeface="Times New Roman" panose="02020603050405020304" pitchFamily="18" charset="0"/>
                              </a:rPr>
                            </m:ctrlPr>
                          </m:fPr>
                          <m:num>
                            <m:r>
                              <a:rPr lang="en-US" sz="2400" i="1">
                                <a:latin typeface="Cambria Math"/>
                                <a:cs typeface="Times New Roman" panose="02020603050405020304" pitchFamily="18" charset="0"/>
                              </a:rPr>
                              <m:t>𝑠</m:t>
                            </m:r>
                          </m:num>
                          <m:den>
                            <m:rad>
                              <m:radPr>
                                <m:degHide m:val="on"/>
                                <m:ctrlPr>
                                  <a:rPr lang="en-US" sz="2400" i="1">
                                    <a:latin typeface="Cambria Math"/>
                                    <a:cs typeface="Times New Roman" panose="02020603050405020304" pitchFamily="18" charset="0"/>
                                  </a:rPr>
                                </m:ctrlPr>
                              </m:radPr>
                              <m:deg/>
                              <m:e>
                                <m:r>
                                  <a:rPr lang="en-US" sz="2400" i="1">
                                    <a:latin typeface="Cambria Math"/>
                                    <a:cs typeface="Times New Roman" panose="02020603050405020304" pitchFamily="18" charset="0"/>
                                  </a:rPr>
                                  <m:t>𝑛</m:t>
                                </m:r>
                                <m:r>
                                  <a:rPr lang="en-US" sz="2400" b="0" i="1" smtClean="0">
                                    <a:latin typeface="Cambria Math"/>
                                    <a:cs typeface="Times New Roman" panose="02020603050405020304" pitchFamily="18" charset="0"/>
                                  </a:rPr>
                                  <m:t>−1</m:t>
                                </m:r>
                              </m:e>
                            </m:rad>
                          </m:den>
                        </m:f>
                      </m:den>
                    </m:f>
                  </m:oMath>
                </a14:m>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where s is given</a:t>
                </a:r>
              </a:p>
              <a:p>
                <a:pPr marL="0" indent="0">
                  <a:buNone/>
                </a:pPr>
                <a:endParaRPr lang="en-US" sz="24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has a t distribution with n-1 </a:t>
                </a:r>
                <a:r>
                  <a:rPr lang="en-US" sz="1800" b="1" dirty="0">
                    <a:latin typeface="Times New Roman" panose="02020603050405020304" pitchFamily="18" charset="0"/>
                    <a:cs typeface="Times New Roman" panose="02020603050405020304" pitchFamily="18" charset="0"/>
                  </a:rPr>
                  <a:t>degrees of freedom</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Note that there is a different t distribution for each sample size, </a:t>
                </a:r>
              </a:p>
              <a:p>
                <a:pPr algn="just">
                  <a:buFont typeface="Wingdings" panose="05000000000000000000" pitchFamily="2" charset="2"/>
                  <a:buChar char="Ø"/>
                </a:pPr>
                <a:endParaRPr lang="en-US" sz="18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14400"/>
                <a:ext cx="8229600" cy="5562600"/>
              </a:xfrm>
              <a:blipFill rotWithShape="1">
                <a:blip r:embed="rId2"/>
                <a:stretch>
                  <a:fillRect l="-593" t="-986" r="-59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86040" y="56880"/>
              <a:ext cx="8425440" cy="6373440"/>
            </p14:xfrm>
          </p:contentPart>
        </mc:Choice>
        <mc:Fallback xmlns="">
          <p:pic>
            <p:nvPicPr>
              <p:cNvPr id="5" name="Ink 4"/>
              <p:cNvPicPr/>
              <p:nvPr/>
            </p:nvPicPr>
            <p:blipFill>
              <a:blip r:embed="rId4"/>
              <a:stretch>
                <a:fillRect/>
              </a:stretch>
            </p:blipFill>
            <p:spPr>
              <a:xfrm>
                <a:off x="81720" y="47160"/>
                <a:ext cx="8439120" cy="6391800"/>
              </a:xfrm>
              <a:prstGeom prst="rect">
                <a:avLst/>
              </a:prstGeom>
            </p:spPr>
          </p:pic>
        </mc:Fallback>
      </mc:AlternateContent>
    </p:spTree>
    <p:extLst>
      <p:ext uri="{BB962C8B-B14F-4D97-AF65-F5344CB8AC3E}">
        <p14:creationId xmlns:p14="http://schemas.microsoft.com/office/powerpoint/2010/main" val="8610135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Properties of Student t-Distribution</a:t>
            </a:r>
            <a:endParaRPr lang="en-US" sz="36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14400"/>
            <a:ext cx="8229600" cy="5211763"/>
          </a:xfrm>
        </p:spPr>
        <p:txBody>
          <a:bodyPr>
            <a:normAutofit/>
          </a:bodyPr>
          <a:lstStyle/>
          <a:p>
            <a:pPr algn="just" fontAlgn="base">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graph for the Student’s t-distribution is similar to the standard normal curve.</a:t>
            </a:r>
          </a:p>
          <a:p>
            <a:pPr algn="just" fontAlgn="base">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mean for the Student’s t-distribution is zero and the distribution is symmetric about zero</a:t>
            </a:r>
            <a:r>
              <a:rPr lang="en-US" sz="1800" dirty="0" smtClean="0">
                <a:latin typeface="Times New Roman" panose="02020603050405020304" pitchFamily="18" charset="0"/>
                <a:cs typeface="Times New Roman" panose="02020603050405020304" pitchFamily="18" charset="0"/>
              </a:rPr>
              <a:t>.</a:t>
            </a:r>
            <a:r>
              <a:rPr lang="en-US" sz="1800" b="1" dirty="0"/>
              <a:t> </a:t>
            </a:r>
            <a:r>
              <a:rPr lang="en-US" sz="1800" dirty="0">
                <a:latin typeface="Times New Roman" panose="02020603050405020304" pitchFamily="18" charset="0"/>
                <a:cs typeface="Times New Roman" panose="02020603050405020304" pitchFamily="18" charset="0"/>
              </a:rPr>
              <a:t>The variance is greater than one, but approaches one from above as the sample size </a:t>
            </a:r>
            <a:r>
              <a:rPr lang="en-US" sz="1800" dirty="0" smtClean="0">
                <a:latin typeface="Times New Roman" panose="02020603050405020304" pitchFamily="18" charset="0"/>
                <a:cs typeface="Times New Roman" panose="02020603050405020304" pitchFamily="18" charset="0"/>
              </a:rPr>
              <a:t>increases.</a:t>
            </a:r>
            <a:endParaRPr lang="en-US" sz="1800" dirty="0">
              <a:latin typeface="Times New Roman" panose="02020603050405020304" pitchFamily="18" charset="0"/>
              <a:cs typeface="Times New Roman" panose="02020603050405020304" pitchFamily="18" charset="0"/>
            </a:endParaRPr>
          </a:p>
          <a:p>
            <a:pPr algn="just" fontAlgn="base">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Student’s t-distribution has more probability in its tails than the standard normal distribution because the spread of the t-distribution is greater than the spread of the standard normal. So the graph of the Student’s t-distribution will be thicker in the tails and shorter in the center than the graph of the standard normal distribution.</a:t>
            </a:r>
          </a:p>
          <a:p>
            <a:pPr algn="just" fontAlgn="base">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exact shape of the Student’s t-distribution depends on the degrees of freedom. As the degrees of freedom increases, the graph of Student’s t-distribution becomes more like the graph of the standard normal distribution</a:t>
            </a:r>
            <a:r>
              <a:rPr lang="en-US" sz="1800" dirty="0" smtClean="0">
                <a:latin typeface="Times New Roman" panose="02020603050405020304" pitchFamily="18" charset="0"/>
                <a:cs typeface="Times New Roman" panose="02020603050405020304" pitchFamily="18" charset="0"/>
              </a:rPr>
              <a:t>.</a:t>
            </a:r>
            <a:r>
              <a:rPr lang="en-US" sz="1800" b="1" dirty="0"/>
              <a:t> </a:t>
            </a:r>
            <a:r>
              <a:rPr lang="en-US" sz="1800" b="1" dirty="0">
                <a:latin typeface="Times New Roman" panose="02020603050405020304" pitchFamily="18" charset="0"/>
                <a:cs typeface="Times New Roman" panose="02020603050405020304" pitchFamily="18" charset="0"/>
              </a:rPr>
              <a:t>For n &gt; 30, the differences are negligible.</a:t>
            </a: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smtClean="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4724400"/>
            <a:ext cx="3048000" cy="1741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544200" y="5182920"/>
              <a:ext cx="1677960" cy="832680"/>
            </p14:xfrm>
          </p:contentPart>
        </mc:Choice>
        <mc:Fallback xmlns="">
          <p:pic>
            <p:nvPicPr>
              <p:cNvPr id="5" name="Ink 4"/>
              <p:cNvPicPr/>
              <p:nvPr/>
            </p:nvPicPr>
            <p:blipFill>
              <a:blip r:embed="rId4"/>
              <a:stretch>
                <a:fillRect/>
              </a:stretch>
            </p:blipFill>
            <p:spPr>
              <a:xfrm>
                <a:off x="3537720" y="5178240"/>
                <a:ext cx="1695240" cy="847080"/>
              </a:xfrm>
              <a:prstGeom prst="rect">
                <a:avLst/>
              </a:prstGeom>
            </p:spPr>
          </p:pic>
        </mc:Fallback>
      </mc:AlternateContent>
    </p:spTree>
    <p:extLst>
      <p:ext uri="{BB962C8B-B14F-4D97-AF65-F5344CB8AC3E}">
        <p14:creationId xmlns:p14="http://schemas.microsoft.com/office/powerpoint/2010/main" val="17920848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T-Distribution</a:t>
            </a:r>
            <a:endParaRPr lang="en-US" sz="3600" dirty="0">
              <a:solidFill>
                <a:schemeClr val="accent2"/>
              </a:solidFill>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8" y="914400"/>
            <a:ext cx="7924800" cy="5719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937800" y="215640"/>
              <a:ext cx="7774920" cy="4960080"/>
            </p14:xfrm>
          </p:contentPart>
        </mc:Choice>
        <mc:Fallback xmlns="">
          <p:pic>
            <p:nvPicPr>
              <p:cNvPr id="3" name="Ink 2"/>
              <p:cNvPicPr/>
              <p:nvPr/>
            </p:nvPicPr>
            <p:blipFill>
              <a:blip r:embed="rId4"/>
              <a:stretch>
                <a:fillRect/>
              </a:stretch>
            </p:blipFill>
            <p:spPr>
              <a:xfrm>
                <a:off x="927720" y="206280"/>
                <a:ext cx="7794360" cy="4980240"/>
              </a:xfrm>
              <a:prstGeom prst="rect">
                <a:avLst/>
              </a:prstGeom>
            </p:spPr>
          </p:pic>
        </mc:Fallback>
      </mc:AlternateContent>
    </p:spTree>
    <p:extLst>
      <p:ext uri="{BB962C8B-B14F-4D97-AF65-F5344CB8AC3E}">
        <p14:creationId xmlns:p14="http://schemas.microsoft.com/office/powerpoint/2010/main" val="30278198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T-Distribution</a:t>
            </a:r>
            <a:endParaRPr lang="en-US" sz="3600" dirty="0">
              <a:solidFill>
                <a:schemeClr val="accent2"/>
              </a:solidFill>
              <a:latin typeface="Times New Roman" panose="02020603050405020304" pitchFamily="18" charset="0"/>
              <a:cs typeface="Times New Roman" panose="02020603050405020304" pitchFamily="18" charset="0"/>
            </a:endParaRPr>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2743199"/>
            <a:ext cx="6934200" cy="3375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47304"/>
            <a:ext cx="44958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79669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639762"/>
          </a:xfrm>
        </p:spPr>
        <p:txBody>
          <a:bodyPr>
            <a:normAutofit fontScale="90000"/>
          </a:bodyPr>
          <a:lstStyle/>
          <a:p>
            <a:pPr algn="l"/>
            <a:r>
              <a:rPr lang="en-US" sz="3600" dirty="0" smtClean="0">
                <a:solidFill>
                  <a:schemeClr val="accent2"/>
                </a:solidFill>
                <a:latin typeface="Times New Roman" panose="02020603050405020304" pitchFamily="18" charset="0"/>
                <a:cs typeface="Times New Roman" panose="02020603050405020304" pitchFamily="18" charset="0"/>
              </a:rPr>
              <a:t>Examples: t-Distribution</a:t>
            </a:r>
            <a:endParaRPr lang="en-US" sz="3600" dirty="0">
              <a:solidFill>
                <a:schemeClr val="accent2"/>
              </a:solidFill>
              <a:latin typeface="Times New Roman" panose="02020603050405020304" pitchFamily="18" charset="0"/>
              <a:cs typeface="Times New Roman" panose="02020603050405020304" pitchFamily="18"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53352"/>
            <a:ext cx="5562600" cy="758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8200"/>
            <a:ext cx="5791200" cy="1237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0734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636"/>
            <a:ext cx="8991600" cy="715962"/>
          </a:xfrm>
        </p:spPr>
        <p:txBody>
          <a:bodyPr>
            <a:noAutofit/>
          </a:bodyPr>
          <a:lstStyle/>
          <a:p>
            <a:pPr algn="l"/>
            <a:r>
              <a:rPr lang="en-US" sz="2800" b="1" dirty="0">
                <a:solidFill>
                  <a:schemeClr val="accent2"/>
                </a:solidFill>
                <a:latin typeface="Times New Roman" panose="02020603050405020304" pitchFamily="18" charset="0"/>
                <a:cs typeface="Times New Roman" panose="02020603050405020304" pitchFamily="18" charset="0"/>
              </a:rPr>
              <a:t>The Procedure for hypotheses </a:t>
            </a:r>
            <a:r>
              <a:rPr lang="en-US" sz="2800" b="1" dirty="0" smtClean="0">
                <a:solidFill>
                  <a:schemeClr val="accent2"/>
                </a:solidFill>
                <a:latin typeface="Times New Roman" panose="02020603050405020304" pitchFamily="18" charset="0"/>
                <a:cs typeface="Times New Roman" panose="02020603050405020304" pitchFamily="18" charset="0"/>
              </a:rPr>
              <a:t>testing about </a:t>
            </a:r>
            <a:r>
              <a:rPr lang="en-US" sz="2800" b="1" dirty="0">
                <a:solidFill>
                  <a:schemeClr val="accent2"/>
                </a:solidFill>
                <a:latin typeface="Times New Roman" panose="02020603050405020304" pitchFamily="18" charset="0"/>
                <a:cs typeface="Times New Roman" panose="02020603050405020304" pitchFamily="18" charset="0"/>
              </a:rPr>
              <a:t>the mean (</a:t>
            </a:r>
            <a:r>
              <a:rPr lang="en-US" sz="2800" dirty="0">
                <a:solidFill>
                  <a:schemeClr val="accent2"/>
                </a:solidFill>
                <a:latin typeface="Times New Roman" panose="02020603050405020304" pitchFamily="18" charset="0"/>
                <a:cs typeface="Times New Roman" panose="02020603050405020304" pitchFamily="18" charset="0"/>
              </a:rPr>
              <a:t>μ</a:t>
            </a:r>
            <a:r>
              <a:rPr lang="en-US" sz="2800" b="1" dirty="0" smtClean="0">
                <a:solidFill>
                  <a:schemeClr val="accent2"/>
                </a:solidFill>
                <a:latin typeface="Times New Roman" panose="02020603050405020304" pitchFamily="18" charset="0"/>
                <a:cs typeface="Times New Roman" panose="02020603050405020304" pitchFamily="18" charset="0"/>
              </a:rPr>
              <a:t>)</a:t>
            </a:r>
            <a:endParaRPr lang="en-US" sz="2800"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62000"/>
                <a:ext cx="8610600" cy="6096000"/>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2000" i="1" smtClean="0">
                            <a:latin typeface="Cambria Math"/>
                            <a:cs typeface="Times New Roman" panose="02020603050405020304" pitchFamily="18" charset="0"/>
                          </a:rPr>
                        </m:ctrlPr>
                      </m:sSubPr>
                      <m:e>
                        <m:r>
                          <a:rPr lang="en-US" sz="2000" i="1" smtClean="0">
                            <a:latin typeface="Cambria Math"/>
                            <a:ea typeface="Cambria Math"/>
                            <a:cs typeface="Times New Roman" panose="02020603050405020304" pitchFamily="18" charset="0"/>
                          </a:rPr>
                          <m:t>𝜇</m:t>
                        </m:r>
                      </m:e>
                      <m:sub>
                        <m:r>
                          <a:rPr lang="en-US" sz="2000" b="0" i="1" smtClean="0">
                            <a:latin typeface="Cambria Math"/>
                            <a:cs typeface="Times New Roman" panose="02020603050405020304" pitchFamily="18" charset="0"/>
                          </a:rPr>
                          <m:t>0</m:t>
                        </m:r>
                      </m:sub>
                    </m:sSub>
                  </m:oMath>
                </a14:m>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be a given known </a:t>
                </a:r>
                <a:r>
                  <a:rPr lang="en-US" sz="2000" dirty="0" smtClean="0">
                    <a:latin typeface="Times New Roman" panose="02020603050405020304" pitchFamily="18" charset="0"/>
                    <a:cs typeface="Times New Roman" panose="02020603050405020304" pitchFamily="18" charset="0"/>
                  </a:rPr>
                  <a:t>value and Variance </a:t>
                </a:r>
                <a14:m>
                  <m:oMath xmlns:m="http://schemas.openxmlformats.org/officeDocument/2006/math">
                    <m:sSup>
                      <m:sSupPr>
                        <m:ctrlPr>
                          <a:rPr lang="en-US" sz="2000" i="1" smtClean="0">
                            <a:latin typeface="Cambria Math"/>
                            <a:cs typeface="Times New Roman" panose="02020603050405020304" pitchFamily="18" charset="0"/>
                          </a:rPr>
                        </m:ctrlPr>
                      </m:sSupPr>
                      <m:e>
                        <m:r>
                          <a:rPr lang="en-US" sz="2000" i="1" smtClean="0">
                            <a:latin typeface="Cambria Math"/>
                            <a:ea typeface="Cambria Math"/>
                            <a:cs typeface="Times New Roman" panose="02020603050405020304" pitchFamily="18" charset="0"/>
                          </a:rPr>
                          <m:t>𝜎</m:t>
                        </m:r>
                      </m:e>
                      <m:sup>
                        <m:r>
                          <a:rPr lang="en-US" sz="2000" b="0" i="1" smtClean="0">
                            <a:latin typeface="Cambria Math"/>
                            <a:cs typeface="Times New Roman" panose="02020603050405020304" pitchFamily="18" charset="0"/>
                          </a:rPr>
                          <m:t>2</m:t>
                        </m:r>
                      </m:sup>
                    </m:sSup>
                  </m:oMath>
                </a14:m>
                <a:r>
                  <a:rPr lang="en-US" sz="2000" dirty="0" smtClean="0">
                    <a:latin typeface="Times New Roman" panose="02020603050405020304" pitchFamily="18" charset="0"/>
                    <a:cs typeface="Times New Roman" panose="02020603050405020304" pitchFamily="18" charset="0"/>
                  </a:rPr>
                  <a:t> is unknown. </a:t>
                </a:r>
              </a:p>
              <a:p>
                <a:pPr marL="0" indent="0" algn="ctr">
                  <a:buNone/>
                </a:pPr>
                <a:r>
                  <a:rPr lang="en-US" sz="2000" b="1" dirty="0" smtClean="0">
                    <a:latin typeface="Times New Roman" panose="02020603050405020304" pitchFamily="18" charset="0"/>
                    <a:cs typeface="Times New Roman" panose="02020603050405020304" pitchFamily="18" charset="0"/>
                  </a:rPr>
                  <a:t>Test </a:t>
                </a:r>
                <a:r>
                  <a:rPr lang="en-US" sz="2000" b="1" dirty="0">
                    <a:latin typeface="Times New Roman" panose="02020603050405020304" pitchFamily="18" charset="0"/>
                    <a:cs typeface="Times New Roman" panose="02020603050405020304" pitchFamily="18" charset="0"/>
                  </a:rPr>
                  <a:t>Procedures: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62000"/>
                <a:ext cx="8610600" cy="6096000"/>
              </a:xfrm>
              <a:blipFill rotWithShape="1">
                <a:blip r:embed="rId2"/>
                <a:stretch>
                  <a:fillRect l="-708" t="-500"/>
                </a:stretch>
              </a:blipFill>
            </p:spPr>
            <p:txBody>
              <a:bodyPr/>
              <a:lstStyle/>
              <a:p>
                <a:r>
                  <a:rPr lang="en-US">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7391400" cy="4783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584280" y="1113480"/>
              <a:ext cx="6773040" cy="4538160"/>
            </p14:xfrm>
          </p:contentPart>
        </mc:Choice>
        <mc:Fallback xmlns="">
          <p:pic>
            <p:nvPicPr>
              <p:cNvPr id="4" name="Ink 3"/>
              <p:cNvPicPr/>
              <p:nvPr/>
            </p:nvPicPr>
            <p:blipFill>
              <a:blip r:embed="rId5"/>
              <a:stretch>
                <a:fillRect/>
              </a:stretch>
            </p:blipFill>
            <p:spPr>
              <a:xfrm>
                <a:off x="578520" y="1104840"/>
                <a:ext cx="6788520" cy="4556520"/>
              </a:xfrm>
              <a:prstGeom prst="rect">
                <a:avLst/>
              </a:prstGeom>
            </p:spPr>
          </p:pic>
        </mc:Fallback>
      </mc:AlternateContent>
    </p:spTree>
    <p:extLst>
      <p:ext uri="{BB962C8B-B14F-4D97-AF65-F5344CB8AC3E}">
        <p14:creationId xmlns:p14="http://schemas.microsoft.com/office/powerpoint/2010/main" val="19253594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algn="l"/>
            <a:r>
              <a:rPr lang="en-US" sz="4000" dirty="0">
                <a:solidFill>
                  <a:schemeClr val="accent2"/>
                </a:solidFill>
                <a:latin typeface="Times New Roman" panose="02020603050405020304" pitchFamily="18" charset="0"/>
                <a:cs typeface="Times New Roman" panose="02020603050405020304" pitchFamily="18" charset="0"/>
              </a:rPr>
              <a:t>Test the significance of mean</a:t>
            </a:r>
            <a:endParaRPr lang="en-US" sz="4000" dirty="0">
              <a:solidFill>
                <a:schemeClr val="accent2"/>
              </a:solidFill>
            </a:endParaRPr>
          </a:p>
        </p:txBody>
      </p:sp>
      <p:sp>
        <p:nvSpPr>
          <p:cNvPr id="3" name="Content Placeholder 2"/>
          <p:cNvSpPr>
            <a:spLocks noGrp="1"/>
          </p:cNvSpPr>
          <p:nvPr>
            <p:ph idx="1"/>
          </p:nvPr>
        </p:nvSpPr>
        <p:spPr>
          <a:xfrm>
            <a:off x="152400" y="990600"/>
            <a:ext cx="8534400" cy="5562600"/>
          </a:xfrm>
        </p:spPr>
        <p:txBody>
          <a:bodyPr>
            <a:normAutofit/>
          </a:bodyPr>
          <a:lstStyle/>
          <a:p>
            <a:pPr marL="457200" lvl="1" indent="0" algn="just">
              <a:buNone/>
            </a:pPr>
            <a:r>
              <a:rPr lang="en-US" sz="1800" dirty="0" smtClean="0">
                <a:solidFill>
                  <a:schemeClr val="accent2"/>
                </a:solidFill>
                <a:latin typeface="Times New Roman" panose="02020603050405020304" pitchFamily="18" charset="0"/>
                <a:cs typeface="Times New Roman" panose="02020603050405020304" pitchFamily="18" charset="0"/>
              </a:rPr>
              <a:t>Qu.1</a:t>
            </a:r>
            <a:r>
              <a:rPr lang="en-US" sz="1800" dirty="0">
                <a:latin typeface="Times New Roman" panose="02020603050405020304" pitchFamily="18" charset="0"/>
                <a:cs typeface="Times New Roman" panose="02020603050405020304" pitchFamily="18" charset="0"/>
              </a:rPr>
              <a:t>A soap manufacturing company </a:t>
            </a:r>
            <a:r>
              <a:rPr lang="en-US" sz="1800" dirty="0" smtClean="0">
                <a:latin typeface="Times New Roman" panose="02020603050405020304" pitchFamily="18" charset="0"/>
                <a:cs typeface="Times New Roman" panose="02020603050405020304" pitchFamily="18" charset="0"/>
              </a:rPr>
              <a:t>was distributing </a:t>
            </a:r>
            <a:r>
              <a:rPr lang="en-US" sz="1800" dirty="0">
                <a:latin typeface="Times New Roman" panose="02020603050405020304" pitchFamily="18" charset="0"/>
                <a:cs typeface="Times New Roman" panose="02020603050405020304" pitchFamily="18" charset="0"/>
              </a:rPr>
              <a:t>a particular brand of soap</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through a large number of retail </a:t>
            </a:r>
            <a:r>
              <a:rPr lang="en-US" sz="1800" dirty="0" smtClean="0">
                <a:latin typeface="Times New Roman" panose="02020603050405020304" pitchFamily="18" charset="0"/>
                <a:cs typeface="Times New Roman" panose="02020603050405020304" pitchFamily="18" charset="0"/>
              </a:rPr>
              <a:t>shops. Before </a:t>
            </a:r>
            <a:r>
              <a:rPr lang="en-US" sz="1800" dirty="0">
                <a:latin typeface="Times New Roman" panose="02020603050405020304" pitchFamily="18" charset="0"/>
                <a:cs typeface="Times New Roman" panose="02020603050405020304" pitchFamily="18" charset="0"/>
              </a:rPr>
              <a:t>a heavy advertisement campaign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mean sale per week per shop </a:t>
            </a:r>
            <a:r>
              <a:rPr lang="en-US" sz="1800" dirty="0" smtClean="0">
                <a:latin typeface="Times New Roman" panose="02020603050405020304" pitchFamily="18" charset="0"/>
                <a:cs typeface="Times New Roman" panose="02020603050405020304" pitchFamily="18" charset="0"/>
              </a:rPr>
              <a:t>was140 </a:t>
            </a:r>
            <a:r>
              <a:rPr lang="en-US" sz="1800" dirty="0">
                <a:latin typeface="Times New Roman" panose="02020603050405020304" pitchFamily="18" charset="0"/>
                <a:cs typeface="Times New Roman" panose="02020603050405020304" pitchFamily="18" charset="0"/>
              </a:rPr>
              <a:t>dozens. After the campaign, a</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sample of 26 shops was taken and </a:t>
            </a:r>
            <a:r>
              <a:rPr lang="en-US" sz="1800" dirty="0" smtClean="0">
                <a:latin typeface="Times New Roman" panose="02020603050405020304" pitchFamily="18" charset="0"/>
                <a:cs typeface="Times New Roman" panose="02020603050405020304" pitchFamily="18" charset="0"/>
              </a:rPr>
              <a:t>the mean </a:t>
            </a:r>
            <a:r>
              <a:rPr lang="en-US" sz="1800" dirty="0">
                <a:latin typeface="Times New Roman" panose="02020603050405020304" pitchFamily="18" charset="0"/>
                <a:cs typeface="Times New Roman" panose="02020603050405020304" pitchFamily="18" charset="0"/>
              </a:rPr>
              <a:t>sales was found to be 147 dozens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with standard deviation 16. Can </a:t>
            </a:r>
            <a:r>
              <a:rPr lang="en-US" sz="1800" dirty="0" smtClean="0">
                <a:latin typeface="Times New Roman" panose="02020603050405020304" pitchFamily="18" charset="0"/>
                <a:cs typeface="Times New Roman" panose="02020603050405020304" pitchFamily="18" charset="0"/>
              </a:rPr>
              <a:t>you consider </a:t>
            </a:r>
            <a:r>
              <a:rPr lang="en-US" sz="1800" dirty="0">
                <a:latin typeface="Times New Roman" panose="02020603050405020304" pitchFamily="18" charset="0"/>
                <a:cs typeface="Times New Roman" panose="02020603050405020304" pitchFamily="18" charset="0"/>
              </a:rPr>
              <a:t>the advertisement effective?</a:t>
            </a:r>
            <a:endParaRPr lang="en-US" sz="1800" b="1" dirty="0">
              <a:latin typeface="Times New Roman" panose="02020603050405020304" pitchFamily="18" charset="0"/>
              <a:cs typeface="Times New Roman" panose="02020603050405020304" pitchFamily="18" charset="0"/>
            </a:endParaRPr>
          </a:p>
          <a:p>
            <a:pPr marL="457200" lvl="1" indent="0">
              <a:buNone/>
            </a:pPr>
            <a:endParaRPr lang="en-US" sz="2000"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97560" y="681120"/>
              <a:ext cx="9018000" cy="6075720"/>
            </p14:xfrm>
          </p:contentPart>
        </mc:Choice>
        <mc:Fallback xmlns="">
          <p:pic>
            <p:nvPicPr>
              <p:cNvPr id="6" name="Ink 5"/>
              <p:cNvPicPr/>
              <p:nvPr/>
            </p:nvPicPr>
            <p:blipFill>
              <a:blip r:embed="rId3"/>
              <a:stretch>
                <a:fillRect/>
              </a:stretch>
            </p:blipFill>
            <p:spPr>
              <a:xfrm>
                <a:off x="86400" y="670320"/>
                <a:ext cx="9037800" cy="6097680"/>
              </a:xfrm>
              <a:prstGeom prst="rect">
                <a:avLst/>
              </a:prstGeom>
            </p:spPr>
          </p:pic>
        </mc:Fallback>
      </mc:AlternateContent>
    </p:spTree>
    <p:extLst>
      <p:ext uri="{BB962C8B-B14F-4D97-AF65-F5344CB8AC3E}">
        <p14:creationId xmlns:p14="http://schemas.microsoft.com/office/powerpoint/2010/main" val="31989504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algn="l"/>
            <a:r>
              <a:rPr lang="en-US" sz="4000" dirty="0">
                <a:solidFill>
                  <a:schemeClr val="accent2"/>
                </a:solidFill>
                <a:latin typeface="Times New Roman" panose="02020603050405020304" pitchFamily="18" charset="0"/>
                <a:cs typeface="Times New Roman" panose="02020603050405020304" pitchFamily="18" charset="0"/>
              </a:rPr>
              <a:t>Test the significance of mean</a:t>
            </a:r>
            <a:endParaRPr lang="en-US" sz="4000" dirty="0">
              <a:solidFill>
                <a:schemeClr val="accent2"/>
              </a:solidFill>
            </a:endParaRPr>
          </a:p>
        </p:txBody>
      </p:sp>
      <p:sp>
        <p:nvSpPr>
          <p:cNvPr id="3" name="Content Placeholder 2"/>
          <p:cNvSpPr>
            <a:spLocks noGrp="1"/>
          </p:cNvSpPr>
          <p:nvPr>
            <p:ph idx="1"/>
          </p:nvPr>
        </p:nvSpPr>
        <p:spPr>
          <a:xfrm>
            <a:off x="152400" y="990600"/>
            <a:ext cx="8534400" cy="5562600"/>
          </a:xfrm>
        </p:spPr>
        <p:txBody>
          <a:bodyPr>
            <a:normAutofit/>
          </a:bodyPr>
          <a:lstStyle/>
          <a:p>
            <a:pPr marL="457200" lvl="1" indent="0" algn="just">
              <a:buNone/>
            </a:pPr>
            <a:r>
              <a:rPr lang="en-US" sz="1800" dirty="0" smtClean="0">
                <a:solidFill>
                  <a:schemeClr val="accent2"/>
                </a:solidFill>
                <a:latin typeface="Times New Roman" panose="02020603050405020304" pitchFamily="18" charset="0"/>
                <a:cs typeface="Times New Roman" panose="02020603050405020304" pitchFamily="18" charset="0"/>
              </a:rPr>
              <a:t>Qu.2 </a:t>
            </a:r>
            <a:r>
              <a:rPr lang="en-US" sz="1800" dirty="0" smtClean="0">
                <a:latin typeface="Times New Roman" panose="02020603050405020304" pitchFamily="18" charset="0"/>
                <a:cs typeface="Times New Roman" panose="02020603050405020304" pitchFamily="18" charset="0"/>
              </a:rPr>
              <a:t>A random sample of size 16 from normal population showed a mean of 103.75 cm. and sum of  squares of deviations from mean 843.75 square cm. Can we say that population has a mean of 108.75 cm?</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78840" y="1271160"/>
              <a:ext cx="8991000" cy="3258360"/>
            </p14:xfrm>
          </p:contentPart>
        </mc:Choice>
        <mc:Fallback xmlns="">
          <p:pic>
            <p:nvPicPr>
              <p:cNvPr id="5" name="Ink 4"/>
              <p:cNvPicPr/>
              <p:nvPr/>
            </p:nvPicPr>
            <p:blipFill>
              <a:blip r:embed="rId3"/>
              <a:stretch>
                <a:fillRect/>
              </a:stretch>
            </p:blipFill>
            <p:spPr>
              <a:xfrm>
                <a:off x="67320" y="1262160"/>
                <a:ext cx="9013680" cy="3279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76040" y="2293200"/>
              <a:ext cx="8183880" cy="3535920"/>
            </p14:xfrm>
          </p:contentPart>
        </mc:Choice>
        <mc:Fallback xmlns="">
          <p:pic>
            <p:nvPicPr>
              <p:cNvPr id="6" name="Ink 5"/>
              <p:cNvPicPr/>
              <p:nvPr/>
            </p:nvPicPr>
            <p:blipFill>
              <a:blip r:embed="rId5"/>
              <a:stretch>
                <a:fillRect/>
              </a:stretch>
            </p:blipFill>
            <p:spPr>
              <a:xfrm>
                <a:off x="166320" y="2283480"/>
                <a:ext cx="8200440" cy="3555720"/>
              </a:xfrm>
              <a:prstGeom prst="rect">
                <a:avLst/>
              </a:prstGeom>
            </p:spPr>
          </p:pic>
        </mc:Fallback>
      </mc:AlternateContent>
    </p:spTree>
    <p:extLst>
      <p:ext uri="{BB962C8B-B14F-4D97-AF65-F5344CB8AC3E}">
        <p14:creationId xmlns:p14="http://schemas.microsoft.com/office/powerpoint/2010/main" val="31938269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algn="l"/>
            <a:r>
              <a:rPr lang="en-US" sz="4000" dirty="0">
                <a:solidFill>
                  <a:schemeClr val="accent2"/>
                </a:solidFill>
                <a:latin typeface="Times New Roman" panose="02020603050405020304" pitchFamily="18" charset="0"/>
                <a:cs typeface="Times New Roman" panose="02020603050405020304" pitchFamily="18" charset="0"/>
              </a:rPr>
              <a:t>Test the significance of mean</a:t>
            </a:r>
            <a:endParaRPr lang="en-US" sz="4000" dirty="0">
              <a:solidFill>
                <a:schemeClr val="accent2"/>
              </a:solidFill>
            </a:endParaRPr>
          </a:p>
        </p:txBody>
      </p:sp>
      <p:sp>
        <p:nvSpPr>
          <p:cNvPr id="3" name="Content Placeholder 2"/>
          <p:cNvSpPr>
            <a:spLocks noGrp="1"/>
          </p:cNvSpPr>
          <p:nvPr>
            <p:ph idx="1"/>
          </p:nvPr>
        </p:nvSpPr>
        <p:spPr>
          <a:xfrm>
            <a:off x="152400" y="990600"/>
            <a:ext cx="8534400" cy="5562600"/>
          </a:xfrm>
        </p:spPr>
        <p:txBody>
          <a:bodyPr>
            <a:normAutofit/>
          </a:bodyPr>
          <a:lstStyle/>
          <a:p>
            <a:pPr marL="457200" lvl="1" indent="0" algn="just">
              <a:buNone/>
            </a:pPr>
            <a:r>
              <a:rPr lang="en-US" sz="1800" dirty="0" smtClean="0">
                <a:solidFill>
                  <a:schemeClr val="accent2"/>
                </a:solidFill>
                <a:latin typeface="Times New Roman" panose="02020603050405020304" pitchFamily="18" charset="0"/>
                <a:cs typeface="Times New Roman" panose="02020603050405020304" pitchFamily="18" charset="0"/>
              </a:rPr>
              <a:t>Qu.3 Problem 27.11</a:t>
            </a:r>
          </a:p>
          <a:p>
            <a:pPr marL="457200" lvl="1" indent="0" algn="just">
              <a:buNone/>
            </a:pPr>
            <a:r>
              <a:rPr lang="en-US" sz="2000" dirty="0" smtClean="0">
                <a:solidFill>
                  <a:schemeClr val="accent2"/>
                </a:solidFill>
                <a:latin typeface="Times New Roman" panose="02020603050405020304" pitchFamily="18" charset="0"/>
                <a:cs typeface="Times New Roman" panose="02020603050405020304" pitchFamily="18" charset="0"/>
              </a:rPr>
              <a:t>Qu.4 </a:t>
            </a:r>
            <a:r>
              <a:rPr lang="en-US" sz="2000" dirty="0">
                <a:solidFill>
                  <a:schemeClr val="accent2"/>
                </a:solidFill>
                <a:latin typeface="Times New Roman" panose="02020603050405020304" pitchFamily="18" charset="0"/>
                <a:cs typeface="Times New Roman" panose="02020603050405020304" pitchFamily="18" charset="0"/>
              </a:rPr>
              <a:t>Problem </a:t>
            </a:r>
            <a:r>
              <a:rPr lang="en-US" sz="2000" dirty="0" smtClean="0">
                <a:solidFill>
                  <a:schemeClr val="accent2"/>
                </a:solidFill>
                <a:latin typeface="Times New Roman" panose="02020603050405020304" pitchFamily="18" charset="0"/>
                <a:cs typeface="Times New Roman" panose="02020603050405020304" pitchFamily="18" charset="0"/>
              </a:rPr>
              <a:t>27.12</a:t>
            </a:r>
            <a:endParaRPr lang="en-US" sz="2400" dirty="0">
              <a:latin typeface="Times New Roman" panose="02020603050405020304" pitchFamily="18" charset="0"/>
              <a:cs typeface="Times New Roman" panose="02020603050405020304" pitchFamily="18" charset="0"/>
            </a:endParaRPr>
          </a:p>
          <a:p>
            <a:pPr marL="457200" lvl="1"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454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l"/>
            <a:r>
              <a:rPr lang="en-US" sz="4000" b="1" dirty="0" smtClean="0">
                <a:solidFill>
                  <a:schemeClr val="accent2"/>
                </a:solidFill>
                <a:latin typeface="Times New Roman" panose="02020603050405020304" pitchFamily="18" charset="0"/>
                <a:cs typeface="Times New Roman" panose="02020603050405020304" pitchFamily="18" charset="0"/>
              </a:rPr>
              <a:t>Sampling Distribution</a:t>
            </a:r>
            <a:endParaRPr lang="en-US" sz="4000" b="1" dirty="0">
              <a:solidFill>
                <a:schemeClr val="accent2"/>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28600" y="1066800"/>
            <a:ext cx="8610600" cy="505936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Sampling distribution is the link between sample and </a:t>
            </a:r>
            <a:r>
              <a:rPr lang="en-US" sz="2000" dirty="0" smtClean="0">
                <a:latin typeface="Times New Roman" panose="02020603050405020304" pitchFamily="18" charset="0"/>
                <a:cs typeface="Times New Roman" panose="02020603050405020304" pitchFamily="18" charset="0"/>
              </a:rPr>
              <a:t>population.</a:t>
            </a:r>
            <a:r>
              <a:rPr lang="en-US" sz="2000" dirty="0">
                <a:latin typeface="Times New Roman" panose="02020603050405020304" pitchFamily="18" charset="0"/>
                <a:cs typeface="Times New Roman" panose="02020603050405020304" pitchFamily="18" charset="0"/>
              </a:rPr>
              <a:t> The probability distribution of a statistic is called the sampling distribution of that statistic. The sampling distribution of the statistic is used to make statistical inference about the unknown parameter. </a:t>
            </a:r>
            <a:endParaRPr lang="en-US" sz="2000" dirty="0" smtClean="0">
              <a:latin typeface="Times New Roman" panose="02020603050405020304" pitchFamily="18" charset="0"/>
              <a:cs typeface="Times New Roman" panose="02020603050405020304" pitchFamily="18" charset="0"/>
            </a:endParaRPr>
          </a:p>
          <a:p>
            <a:pPr marL="0" indent="0" algn="ctr">
              <a:buNone/>
            </a:pPr>
            <a:r>
              <a:rPr lang="en-US" sz="2800" b="1" dirty="0" smtClean="0">
                <a:solidFill>
                  <a:schemeClr val="accent2">
                    <a:lumMod val="75000"/>
                  </a:schemeClr>
                </a:solidFill>
                <a:latin typeface="Times New Roman" panose="02020603050405020304" pitchFamily="18" charset="0"/>
                <a:cs typeface="Times New Roman" panose="02020603050405020304" pitchFamily="18" charset="0"/>
              </a:rPr>
              <a:t>How ???</a:t>
            </a:r>
          </a:p>
          <a:p>
            <a:r>
              <a:rPr lang="en-US" sz="2800" dirty="0">
                <a:solidFill>
                  <a:schemeClr val="tx2"/>
                </a:solidFill>
                <a:latin typeface="Times New Roman" panose="02020603050405020304" pitchFamily="18" charset="0"/>
                <a:cs typeface="Times New Roman" panose="02020603050405020304" pitchFamily="18" charset="0"/>
              </a:rPr>
              <a:t>Statistics are used to estimate </a:t>
            </a:r>
            <a:r>
              <a:rPr lang="en-US" sz="2800" dirty="0" smtClean="0">
                <a:solidFill>
                  <a:schemeClr val="tx2"/>
                </a:solidFill>
                <a:latin typeface="Times New Roman" panose="02020603050405020304" pitchFamily="18" charset="0"/>
                <a:cs typeface="Times New Roman" panose="02020603050405020304" pitchFamily="18" charset="0"/>
              </a:rPr>
              <a:t>parameters</a:t>
            </a:r>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Statistics </a:t>
            </a:r>
            <a:r>
              <a:rPr lang="en-US" sz="2800" dirty="0">
                <a:latin typeface="Times New Roman" panose="02020603050405020304" pitchFamily="18" charset="0"/>
                <a:cs typeface="Times New Roman" panose="02020603050405020304" pitchFamily="18" charset="0"/>
              </a:rPr>
              <a:t>are mathematical characteristics of samples</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Parameters are mathematical characteristics of populations</a:t>
            </a:r>
          </a:p>
          <a:p>
            <a:endParaRPr lang="en-US" sz="2800" b="1" dirty="0" smtClean="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590" y="5029200"/>
            <a:ext cx="6834187" cy="1384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801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 y="13855"/>
            <a:ext cx="8686800" cy="792162"/>
          </a:xfrm>
        </p:spPr>
        <p:txBody>
          <a:bodyPr>
            <a:normAutofit fontScale="90000"/>
          </a:bodyPr>
          <a:lstStyle/>
          <a:p>
            <a:pPr algn="l"/>
            <a:r>
              <a:rPr lang="en-US" sz="3100" b="1" dirty="0" smtClean="0">
                <a:solidFill>
                  <a:schemeClr val="accent2"/>
                </a:solidFill>
                <a:latin typeface="Times New Roman" panose="02020603050405020304" pitchFamily="18" charset="0"/>
                <a:cs typeface="Times New Roman" panose="02020603050405020304" pitchFamily="18" charset="0"/>
              </a:rPr>
              <a:t>Test of Difference </a:t>
            </a:r>
            <a:r>
              <a:rPr lang="en-US" sz="3100" b="1" dirty="0">
                <a:solidFill>
                  <a:schemeClr val="accent2"/>
                </a:solidFill>
                <a:latin typeface="Times New Roman" panose="02020603050405020304" pitchFamily="18" charset="0"/>
                <a:cs typeface="Times New Roman" panose="02020603050405020304" pitchFamily="18" charset="0"/>
              </a:rPr>
              <a:t>between the means of two samples</a:t>
            </a:r>
            <a:r>
              <a:rPr lang="en-US" sz="4000" dirty="0">
                <a:solidFill>
                  <a:schemeClr val="dk1"/>
                </a:solidFill>
                <a:latin typeface="Times New Roman" panose="02020603050405020304" pitchFamily="18" charset="0"/>
                <a:cs typeface="Times New Roman" panose="02020603050405020304" pitchFamily="18" charset="0"/>
              </a:rPr>
              <a:t>.</a:t>
            </a:r>
            <a:endParaRPr lang="en-US" sz="4000" dirty="0">
              <a:solidFill>
                <a:schemeClr val="accent2"/>
              </a:solidFill>
            </a:endParaRPr>
          </a:p>
        </p:txBody>
      </p:sp>
      <p:sp>
        <p:nvSpPr>
          <p:cNvPr id="3" name="Content Placeholder 2"/>
          <p:cNvSpPr>
            <a:spLocks noGrp="1"/>
          </p:cNvSpPr>
          <p:nvPr>
            <p:ph idx="1"/>
          </p:nvPr>
        </p:nvSpPr>
        <p:spPr>
          <a:xfrm>
            <a:off x="76200" y="533400"/>
            <a:ext cx="8534400" cy="5943600"/>
          </a:xfrm>
        </p:spPr>
        <p:txBody>
          <a:bodyPr>
            <a:normAutofit/>
          </a:bodyPr>
          <a:lstStyle/>
          <a:p>
            <a:pPr marL="0" indent="0">
              <a:buNone/>
            </a:pP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5" y="838201"/>
            <a:ext cx="3982927"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038600" y="990600"/>
            <a:ext cx="5029200" cy="2308324"/>
          </a:xfrm>
          <a:prstGeom prst="rect">
            <a:avLst/>
          </a:prstGeom>
        </p:spPr>
        <p:txBody>
          <a:bodyPr wrap="square">
            <a:spAutoFit/>
          </a:bodyPr>
          <a:lstStyle/>
          <a:p>
            <a:r>
              <a:rPr lang="en-US" b="1" dirty="0"/>
              <a:t>Hypotheses: </a:t>
            </a:r>
            <a:r>
              <a:rPr lang="en-US" dirty="0"/>
              <a:t>We choose one of the following situations: </a:t>
            </a:r>
            <a:endParaRPr lang="en-US" dirty="0" smtClean="0"/>
          </a:p>
          <a:p>
            <a:pPr marL="400050" indent="-400050">
              <a:buAutoNum type="romanLcParenBoth"/>
            </a:pPr>
            <a:r>
              <a:rPr lang="en-US" dirty="0" smtClean="0"/>
              <a:t>Ho</a:t>
            </a:r>
            <a:r>
              <a:rPr lang="en-US" dirty="0"/>
              <a:t>: </a:t>
            </a:r>
            <a:r>
              <a:rPr lang="el-GR" dirty="0"/>
              <a:t>μ1 = μ2 </a:t>
            </a:r>
            <a:r>
              <a:rPr lang="en-US" dirty="0"/>
              <a:t>against </a:t>
            </a:r>
            <a:r>
              <a:rPr lang="en-US" dirty="0" smtClean="0"/>
              <a:t>H1: </a:t>
            </a:r>
            <a:r>
              <a:rPr lang="el-GR" dirty="0"/>
              <a:t>μ1 ≠ μ2 </a:t>
            </a:r>
            <a:endParaRPr lang="en-US" dirty="0" smtClean="0"/>
          </a:p>
          <a:p>
            <a:r>
              <a:rPr lang="el-GR" dirty="0" smtClean="0"/>
              <a:t>(</a:t>
            </a:r>
            <a:r>
              <a:rPr lang="en-US" dirty="0"/>
              <a:t>ii) Ho: </a:t>
            </a:r>
            <a:r>
              <a:rPr lang="el-GR" dirty="0"/>
              <a:t>μ1 ≥ μ2 </a:t>
            </a:r>
            <a:r>
              <a:rPr lang="en-US" dirty="0"/>
              <a:t>against </a:t>
            </a:r>
            <a:r>
              <a:rPr lang="en-US" dirty="0" smtClean="0"/>
              <a:t>H1: </a:t>
            </a:r>
            <a:r>
              <a:rPr lang="el-GR" dirty="0"/>
              <a:t>μ1 &lt; μ2 </a:t>
            </a:r>
            <a:endParaRPr lang="en-US" dirty="0" smtClean="0"/>
          </a:p>
          <a:p>
            <a:r>
              <a:rPr lang="el-GR" dirty="0" smtClean="0"/>
              <a:t>(</a:t>
            </a:r>
            <a:r>
              <a:rPr lang="en-US" dirty="0"/>
              <a:t>iii) Ho: </a:t>
            </a:r>
            <a:r>
              <a:rPr lang="el-GR" dirty="0"/>
              <a:t>μ1 ≤ μ2 </a:t>
            </a:r>
            <a:r>
              <a:rPr lang="en-US" dirty="0"/>
              <a:t>against </a:t>
            </a:r>
            <a:r>
              <a:rPr lang="en-US" dirty="0" smtClean="0"/>
              <a:t>H1: </a:t>
            </a:r>
            <a:r>
              <a:rPr lang="el-GR" dirty="0"/>
              <a:t>μ1 &gt; μ2 </a:t>
            </a:r>
            <a:r>
              <a:rPr lang="en-US" dirty="0"/>
              <a:t>or equivalently, </a:t>
            </a:r>
            <a:endParaRPr lang="en-US" dirty="0" smtClean="0"/>
          </a:p>
          <a:p>
            <a:pPr marL="400050" indent="-400050">
              <a:buAutoNum type="romanLcParenBoth"/>
            </a:pPr>
            <a:r>
              <a:rPr lang="en-US" dirty="0" smtClean="0"/>
              <a:t>Ho</a:t>
            </a:r>
            <a:r>
              <a:rPr lang="en-US" dirty="0"/>
              <a:t>: </a:t>
            </a:r>
            <a:r>
              <a:rPr lang="el-GR" dirty="0"/>
              <a:t>μ1-μ2 = 0 </a:t>
            </a:r>
            <a:r>
              <a:rPr lang="en-US" dirty="0"/>
              <a:t>against </a:t>
            </a:r>
            <a:r>
              <a:rPr lang="en-US" dirty="0" smtClean="0"/>
              <a:t>H1: </a:t>
            </a:r>
            <a:r>
              <a:rPr lang="el-GR" dirty="0"/>
              <a:t>μ1 - μ2 ≠ 0 </a:t>
            </a:r>
            <a:endParaRPr lang="en-US" dirty="0" smtClean="0"/>
          </a:p>
          <a:p>
            <a:r>
              <a:rPr lang="el-GR" dirty="0" smtClean="0"/>
              <a:t>(</a:t>
            </a:r>
            <a:r>
              <a:rPr lang="en-US" dirty="0"/>
              <a:t>ii) Ho: </a:t>
            </a:r>
            <a:r>
              <a:rPr lang="el-GR" dirty="0"/>
              <a:t>μ1-μ2 ≥ 0 </a:t>
            </a:r>
            <a:r>
              <a:rPr lang="en-US" dirty="0"/>
              <a:t>against </a:t>
            </a:r>
            <a:r>
              <a:rPr lang="en-US" dirty="0" smtClean="0"/>
              <a:t>H1: </a:t>
            </a:r>
            <a:r>
              <a:rPr lang="el-GR" dirty="0"/>
              <a:t>μ1 - μ2 &lt; </a:t>
            </a:r>
            <a:r>
              <a:rPr lang="el-GR" dirty="0" smtClean="0"/>
              <a:t>0</a:t>
            </a:r>
            <a:endParaRPr lang="en-US" dirty="0" smtClean="0"/>
          </a:p>
          <a:p>
            <a:r>
              <a:rPr lang="el-GR" dirty="0" smtClean="0"/>
              <a:t> </a:t>
            </a:r>
            <a:r>
              <a:rPr lang="el-GR" dirty="0"/>
              <a:t>(</a:t>
            </a:r>
            <a:r>
              <a:rPr lang="en-US" dirty="0"/>
              <a:t>iii) Ho: </a:t>
            </a:r>
            <a:r>
              <a:rPr lang="el-GR" dirty="0"/>
              <a:t>μ1-μ2 ≤ 0 </a:t>
            </a:r>
            <a:r>
              <a:rPr lang="en-US" dirty="0"/>
              <a:t>against </a:t>
            </a:r>
            <a:r>
              <a:rPr lang="en-US" dirty="0" smtClean="0"/>
              <a:t>H1: </a:t>
            </a:r>
            <a:r>
              <a:rPr lang="el-GR" dirty="0"/>
              <a:t>μ1 - μ2 &gt; 0 </a:t>
            </a:r>
            <a:endParaRPr lang="en-US" dirty="0"/>
          </a:p>
        </p:txBody>
      </p:sp>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962400"/>
            <a:ext cx="6019800" cy="2723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1638360" y="633600"/>
              <a:ext cx="7140960" cy="5592600"/>
            </p14:xfrm>
          </p:contentPart>
        </mc:Choice>
        <mc:Fallback>
          <p:pic>
            <p:nvPicPr>
              <p:cNvPr id="7" name="Ink 6"/>
              <p:cNvPicPr/>
              <p:nvPr/>
            </p:nvPicPr>
            <p:blipFill>
              <a:blip r:embed="rId5"/>
              <a:stretch>
                <a:fillRect/>
              </a:stretch>
            </p:blipFill>
            <p:spPr>
              <a:xfrm>
                <a:off x="1629360" y="623160"/>
                <a:ext cx="7158240" cy="5611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p14:cNvContentPartPr/>
              <p14:nvPr/>
            </p14:nvContentPartPr>
            <p14:xfrm>
              <a:off x="3987000" y="5153040"/>
              <a:ext cx="333360" cy="244800"/>
            </p14:xfrm>
          </p:contentPart>
        </mc:Choice>
        <mc:Fallback>
          <p:pic>
            <p:nvPicPr>
              <p:cNvPr id="8" name="Ink 7"/>
              <p:cNvPicPr/>
              <p:nvPr/>
            </p:nvPicPr>
            <p:blipFill>
              <a:blip r:embed="rId7"/>
              <a:stretch>
                <a:fillRect/>
              </a:stretch>
            </p:blipFill>
            <p:spPr>
              <a:xfrm>
                <a:off x="3980160" y="5145120"/>
                <a:ext cx="346320" cy="261720"/>
              </a:xfrm>
              <a:prstGeom prst="rect">
                <a:avLst/>
              </a:prstGeom>
            </p:spPr>
          </p:pic>
        </mc:Fallback>
      </mc:AlternateContent>
    </p:spTree>
    <p:extLst>
      <p:ext uri="{BB962C8B-B14F-4D97-AF65-F5344CB8AC3E}">
        <p14:creationId xmlns:p14="http://schemas.microsoft.com/office/powerpoint/2010/main" val="2026236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 y="13855"/>
            <a:ext cx="8686800" cy="792162"/>
          </a:xfrm>
        </p:spPr>
        <p:txBody>
          <a:bodyPr>
            <a:normAutofit fontScale="90000"/>
          </a:bodyPr>
          <a:lstStyle/>
          <a:p>
            <a:pPr algn="l"/>
            <a:r>
              <a:rPr lang="en-US" sz="3100" b="1" dirty="0" smtClean="0">
                <a:solidFill>
                  <a:schemeClr val="accent2"/>
                </a:solidFill>
                <a:latin typeface="Times New Roman" panose="02020603050405020304" pitchFamily="18" charset="0"/>
                <a:cs typeface="Times New Roman" panose="02020603050405020304" pitchFamily="18" charset="0"/>
              </a:rPr>
              <a:t>Test of Difference </a:t>
            </a:r>
            <a:r>
              <a:rPr lang="en-US" sz="3100" b="1" dirty="0">
                <a:solidFill>
                  <a:schemeClr val="accent2"/>
                </a:solidFill>
                <a:latin typeface="Times New Roman" panose="02020603050405020304" pitchFamily="18" charset="0"/>
                <a:cs typeface="Times New Roman" panose="02020603050405020304" pitchFamily="18" charset="0"/>
              </a:rPr>
              <a:t>between the means of two samples</a:t>
            </a:r>
            <a:r>
              <a:rPr lang="en-US" sz="4000" dirty="0">
                <a:solidFill>
                  <a:schemeClr val="dk1"/>
                </a:solidFill>
                <a:latin typeface="Times New Roman" panose="02020603050405020304" pitchFamily="18" charset="0"/>
                <a:cs typeface="Times New Roman" panose="02020603050405020304" pitchFamily="18" charset="0"/>
              </a:rPr>
              <a:t>.</a:t>
            </a:r>
            <a:endParaRPr lang="en-US" sz="4000" dirty="0">
              <a:solidFill>
                <a:schemeClr val="accent2"/>
              </a:solidFill>
            </a:endParaRPr>
          </a:p>
        </p:txBody>
      </p:sp>
      <p:sp>
        <p:nvSpPr>
          <p:cNvPr id="3" name="Content Placeholder 2"/>
          <p:cNvSpPr>
            <a:spLocks noGrp="1"/>
          </p:cNvSpPr>
          <p:nvPr>
            <p:ph idx="1"/>
          </p:nvPr>
        </p:nvSpPr>
        <p:spPr>
          <a:xfrm>
            <a:off x="76200" y="533400"/>
            <a:ext cx="8534400" cy="5943600"/>
          </a:xfrm>
        </p:spPr>
        <p:txBody>
          <a:bodyPr>
            <a:normAutofit/>
          </a:bodyPr>
          <a:lstStyle/>
          <a:p>
            <a:pPr marL="0" indent="0">
              <a:buNone/>
            </a:pP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914400"/>
            <a:ext cx="6400800" cy="757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48917"/>
            <a:ext cx="6477000" cy="4384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272760" y="3537000"/>
              <a:ext cx="266400" cy="254880"/>
            </p14:xfrm>
          </p:contentPart>
        </mc:Choice>
        <mc:Fallback xmlns="">
          <p:pic>
            <p:nvPicPr>
              <p:cNvPr id="5" name="Ink 4"/>
              <p:cNvPicPr/>
              <p:nvPr/>
            </p:nvPicPr>
            <p:blipFill>
              <a:blip r:embed="rId7"/>
              <a:stretch>
                <a:fillRect/>
              </a:stretch>
            </p:blipFill>
            <p:spPr>
              <a:xfrm>
                <a:off x="3265200" y="3527640"/>
                <a:ext cx="2793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p14:cNvContentPartPr/>
              <p14:nvPr/>
            </p14:nvContentPartPr>
            <p14:xfrm>
              <a:off x="23040" y="1200600"/>
              <a:ext cx="1750320" cy="4289040"/>
            </p14:xfrm>
          </p:contentPart>
        </mc:Choice>
        <mc:Fallback>
          <p:pic>
            <p:nvPicPr>
              <p:cNvPr id="6" name="Ink 5"/>
              <p:cNvPicPr/>
              <p:nvPr/>
            </p:nvPicPr>
            <p:blipFill>
              <a:blip r:embed="rId9"/>
              <a:stretch>
                <a:fillRect/>
              </a:stretch>
            </p:blipFill>
            <p:spPr>
              <a:xfrm>
                <a:off x="14040" y="1191960"/>
                <a:ext cx="1765080" cy="4309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p14:cNvContentPartPr/>
              <p14:nvPr/>
            </p14:nvContentPartPr>
            <p14:xfrm>
              <a:off x="2207160" y="3016080"/>
              <a:ext cx="1007640" cy="70200"/>
            </p14:xfrm>
          </p:contentPart>
        </mc:Choice>
        <mc:Fallback>
          <p:pic>
            <p:nvPicPr>
              <p:cNvPr id="7" name="Ink 6"/>
              <p:cNvPicPr/>
              <p:nvPr/>
            </p:nvPicPr>
            <p:blipFill>
              <a:blip r:embed="rId11"/>
              <a:stretch>
                <a:fillRect/>
              </a:stretch>
            </p:blipFill>
            <p:spPr>
              <a:xfrm>
                <a:off x="2198880" y="3008520"/>
                <a:ext cx="1021680" cy="86400"/>
              </a:xfrm>
              <a:prstGeom prst="rect">
                <a:avLst/>
              </a:prstGeom>
            </p:spPr>
          </p:pic>
        </mc:Fallback>
      </mc:AlternateContent>
    </p:spTree>
    <p:extLst>
      <p:ext uri="{BB962C8B-B14F-4D97-AF65-F5344CB8AC3E}">
        <p14:creationId xmlns:p14="http://schemas.microsoft.com/office/powerpoint/2010/main" val="13887952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 y="13855"/>
            <a:ext cx="8686800" cy="792162"/>
          </a:xfrm>
        </p:spPr>
        <p:txBody>
          <a:bodyPr>
            <a:normAutofit fontScale="90000"/>
          </a:bodyPr>
          <a:lstStyle/>
          <a:p>
            <a:pPr algn="l"/>
            <a:r>
              <a:rPr lang="en-US" sz="3100" b="1" dirty="0" smtClean="0">
                <a:solidFill>
                  <a:schemeClr val="accent2"/>
                </a:solidFill>
                <a:latin typeface="Times New Roman" panose="02020603050405020304" pitchFamily="18" charset="0"/>
                <a:cs typeface="Times New Roman" panose="02020603050405020304" pitchFamily="18" charset="0"/>
              </a:rPr>
              <a:t>Test of Difference </a:t>
            </a:r>
            <a:r>
              <a:rPr lang="en-US" sz="3100" b="1" dirty="0">
                <a:solidFill>
                  <a:schemeClr val="accent2"/>
                </a:solidFill>
                <a:latin typeface="Times New Roman" panose="02020603050405020304" pitchFamily="18" charset="0"/>
                <a:cs typeface="Times New Roman" panose="02020603050405020304" pitchFamily="18" charset="0"/>
              </a:rPr>
              <a:t>between the means of two samples</a:t>
            </a:r>
            <a:r>
              <a:rPr lang="en-US" sz="4000" dirty="0">
                <a:solidFill>
                  <a:schemeClr val="dk1"/>
                </a:solidFill>
                <a:latin typeface="Times New Roman" panose="02020603050405020304" pitchFamily="18" charset="0"/>
                <a:cs typeface="Times New Roman" panose="02020603050405020304" pitchFamily="18" charset="0"/>
              </a:rPr>
              <a:t>.</a:t>
            </a:r>
            <a:endParaRPr lang="en-US" sz="4000" dirty="0">
              <a:solidFill>
                <a:schemeClr val="accent2"/>
              </a:solidFill>
            </a:endParaRPr>
          </a:p>
        </p:txBody>
      </p:sp>
      <p:sp>
        <p:nvSpPr>
          <p:cNvPr id="3" name="Content Placeholder 2"/>
          <p:cNvSpPr>
            <a:spLocks noGrp="1"/>
          </p:cNvSpPr>
          <p:nvPr>
            <p:ph idx="1"/>
          </p:nvPr>
        </p:nvSpPr>
        <p:spPr>
          <a:xfrm>
            <a:off x="76200" y="533400"/>
            <a:ext cx="8534400" cy="5943600"/>
          </a:xfrm>
        </p:spPr>
        <p:txBody>
          <a:bodyPr>
            <a:normAutofit/>
          </a:bodyPr>
          <a:lstStyle/>
          <a:p>
            <a:pPr marL="0" indent="0">
              <a:buNone/>
            </a:pP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5" name="Rectangle 4"/>
          <p:cNvSpPr/>
          <p:nvPr/>
        </p:nvSpPr>
        <p:spPr>
          <a:xfrm>
            <a:off x="0" y="685800"/>
            <a:ext cx="8915400" cy="646331"/>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Sample of two types of electric light bulbs were tested for length of life and following data obtained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178643244"/>
                  </p:ext>
                </p:extLst>
              </p:nvPr>
            </p:nvGraphicFramePr>
            <p:xfrm>
              <a:off x="1524000" y="1397000"/>
              <a:ext cx="6096000" cy="2291080"/>
            </p:xfrm>
            <a:graphic>
              <a:graphicData uri="http://schemas.openxmlformats.org/drawingml/2006/table">
                <a:tbl>
                  <a:tblPr firstRow="1" bandRow="1">
                    <a:tableStyleId>{5940675A-B579-460E-94D1-54222C63F5DA}</a:tableStyleId>
                  </a:tblPr>
                  <a:tblGrid>
                    <a:gridCol w="2032000"/>
                    <a:gridCol w="2032000"/>
                    <a:gridCol w="2032000"/>
                  </a:tblGrid>
                  <a:tr h="370840">
                    <a:tc>
                      <a:txBody>
                        <a:bodyPr/>
                        <a:lstStyle/>
                        <a:p>
                          <a:pPr algn="ctr"/>
                          <a:endParaRPr lang="en-US" dirty="0"/>
                        </a:p>
                      </a:txBody>
                      <a:tcPr/>
                    </a:tc>
                    <a:tc>
                      <a:txBody>
                        <a:bodyPr/>
                        <a:lstStyle/>
                        <a:p>
                          <a:pPr algn="ctr"/>
                          <a:r>
                            <a:rPr lang="en-US" dirty="0" smtClean="0"/>
                            <a:t>Type-I</a:t>
                          </a:r>
                          <a:endParaRPr lang="en-US" dirty="0"/>
                        </a:p>
                      </a:txBody>
                      <a:tcPr/>
                    </a:tc>
                    <a:tc>
                      <a:txBody>
                        <a:bodyPr/>
                        <a:lstStyle/>
                        <a:p>
                          <a:pPr algn="ctr"/>
                          <a:r>
                            <a:rPr lang="en-US" dirty="0" smtClean="0"/>
                            <a:t>Type-II</a:t>
                          </a:r>
                          <a:endParaRPr lang="en-US" dirty="0"/>
                        </a:p>
                      </a:txBody>
                      <a:tcPr/>
                    </a:tc>
                  </a:tr>
                  <a:tr h="370840">
                    <a:tc>
                      <a:txBody>
                        <a:bodyPr/>
                        <a:lstStyle/>
                        <a:p>
                          <a:pPr algn="ctr"/>
                          <a:r>
                            <a:rPr lang="en-US" dirty="0" smtClean="0">
                              <a:solidFill>
                                <a:schemeClr val="tx1"/>
                              </a:solidFill>
                            </a:rPr>
                            <a:t>Sample no.</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a:rPr>
                                    </m:ctrlPr>
                                  </m:sSubPr>
                                  <m:e>
                                    <m:r>
                                      <a:rPr lang="en-US" b="0" i="1" smtClean="0">
                                        <a:solidFill>
                                          <a:schemeClr val="tx1"/>
                                        </a:solidFill>
                                        <a:latin typeface="Cambria Math"/>
                                      </a:rPr>
                                      <m:t>𝑛</m:t>
                                    </m:r>
                                  </m:e>
                                  <m:sub>
                                    <m:r>
                                      <a:rPr lang="en-US" b="0" i="1" smtClean="0">
                                        <a:solidFill>
                                          <a:schemeClr val="tx1"/>
                                        </a:solidFill>
                                        <a:latin typeface="Cambria Math"/>
                                      </a:rPr>
                                      <m:t>1</m:t>
                                    </m:r>
                                  </m:sub>
                                </m:sSub>
                                <m:r>
                                  <a:rPr lang="en-US" b="0" i="1" smtClean="0">
                                    <a:solidFill>
                                      <a:schemeClr val="tx1"/>
                                    </a:solidFill>
                                    <a:latin typeface="Cambria Math"/>
                                  </a:rPr>
                                  <m:t>=8</m:t>
                                </m:r>
                              </m:oMath>
                            </m:oMathPara>
                          </a14:m>
                          <a:endParaRPr lang="en-US"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a:rPr>
                                    </m:ctrlPr>
                                  </m:sSubPr>
                                  <m:e>
                                    <m:r>
                                      <a:rPr lang="en-US" b="0" i="1" smtClean="0">
                                        <a:solidFill>
                                          <a:schemeClr val="tx1"/>
                                        </a:solidFill>
                                        <a:latin typeface="Cambria Math"/>
                                      </a:rPr>
                                      <m:t>𝑛</m:t>
                                    </m:r>
                                  </m:e>
                                  <m:sub>
                                    <m:r>
                                      <a:rPr lang="en-US" b="0" i="1" smtClean="0">
                                        <a:solidFill>
                                          <a:schemeClr val="tx1"/>
                                        </a:solidFill>
                                        <a:latin typeface="Cambria Math"/>
                                      </a:rPr>
                                      <m:t>2</m:t>
                                    </m:r>
                                  </m:sub>
                                </m:sSub>
                                <m:r>
                                  <a:rPr lang="en-US" b="0" i="1" smtClean="0">
                                    <a:solidFill>
                                      <a:schemeClr val="tx1"/>
                                    </a:solidFill>
                                    <a:latin typeface="Cambria Math"/>
                                  </a:rPr>
                                  <m:t>=8</m:t>
                                </m:r>
                              </m:oMath>
                            </m:oMathPara>
                          </a14:m>
                          <a:endParaRPr lang="en-US" dirty="0">
                            <a:solidFill>
                              <a:schemeClr val="tx1"/>
                            </a:solidFill>
                          </a:endParaRPr>
                        </a:p>
                        <a:p>
                          <a:pPr algn="ctr"/>
                          <a:endParaRPr lang="en-US" dirty="0">
                            <a:solidFill>
                              <a:schemeClr val="tx1"/>
                            </a:solidFill>
                          </a:endParaRPr>
                        </a:p>
                      </a:txBody>
                      <a:tcPr/>
                    </a:tc>
                  </a:tr>
                  <a:tr h="370840">
                    <a:tc>
                      <a:txBody>
                        <a:bodyPr/>
                        <a:lstStyle/>
                        <a:p>
                          <a:pPr algn="ctr"/>
                          <a:r>
                            <a:rPr lang="en-US" dirty="0" smtClean="0"/>
                            <a:t>Sample mean</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a:rPr>
                                    </m:ctrlPr>
                                  </m:sSubPr>
                                  <m:e>
                                    <m:acc>
                                      <m:accPr>
                                        <m:chr m:val="̅"/>
                                        <m:ctrlPr>
                                          <a:rPr lang="en-US" i="1" smtClean="0">
                                            <a:solidFill>
                                              <a:schemeClr val="tx1"/>
                                            </a:solidFill>
                                            <a:latin typeface="Cambria Math"/>
                                          </a:rPr>
                                        </m:ctrlPr>
                                      </m:accPr>
                                      <m:e>
                                        <m:r>
                                          <a:rPr lang="en-US" b="0" i="1" smtClean="0">
                                            <a:solidFill>
                                              <a:schemeClr val="tx1"/>
                                            </a:solidFill>
                                            <a:latin typeface="Cambria Math"/>
                                          </a:rPr>
                                          <m:t>𝑋</m:t>
                                        </m:r>
                                      </m:e>
                                    </m:acc>
                                  </m:e>
                                  <m:sub>
                                    <m:r>
                                      <a:rPr lang="en-US" b="0" i="1" smtClean="0">
                                        <a:solidFill>
                                          <a:schemeClr val="tx1"/>
                                        </a:solidFill>
                                        <a:latin typeface="Cambria Math"/>
                                      </a:rPr>
                                      <m:t>1</m:t>
                                    </m:r>
                                  </m:sub>
                                </m:sSub>
                                <m:r>
                                  <a:rPr lang="en-US" b="0" i="1" smtClean="0">
                                    <a:solidFill>
                                      <a:schemeClr val="tx1"/>
                                    </a:solidFill>
                                    <a:latin typeface="Cambria Math"/>
                                  </a:rPr>
                                  <m:t>=1234</m:t>
                                </m:r>
                              </m:oMath>
                            </m:oMathPara>
                          </a14:m>
                          <a:endParaRPr lang="en-US" dirty="0">
                            <a:solidFill>
                              <a:schemeClr val="tx1"/>
                            </a:solidFill>
                          </a:endParaRP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a:rPr>
                                    </m:ctrlPr>
                                  </m:sSubPr>
                                  <m:e>
                                    <m:acc>
                                      <m:accPr>
                                        <m:chr m:val="̅"/>
                                        <m:ctrlPr>
                                          <a:rPr lang="en-US" i="1" smtClean="0">
                                            <a:solidFill>
                                              <a:schemeClr val="tx1"/>
                                            </a:solidFill>
                                            <a:latin typeface="Cambria Math"/>
                                          </a:rPr>
                                        </m:ctrlPr>
                                      </m:accPr>
                                      <m:e>
                                        <m:r>
                                          <a:rPr lang="en-US" b="0" i="1" smtClean="0">
                                            <a:solidFill>
                                              <a:schemeClr val="tx1"/>
                                            </a:solidFill>
                                            <a:latin typeface="Cambria Math"/>
                                          </a:rPr>
                                          <m:t>𝑋</m:t>
                                        </m:r>
                                      </m:e>
                                    </m:acc>
                                  </m:e>
                                  <m:sub>
                                    <m:r>
                                      <a:rPr lang="en-US" b="0" i="1" smtClean="0">
                                        <a:solidFill>
                                          <a:schemeClr val="tx1"/>
                                        </a:solidFill>
                                        <a:latin typeface="Cambria Math"/>
                                      </a:rPr>
                                      <m:t>2</m:t>
                                    </m:r>
                                  </m:sub>
                                </m:sSub>
                                <m:r>
                                  <a:rPr lang="en-US" b="0" i="1" smtClean="0">
                                    <a:solidFill>
                                      <a:schemeClr val="tx1"/>
                                    </a:solidFill>
                                    <a:latin typeface="Cambria Math"/>
                                  </a:rPr>
                                  <m:t>=1036</m:t>
                                </m:r>
                              </m:oMath>
                            </m:oMathPara>
                          </a14:m>
                          <a:endParaRPr lang="en-US" dirty="0">
                            <a:solidFill>
                              <a:schemeClr val="tx1"/>
                            </a:solidFill>
                          </a:endParaRPr>
                        </a:p>
                        <a:p>
                          <a:pPr algn="ctr"/>
                          <a:endParaRPr lang="en-US" dirty="0"/>
                        </a:p>
                      </a:txBody>
                      <a:tcPr/>
                    </a:tc>
                  </a:tr>
                  <a:tr h="370840">
                    <a:tc>
                      <a:txBody>
                        <a:bodyPr/>
                        <a:lstStyle/>
                        <a:p>
                          <a:pPr algn="ctr"/>
                          <a:r>
                            <a:rPr lang="en-US" dirty="0" err="1" smtClean="0"/>
                            <a:t>Std</a:t>
                          </a:r>
                          <a:r>
                            <a:rPr lang="en-US" dirty="0" smtClean="0"/>
                            <a:t> deviation</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a:rPr>
                                    </m:ctrlPr>
                                  </m:sSubPr>
                                  <m:e>
                                    <m:r>
                                      <a:rPr lang="en-US" b="0" i="1" smtClean="0">
                                        <a:solidFill>
                                          <a:schemeClr val="tx1"/>
                                        </a:solidFill>
                                        <a:latin typeface="Cambria Math"/>
                                      </a:rPr>
                                      <m:t>𝑠</m:t>
                                    </m:r>
                                  </m:e>
                                  <m:sub>
                                    <m:r>
                                      <a:rPr lang="en-US" b="0" i="1" smtClean="0">
                                        <a:solidFill>
                                          <a:schemeClr val="tx1"/>
                                        </a:solidFill>
                                        <a:latin typeface="Cambria Math"/>
                                      </a:rPr>
                                      <m:t>1</m:t>
                                    </m:r>
                                  </m:sub>
                                </m:sSub>
                                <m:r>
                                  <a:rPr lang="en-US" b="0" i="1" smtClean="0">
                                    <a:solidFill>
                                      <a:schemeClr val="tx1"/>
                                    </a:solidFill>
                                    <a:latin typeface="Cambria Math"/>
                                  </a:rPr>
                                  <m:t>=36</m:t>
                                </m:r>
                              </m:oMath>
                            </m:oMathPara>
                          </a14:m>
                          <a:endParaRPr lang="en-US" dirty="0">
                            <a:solidFill>
                              <a:schemeClr val="tx1"/>
                            </a:solidFill>
                          </a:endParaRP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a:rPr>
                                    </m:ctrlPr>
                                  </m:sSubPr>
                                  <m:e>
                                    <m:r>
                                      <a:rPr lang="en-US" b="0" i="1" smtClean="0">
                                        <a:solidFill>
                                          <a:schemeClr val="tx1"/>
                                        </a:solidFill>
                                        <a:latin typeface="Cambria Math"/>
                                      </a:rPr>
                                      <m:t>𝑠</m:t>
                                    </m:r>
                                  </m:e>
                                  <m:sub>
                                    <m:r>
                                      <a:rPr lang="en-US" b="0" i="1" smtClean="0">
                                        <a:solidFill>
                                          <a:schemeClr val="tx1"/>
                                        </a:solidFill>
                                        <a:latin typeface="Cambria Math"/>
                                      </a:rPr>
                                      <m:t>2</m:t>
                                    </m:r>
                                  </m:sub>
                                </m:sSub>
                                <m:r>
                                  <a:rPr lang="en-US" b="0" i="1" smtClean="0">
                                    <a:solidFill>
                                      <a:schemeClr val="tx1"/>
                                    </a:solidFill>
                                    <a:latin typeface="Cambria Math"/>
                                  </a:rPr>
                                  <m:t>=40</m:t>
                                </m:r>
                              </m:oMath>
                            </m:oMathPara>
                          </a14:m>
                          <a:endParaRPr lang="en-US" dirty="0">
                            <a:solidFill>
                              <a:schemeClr val="tx1"/>
                            </a:solidFill>
                          </a:endParaRPr>
                        </a:p>
                        <a:p>
                          <a:pPr algn="ct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178643244"/>
                  </p:ext>
                </p:extLst>
              </p:nvPr>
            </p:nvGraphicFramePr>
            <p:xfrm>
              <a:off x="1524000" y="1397000"/>
              <a:ext cx="6096000" cy="2291080"/>
            </p:xfrm>
            <a:graphic>
              <a:graphicData uri="http://schemas.openxmlformats.org/drawingml/2006/table">
                <a:tbl>
                  <a:tblPr firstRow="1" bandRow="1">
                    <a:tableStyleId>{5940675A-B579-460E-94D1-54222C63F5DA}</a:tableStyleId>
                  </a:tblPr>
                  <a:tblGrid>
                    <a:gridCol w="2032000"/>
                    <a:gridCol w="2032000"/>
                    <a:gridCol w="2032000"/>
                  </a:tblGrid>
                  <a:tr h="370840">
                    <a:tc>
                      <a:txBody>
                        <a:bodyPr/>
                        <a:lstStyle/>
                        <a:p>
                          <a:pPr algn="ctr"/>
                          <a:endParaRPr lang="en-US" dirty="0"/>
                        </a:p>
                      </a:txBody>
                      <a:tcPr/>
                    </a:tc>
                    <a:tc>
                      <a:txBody>
                        <a:bodyPr/>
                        <a:lstStyle/>
                        <a:p>
                          <a:pPr algn="ctr"/>
                          <a:r>
                            <a:rPr lang="en-US" dirty="0" smtClean="0"/>
                            <a:t>Type-I</a:t>
                          </a:r>
                          <a:endParaRPr lang="en-US" dirty="0"/>
                        </a:p>
                      </a:txBody>
                      <a:tcPr/>
                    </a:tc>
                    <a:tc>
                      <a:txBody>
                        <a:bodyPr/>
                        <a:lstStyle/>
                        <a:p>
                          <a:pPr algn="ctr"/>
                          <a:r>
                            <a:rPr lang="en-US" dirty="0" smtClean="0"/>
                            <a:t>Type-II</a:t>
                          </a:r>
                          <a:endParaRPr lang="en-US" dirty="0"/>
                        </a:p>
                      </a:txBody>
                      <a:tcPr/>
                    </a:tc>
                  </a:tr>
                  <a:tr h="640080">
                    <a:tc>
                      <a:txBody>
                        <a:bodyPr/>
                        <a:lstStyle/>
                        <a:p>
                          <a:pPr algn="ctr"/>
                          <a:r>
                            <a:rPr lang="en-US" dirty="0" smtClean="0">
                              <a:solidFill>
                                <a:schemeClr val="tx1"/>
                              </a:solidFill>
                            </a:rPr>
                            <a:t>Sample no.</a:t>
                          </a:r>
                        </a:p>
                      </a:txBody>
                      <a:tcPr/>
                    </a:tc>
                    <a:tc>
                      <a:txBody>
                        <a:bodyPr/>
                        <a:lstStyle/>
                        <a:p>
                          <a:endParaRPr lang="en-US"/>
                        </a:p>
                      </a:txBody>
                      <a:tcPr>
                        <a:blipFill rotWithShape="1">
                          <a:blip r:embed="rId2"/>
                          <a:stretch>
                            <a:fillRect l="-99701" t="-62857" r="-99701" b="-200000"/>
                          </a:stretch>
                        </a:blipFill>
                      </a:tcPr>
                    </a:tc>
                    <a:tc>
                      <a:txBody>
                        <a:bodyPr/>
                        <a:lstStyle/>
                        <a:p>
                          <a:endParaRPr lang="en-US"/>
                        </a:p>
                      </a:txBody>
                      <a:tcPr>
                        <a:blipFill rotWithShape="1">
                          <a:blip r:embed="rId2"/>
                          <a:stretch>
                            <a:fillRect l="-200300" t="-62857" b="-200000"/>
                          </a:stretch>
                        </a:blipFill>
                      </a:tcPr>
                    </a:tc>
                  </a:tr>
                  <a:tr h="640080">
                    <a:tc>
                      <a:txBody>
                        <a:bodyPr/>
                        <a:lstStyle/>
                        <a:p>
                          <a:pPr algn="ctr"/>
                          <a:r>
                            <a:rPr lang="en-US" dirty="0" smtClean="0"/>
                            <a:t>Sample mean</a:t>
                          </a:r>
                          <a:endParaRPr lang="en-US" dirty="0"/>
                        </a:p>
                      </a:txBody>
                      <a:tcPr/>
                    </a:tc>
                    <a:tc>
                      <a:txBody>
                        <a:bodyPr/>
                        <a:lstStyle/>
                        <a:p>
                          <a:endParaRPr lang="en-US"/>
                        </a:p>
                      </a:txBody>
                      <a:tcPr>
                        <a:blipFill rotWithShape="1">
                          <a:blip r:embed="rId2"/>
                          <a:stretch>
                            <a:fillRect l="-99701" t="-162857" r="-99701" b="-100000"/>
                          </a:stretch>
                        </a:blipFill>
                      </a:tcPr>
                    </a:tc>
                    <a:tc>
                      <a:txBody>
                        <a:bodyPr/>
                        <a:lstStyle/>
                        <a:p>
                          <a:endParaRPr lang="en-US"/>
                        </a:p>
                      </a:txBody>
                      <a:tcPr>
                        <a:blipFill rotWithShape="1">
                          <a:blip r:embed="rId2"/>
                          <a:stretch>
                            <a:fillRect l="-200300" t="-162857" b="-100000"/>
                          </a:stretch>
                        </a:blipFill>
                      </a:tcPr>
                    </a:tc>
                  </a:tr>
                  <a:tr h="640080">
                    <a:tc>
                      <a:txBody>
                        <a:bodyPr/>
                        <a:lstStyle/>
                        <a:p>
                          <a:pPr algn="ctr"/>
                          <a:r>
                            <a:rPr lang="en-US" dirty="0" err="1" smtClean="0"/>
                            <a:t>Std</a:t>
                          </a:r>
                          <a:r>
                            <a:rPr lang="en-US" dirty="0" smtClean="0"/>
                            <a:t> deviation</a:t>
                          </a:r>
                          <a:endParaRPr lang="en-US" dirty="0"/>
                        </a:p>
                      </a:txBody>
                      <a:tcPr/>
                    </a:tc>
                    <a:tc>
                      <a:txBody>
                        <a:bodyPr/>
                        <a:lstStyle/>
                        <a:p>
                          <a:endParaRPr lang="en-US"/>
                        </a:p>
                      </a:txBody>
                      <a:tcPr>
                        <a:blipFill rotWithShape="1">
                          <a:blip r:embed="rId2"/>
                          <a:stretch>
                            <a:fillRect l="-99701" t="-262857" r="-99701"/>
                          </a:stretch>
                        </a:blipFill>
                      </a:tcPr>
                    </a:tc>
                    <a:tc>
                      <a:txBody>
                        <a:bodyPr/>
                        <a:lstStyle/>
                        <a:p>
                          <a:endParaRPr lang="en-US"/>
                        </a:p>
                      </a:txBody>
                      <a:tcPr>
                        <a:blipFill rotWithShape="1">
                          <a:blip r:embed="rId2"/>
                          <a:stretch>
                            <a:fillRect l="-200300" t="-262857"/>
                          </a:stretch>
                        </a:blipFill>
                      </a:tcPr>
                    </a:tc>
                  </a:tr>
                </a:tbl>
              </a:graphicData>
            </a:graphic>
          </p:graphicFrame>
        </mc:Fallback>
      </mc:AlternateContent>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129600" y="1023120"/>
              <a:ext cx="8875440" cy="5598000"/>
            </p14:xfrm>
          </p:contentPart>
        </mc:Choice>
        <mc:Fallback>
          <p:pic>
            <p:nvPicPr>
              <p:cNvPr id="8" name="Ink 7"/>
              <p:cNvPicPr/>
              <p:nvPr/>
            </p:nvPicPr>
            <p:blipFill>
              <a:blip r:embed="rId4"/>
              <a:stretch>
                <a:fillRect/>
              </a:stretch>
            </p:blipFill>
            <p:spPr>
              <a:xfrm>
                <a:off x="120240" y="1011600"/>
                <a:ext cx="8890560" cy="5619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p14:cNvContentPartPr/>
              <p14:nvPr/>
            </p14:nvContentPartPr>
            <p14:xfrm>
              <a:off x="6401520" y="6225840"/>
              <a:ext cx="659880" cy="319320"/>
            </p14:xfrm>
          </p:contentPart>
        </mc:Choice>
        <mc:Fallback>
          <p:pic>
            <p:nvPicPr>
              <p:cNvPr id="9" name="Ink 8"/>
              <p:cNvPicPr/>
              <p:nvPr/>
            </p:nvPicPr>
            <p:blipFill>
              <a:blip r:embed="rId6"/>
              <a:stretch>
                <a:fillRect/>
              </a:stretch>
            </p:blipFill>
            <p:spPr>
              <a:xfrm>
                <a:off x="6391080" y="6215760"/>
                <a:ext cx="67716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p14:cNvContentPartPr/>
              <p14:nvPr/>
            </p14:nvContentPartPr>
            <p14:xfrm>
              <a:off x="1644480" y="5242680"/>
              <a:ext cx="5474520" cy="926280"/>
            </p14:xfrm>
          </p:contentPart>
        </mc:Choice>
        <mc:Fallback>
          <p:pic>
            <p:nvPicPr>
              <p:cNvPr id="10" name="Ink 9"/>
              <p:cNvPicPr/>
              <p:nvPr/>
            </p:nvPicPr>
            <p:blipFill>
              <a:blip r:embed="rId8"/>
              <a:stretch>
                <a:fillRect/>
              </a:stretch>
            </p:blipFill>
            <p:spPr>
              <a:xfrm>
                <a:off x="1640520" y="5240160"/>
                <a:ext cx="5486760" cy="936720"/>
              </a:xfrm>
              <a:prstGeom prst="rect">
                <a:avLst/>
              </a:prstGeom>
            </p:spPr>
          </p:pic>
        </mc:Fallback>
      </mc:AlternateContent>
    </p:spTree>
    <p:extLst>
      <p:ext uri="{BB962C8B-B14F-4D97-AF65-F5344CB8AC3E}">
        <p14:creationId xmlns:p14="http://schemas.microsoft.com/office/powerpoint/2010/main" val="26581070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810360" y="374040"/>
              <a:ext cx="2918880" cy="1602360"/>
            </p14:xfrm>
          </p:contentPart>
        </mc:Choice>
        <mc:Fallback>
          <p:pic>
            <p:nvPicPr>
              <p:cNvPr id="3" name="Ink 2"/>
              <p:cNvPicPr/>
              <p:nvPr/>
            </p:nvPicPr>
            <p:blipFill>
              <a:blip r:embed="rId3"/>
              <a:stretch>
                <a:fillRect/>
              </a:stretch>
            </p:blipFill>
            <p:spPr>
              <a:xfrm>
                <a:off x="801720" y="363240"/>
                <a:ext cx="2938680" cy="1621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563400" y="729720"/>
              <a:ext cx="7437240" cy="4781520"/>
            </p14:xfrm>
          </p:contentPart>
        </mc:Choice>
        <mc:Fallback>
          <p:pic>
            <p:nvPicPr>
              <p:cNvPr id="4" name="Ink 3"/>
              <p:cNvPicPr/>
              <p:nvPr/>
            </p:nvPicPr>
            <p:blipFill>
              <a:blip r:embed="rId5"/>
              <a:stretch>
                <a:fillRect/>
              </a:stretch>
            </p:blipFill>
            <p:spPr>
              <a:xfrm>
                <a:off x="554400" y="720360"/>
                <a:ext cx="7455960" cy="4802040"/>
              </a:xfrm>
              <a:prstGeom prst="rect">
                <a:avLst/>
              </a:prstGeom>
            </p:spPr>
          </p:pic>
        </mc:Fallback>
      </mc:AlternateContent>
    </p:spTree>
    <p:extLst>
      <p:ext uri="{BB962C8B-B14F-4D97-AF65-F5344CB8AC3E}">
        <p14:creationId xmlns:p14="http://schemas.microsoft.com/office/powerpoint/2010/main" val="333275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r>
              <a:rPr lang="en-US" sz="2000" dirty="0" smtClean="0">
                <a:latin typeface="Times New Roman" panose="02020603050405020304" pitchFamily="18" charset="0"/>
                <a:cs typeface="Times New Roman" panose="02020603050405020304" pitchFamily="18" charset="0"/>
              </a:rPr>
              <a:t>If n1=n2=n (sample size are same)</a:t>
            </a:r>
          </a:p>
          <a:p>
            <a:r>
              <a:rPr lang="en-US" sz="2000" dirty="0" smtClean="0">
                <a:latin typeface="Times New Roman" panose="02020603050405020304" pitchFamily="18" charset="0"/>
                <a:cs typeface="Times New Roman" panose="02020603050405020304" pitchFamily="18" charset="0"/>
              </a:rPr>
              <a:t>And Two samples are not independent (or correlated).</a:t>
            </a:r>
          </a:p>
          <a:p>
            <a:r>
              <a:rPr lang="en-US" sz="2000" dirty="0" smtClean="0">
                <a:latin typeface="Times New Roman" panose="02020603050405020304" pitchFamily="18" charset="0"/>
                <a:cs typeface="Times New Roman" panose="02020603050405020304" pitchFamily="18" charset="0"/>
              </a:rPr>
              <a:t>     Samples observations are paired together.</a:t>
            </a:r>
          </a:p>
          <a:p>
            <a:pPr marL="0" indent="0">
              <a:buNone/>
            </a:pPr>
            <a:r>
              <a:rPr lang="en-US" sz="2000" dirty="0">
                <a:latin typeface="Times New Roman" panose="02020603050405020304" pitchFamily="18" charset="0"/>
                <a:cs typeface="Times New Roman" panose="02020603050405020304" pitchFamily="18" charset="0"/>
              </a:rPr>
              <a:t>Examples of related populations are: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Height of the father and height of his son.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Mark of the student in MATH and his mark in STAT.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Pulse rate of the patient before and after the medical treatment.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Hemoglobin level of the patient before and after the medical treatment. </a:t>
            </a:r>
            <a:endParaRPr lang="en-US" sz="2000" dirty="0" smtClean="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34636" y="13855"/>
            <a:ext cx="8686800" cy="792162"/>
          </a:xfrm>
        </p:spPr>
        <p:txBody>
          <a:bodyPr>
            <a:normAutofit/>
          </a:bodyPr>
          <a:lstStyle/>
          <a:p>
            <a:pPr algn="l"/>
            <a:r>
              <a:rPr lang="en-US" sz="3100" b="1" dirty="0" smtClean="0">
                <a:solidFill>
                  <a:schemeClr val="accent2"/>
                </a:solidFill>
                <a:latin typeface="Times New Roman" panose="02020603050405020304" pitchFamily="18" charset="0"/>
                <a:cs typeface="Times New Roman" panose="02020603050405020304" pitchFamily="18" charset="0"/>
              </a:rPr>
              <a:t>Paired t-test for difference of mean</a:t>
            </a:r>
            <a:r>
              <a:rPr lang="en-US" sz="4000" dirty="0" smtClean="0">
                <a:solidFill>
                  <a:schemeClr val="dk1"/>
                </a:solidFill>
                <a:latin typeface="Times New Roman" panose="02020603050405020304" pitchFamily="18" charset="0"/>
                <a:cs typeface="Times New Roman" panose="02020603050405020304" pitchFamily="18" charset="0"/>
              </a:rPr>
              <a:t>.</a:t>
            </a:r>
            <a:endParaRPr lang="en-US" sz="4000" dirty="0">
              <a:solidFill>
                <a:schemeClr val="accent2"/>
              </a:solidFill>
            </a:endParaRPr>
          </a:p>
        </p:txBody>
      </p:sp>
      <p:sp>
        <p:nvSpPr>
          <p:cNvPr id="5" name="Right Arrow 4"/>
          <p:cNvSpPr/>
          <p:nvPr/>
        </p:nvSpPr>
        <p:spPr>
          <a:xfrm>
            <a:off x="381000" y="1600200"/>
            <a:ext cx="762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1000" y="3975104"/>
            <a:ext cx="8153400" cy="2308324"/>
          </a:xfrm>
          <a:prstGeom prst="rect">
            <a:avLst/>
          </a:prstGeom>
        </p:spPr>
        <p:txBody>
          <a:bodyPr wrap="square">
            <a:spAutoFit/>
          </a:bodyPr>
          <a:lstStyle/>
          <a:p>
            <a:r>
              <a:rPr lang="en-US" b="1" dirty="0"/>
              <a:t>Example: </a:t>
            </a:r>
            <a:r>
              <a:rPr lang="en-US" dirty="0"/>
              <a:t>(effectiveness of a diet program) Suppose that we are interested in studying the effectiveness of a certain diet program. Let the random variables X and Y are as follows: </a:t>
            </a:r>
          </a:p>
          <a:p>
            <a:r>
              <a:rPr lang="en-US" dirty="0"/>
              <a:t>X = the weight of the individual before the diet program </a:t>
            </a:r>
          </a:p>
          <a:p>
            <a:r>
              <a:rPr lang="en-US" dirty="0"/>
              <a:t>Y= the weight of the same individual after the diet program </a:t>
            </a:r>
          </a:p>
          <a:p>
            <a:r>
              <a:rPr lang="en-US" dirty="0"/>
              <a:t>Populations: </a:t>
            </a:r>
          </a:p>
          <a:p>
            <a:r>
              <a:rPr lang="en-US" dirty="0"/>
              <a:t>1-st population (X): weights before a diet program mean = μ1 </a:t>
            </a:r>
          </a:p>
          <a:p>
            <a:r>
              <a:rPr lang="en-US" dirty="0"/>
              <a:t> 2-nd population (Y): weights after the diet program mean = μ2</a:t>
            </a:r>
          </a:p>
        </p:txBody>
      </p:sp>
    </p:spTree>
    <p:extLst>
      <p:ext uri="{BB962C8B-B14F-4D97-AF65-F5344CB8AC3E}">
        <p14:creationId xmlns:p14="http://schemas.microsoft.com/office/powerpoint/2010/main" val="38527337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
            <a:ext cx="8229600" cy="6049963"/>
          </a:xfrm>
        </p:spPr>
        <p:txBody>
          <a:bodyPr>
            <a:normAutofit/>
          </a:bodyPr>
          <a:lstStyle/>
          <a:p>
            <a:pPr marL="0" indent="0">
              <a:buNone/>
            </a:pPr>
            <a:r>
              <a:rPr lang="en-US" sz="1800" b="1" dirty="0"/>
              <a:t>Hypotheses: </a:t>
            </a:r>
            <a:endParaRPr lang="en-US" sz="1800" b="1" dirty="0" smtClean="0"/>
          </a:p>
          <a:p>
            <a:pPr marL="0" indent="0">
              <a:buNone/>
            </a:pPr>
            <a:r>
              <a:rPr lang="en-US" sz="1800" dirty="0" smtClean="0"/>
              <a:t>Ho</a:t>
            </a:r>
            <a:r>
              <a:rPr lang="en-US" sz="1800" dirty="0"/>
              <a:t>: the diet program has no effect on weight </a:t>
            </a:r>
            <a:endParaRPr lang="en-US" sz="1800" dirty="0" smtClean="0"/>
          </a:p>
          <a:p>
            <a:pPr marL="0" indent="0">
              <a:buNone/>
            </a:pPr>
            <a:r>
              <a:rPr lang="en-US" sz="1800" dirty="0" smtClean="0"/>
              <a:t>H1: </a:t>
            </a:r>
            <a:r>
              <a:rPr lang="en-US" sz="1800" dirty="0"/>
              <a:t>the diet program has an effect on weight Equivalently, </a:t>
            </a:r>
            <a:endParaRPr lang="en-US" sz="1800" dirty="0" smtClean="0"/>
          </a:p>
          <a:p>
            <a:pPr marL="0" indent="0">
              <a:buNone/>
            </a:pPr>
            <a:r>
              <a:rPr lang="en-US" sz="1800" dirty="0" smtClean="0"/>
              <a:t>Ho</a:t>
            </a:r>
            <a:r>
              <a:rPr lang="en-US" sz="1800" dirty="0"/>
              <a:t>: </a:t>
            </a:r>
            <a:r>
              <a:rPr lang="el-GR" sz="1800" dirty="0"/>
              <a:t>μ1 = μ2 </a:t>
            </a:r>
            <a:r>
              <a:rPr lang="en-US" sz="1800" dirty="0" smtClean="0"/>
              <a:t>H1: </a:t>
            </a:r>
            <a:r>
              <a:rPr lang="el-GR" sz="1800" dirty="0"/>
              <a:t>μ1 ≠ μ2 </a:t>
            </a:r>
            <a:endParaRPr lang="en-US" sz="1800" dirty="0" smtClean="0"/>
          </a:p>
          <a:p>
            <a:pPr marL="0" indent="0">
              <a:buNone/>
            </a:pPr>
            <a:r>
              <a:rPr lang="en-US" sz="1800" dirty="0" smtClean="0"/>
              <a:t>Equivalently</a:t>
            </a:r>
            <a:r>
              <a:rPr lang="en-US" sz="1800" dirty="0"/>
              <a:t>, Ho: </a:t>
            </a:r>
            <a:r>
              <a:rPr lang="el-GR" sz="1800" dirty="0"/>
              <a:t>μ1 - μ2 = 0 </a:t>
            </a:r>
            <a:r>
              <a:rPr lang="en-US" sz="1800" dirty="0" smtClean="0"/>
              <a:t>H1: </a:t>
            </a:r>
            <a:r>
              <a:rPr lang="el-GR" sz="1800" dirty="0"/>
              <a:t>μ1 - μ2 ≠ 0 </a:t>
            </a:r>
            <a:endParaRPr lang="en-US" sz="1800" dirty="0" smtClean="0"/>
          </a:p>
          <a:p>
            <a:pPr marL="0" indent="0">
              <a:buNone/>
            </a:pPr>
            <a:r>
              <a:rPr lang="en-US" sz="1800" dirty="0" smtClean="0"/>
              <a:t>Equivalently</a:t>
            </a:r>
            <a:r>
              <a:rPr lang="en-US" sz="1800" dirty="0"/>
              <a:t>, Ho: </a:t>
            </a:r>
            <a:r>
              <a:rPr lang="el-GR" sz="1800" dirty="0"/>
              <a:t>μ</a:t>
            </a:r>
            <a:r>
              <a:rPr lang="en-US" sz="1800" dirty="0"/>
              <a:t>D = 0 </a:t>
            </a:r>
            <a:r>
              <a:rPr lang="en-US" sz="1800" dirty="0" smtClean="0"/>
              <a:t>H1: </a:t>
            </a:r>
            <a:r>
              <a:rPr lang="el-GR" sz="1800" dirty="0"/>
              <a:t>μ</a:t>
            </a:r>
            <a:r>
              <a:rPr lang="en-US" sz="1800" dirty="0"/>
              <a:t>D ≠ 0 where: </a:t>
            </a:r>
            <a:r>
              <a:rPr lang="el-GR" sz="1800" dirty="0"/>
              <a:t>μ</a:t>
            </a:r>
            <a:r>
              <a:rPr lang="en-US" sz="1800" dirty="0"/>
              <a:t>D = </a:t>
            </a:r>
            <a:r>
              <a:rPr lang="el-GR" sz="1800" dirty="0"/>
              <a:t>μ1 - μ2 </a:t>
            </a:r>
            <a:endParaRPr lang="en-US" sz="1800" dirty="0" smtClean="0"/>
          </a:p>
          <a:p>
            <a:pPr marL="0" indent="0">
              <a:buNone/>
            </a:pPr>
            <a:endParaRPr lang="en-US" sz="1800" dirty="0" smtClean="0"/>
          </a:p>
          <a:p>
            <a:pPr marL="0" indent="0">
              <a:buNone/>
            </a:pPr>
            <a:r>
              <a:rPr lang="en-US" sz="1800" b="1" dirty="0" smtClean="0"/>
              <a:t>Test Statistic:  </a:t>
            </a:r>
          </a:p>
          <a:p>
            <a:pPr marL="0" indent="0">
              <a:buNone/>
            </a:pPr>
            <a:endParaRPr lang="en-US" sz="1800" dirty="0"/>
          </a:p>
          <a:p>
            <a:pPr marL="0" indent="0">
              <a:buNone/>
            </a:pPr>
            <a:endParaRPr lang="en-US" sz="1800" dirty="0" smtClean="0"/>
          </a:p>
          <a:p>
            <a:pPr marL="0" indent="0">
              <a:buNone/>
            </a:pPr>
            <a:endParaRPr lang="en-US" sz="1800" dirty="0"/>
          </a:p>
          <a:p>
            <a:pPr marL="0" indent="0">
              <a:buNone/>
            </a:pPr>
            <a:r>
              <a:rPr lang="en-US" sz="1800" dirty="0" smtClean="0"/>
              <a:t>Where </a:t>
            </a: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667000"/>
            <a:ext cx="1962150" cy="697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3867150"/>
            <a:ext cx="2667000" cy="745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029200"/>
            <a:ext cx="5353050"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334000" y="4240043"/>
            <a:ext cx="2373983" cy="369332"/>
          </a:xfrm>
          <a:prstGeom prst="rect">
            <a:avLst/>
          </a:prstGeom>
        </p:spPr>
        <p:txBody>
          <a:bodyPr wrap="none">
            <a:spAutoFit/>
          </a:bodyPr>
          <a:lstStyle/>
          <a:p>
            <a:r>
              <a:rPr lang="it-IT" dirty="0"/>
              <a:t>Di = Xi - Yi (i=1, 2, …, n) </a:t>
            </a:r>
            <a:endParaRPr lang="en-US" dirty="0"/>
          </a:p>
        </p:txBody>
      </p:sp>
    </p:spTree>
    <p:extLst>
      <p:ext uri="{BB962C8B-B14F-4D97-AF65-F5344CB8AC3E}">
        <p14:creationId xmlns:p14="http://schemas.microsoft.com/office/powerpoint/2010/main" val="41291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4880" y="109080"/>
              <a:ext cx="8790480" cy="5214960"/>
            </p14:xfrm>
          </p:contentPart>
        </mc:Choice>
        <mc:Fallback>
          <p:pic>
            <p:nvPicPr>
              <p:cNvPr id="2" name="Ink 1"/>
              <p:cNvPicPr/>
              <p:nvPr/>
            </p:nvPicPr>
            <p:blipFill>
              <a:blip r:embed="rId3"/>
              <a:stretch>
                <a:fillRect/>
              </a:stretch>
            </p:blipFill>
            <p:spPr>
              <a:xfrm>
                <a:off x="155160" y="98280"/>
                <a:ext cx="8812080" cy="5235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025640" y="1490400"/>
              <a:ext cx="7988040" cy="4828320"/>
            </p14:xfrm>
          </p:contentPart>
        </mc:Choice>
        <mc:Fallback>
          <p:pic>
            <p:nvPicPr>
              <p:cNvPr id="3" name="Ink 2"/>
              <p:cNvPicPr/>
              <p:nvPr/>
            </p:nvPicPr>
            <p:blipFill>
              <a:blip r:embed="rId5"/>
              <a:stretch>
                <a:fillRect/>
              </a:stretch>
            </p:blipFill>
            <p:spPr>
              <a:xfrm>
                <a:off x="1016640" y="1480320"/>
                <a:ext cx="8008920" cy="4848840"/>
              </a:xfrm>
              <a:prstGeom prst="rect">
                <a:avLst/>
              </a:prstGeom>
            </p:spPr>
          </p:pic>
        </mc:Fallback>
      </mc:AlternateContent>
    </p:spTree>
    <p:extLst>
      <p:ext uri="{BB962C8B-B14F-4D97-AF65-F5344CB8AC3E}">
        <p14:creationId xmlns:p14="http://schemas.microsoft.com/office/powerpoint/2010/main" val="33400803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
            <a:ext cx="77343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3854" y="1219200"/>
            <a:ext cx="7987145" cy="646331"/>
          </a:xfrm>
          <a:prstGeom prst="rect">
            <a:avLst/>
          </a:prstGeom>
        </p:spPr>
        <p:txBody>
          <a:bodyPr wrap="square">
            <a:spAutoFit/>
          </a:bodyPr>
          <a:lstStyle/>
          <a:p>
            <a:r>
              <a:rPr lang="en-US" dirty="0"/>
              <a:t>Does these data provide sufficient evidence to allow us to conclude that the diet program is effective? Use α=0.05 and assume that the populations are normal. </a:t>
            </a:r>
          </a:p>
        </p:txBody>
      </p:sp>
      <p:sp>
        <p:nvSpPr>
          <p:cNvPr id="3" name="Rectangle 2"/>
          <p:cNvSpPr/>
          <p:nvPr/>
        </p:nvSpPr>
        <p:spPr>
          <a:xfrm>
            <a:off x="76200" y="2057400"/>
            <a:ext cx="7734300" cy="1477328"/>
          </a:xfrm>
          <a:prstGeom prst="rect">
            <a:avLst/>
          </a:prstGeom>
        </p:spPr>
        <p:txBody>
          <a:bodyPr wrap="square">
            <a:spAutoFit/>
          </a:bodyPr>
          <a:lstStyle/>
          <a:p>
            <a:r>
              <a:rPr lang="en-US" dirty="0" smtClean="0"/>
              <a:t>Solution:</a:t>
            </a:r>
          </a:p>
          <a:p>
            <a:r>
              <a:rPr lang="en-US" dirty="0" smtClean="0"/>
              <a:t>μ1 </a:t>
            </a:r>
            <a:r>
              <a:rPr lang="en-US" dirty="0"/>
              <a:t>= the mean of weights before the diet program </a:t>
            </a:r>
            <a:endParaRPr lang="en-US" dirty="0" smtClean="0"/>
          </a:p>
          <a:p>
            <a:r>
              <a:rPr lang="en-US" dirty="0" smtClean="0"/>
              <a:t>μ2 </a:t>
            </a:r>
            <a:r>
              <a:rPr lang="en-US" dirty="0"/>
              <a:t>= the mean of weights after the diet program Hypotheses: </a:t>
            </a:r>
            <a:endParaRPr lang="en-US" dirty="0" smtClean="0"/>
          </a:p>
          <a:p>
            <a:r>
              <a:rPr lang="en-US" dirty="0" smtClean="0"/>
              <a:t>Ho</a:t>
            </a:r>
            <a:r>
              <a:rPr lang="en-US" dirty="0"/>
              <a:t>: μ1 = μ2 (Ho: the diet program is not effective) </a:t>
            </a:r>
            <a:endParaRPr lang="en-US" dirty="0" smtClean="0"/>
          </a:p>
          <a:p>
            <a:r>
              <a:rPr lang="en-US" dirty="0" smtClean="0"/>
              <a:t>H1: </a:t>
            </a:r>
            <a:r>
              <a:rPr lang="en-US" dirty="0"/>
              <a:t>μ1 ≠ μ2 (HA: the diet program is effective) </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276600"/>
            <a:ext cx="4202467"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5" y="3886201"/>
            <a:ext cx="4671156"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70920" y="224280"/>
              <a:ext cx="8977680" cy="6187680"/>
            </p14:xfrm>
          </p:contentPart>
        </mc:Choice>
        <mc:Fallback>
          <p:pic>
            <p:nvPicPr>
              <p:cNvPr id="5" name="Ink 4"/>
              <p:cNvPicPr/>
              <p:nvPr/>
            </p:nvPicPr>
            <p:blipFill>
              <a:blip r:embed="rId6"/>
              <a:stretch>
                <a:fillRect/>
              </a:stretch>
            </p:blipFill>
            <p:spPr>
              <a:xfrm>
                <a:off x="64080" y="215280"/>
                <a:ext cx="8995320" cy="6205320"/>
              </a:xfrm>
              <a:prstGeom prst="rect">
                <a:avLst/>
              </a:prstGeom>
            </p:spPr>
          </p:pic>
        </mc:Fallback>
      </mc:AlternateContent>
    </p:spTree>
    <p:extLst>
      <p:ext uri="{BB962C8B-B14F-4D97-AF65-F5344CB8AC3E}">
        <p14:creationId xmlns:p14="http://schemas.microsoft.com/office/powerpoint/2010/main" val="14288809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418" y="1752600"/>
            <a:ext cx="6324600" cy="1200329"/>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Degrees of freedom: </a:t>
            </a:r>
            <a:r>
              <a:rPr lang="en-US" dirty="0" err="1">
                <a:latin typeface="Times New Roman" panose="02020603050405020304" pitchFamily="18" charset="0"/>
                <a:cs typeface="Times New Roman" panose="02020603050405020304" pitchFamily="18" charset="0"/>
              </a:rPr>
              <a:t>df</a:t>
            </a:r>
            <a:r>
              <a:rPr lang="en-US" dirty="0">
                <a:latin typeface="Times New Roman" panose="02020603050405020304" pitchFamily="18" charset="0"/>
                <a:cs typeface="Times New Roman" panose="02020603050405020304" pitchFamily="18" charset="0"/>
              </a:rPr>
              <a:t>= ν= n-1 = 10-1=9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Significance </a:t>
            </a:r>
            <a:r>
              <a:rPr lang="en-US" dirty="0">
                <a:latin typeface="Times New Roman" panose="02020603050405020304" pitchFamily="18" charset="0"/>
                <a:cs typeface="Times New Roman" panose="02020603050405020304" pitchFamily="18" charset="0"/>
              </a:rPr>
              <a:t>level: α=0.05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Rejection </a:t>
            </a:r>
            <a:r>
              <a:rPr lang="en-US" dirty="0">
                <a:latin typeface="Times New Roman" panose="02020603050405020304" pitchFamily="18" charset="0"/>
                <a:cs typeface="Times New Roman" panose="02020603050405020304" pitchFamily="18" charset="0"/>
              </a:rPr>
              <a:t>Region of Ho: Critical values: t 0.025 = - 2.262 and </a:t>
            </a:r>
            <a:r>
              <a:rPr lang="en-US" dirty="0" smtClean="0">
                <a:latin typeface="Times New Roman" panose="02020603050405020304" pitchFamily="18" charset="0"/>
                <a:cs typeface="Times New Roman" panose="02020603050405020304" pitchFamily="18" charset="0"/>
              </a:rPr>
              <a:t>2.262 </a:t>
            </a:r>
            <a:r>
              <a:rPr lang="en-US" dirty="0">
                <a:latin typeface="Times New Roman" panose="02020603050405020304" pitchFamily="18" charset="0"/>
                <a:cs typeface="Times New Roman" panose="02020603050405020304" pitchFamily="18" charset="0"/>
              </a:rPr>
              <a:t>Critical Region</a:t>
            </a:r>
            <a:r>
              <a:rPr lang="en-US" dirty="0" smtClean="0">
                <a:latin typeface="Times New Roman" panose="02020603050405020304" pitchFamily="18" charset="0"/>
                <a:cs typeface="Times New Roman" panose="02020603050405020304" pitchFamily="18" charset="0"/>
              </a:rPr>
              <a:t>: t </a:t>
            </a:r>
            <a:r>
              <a:rPr lang="en-US" dirty="0">
                <a:latin typeface="Times New Roman" panose="02020603050405020304" pitchFamily="18" charset="0"/>
                <a:cs typeface="Times New Roman" panose="02020603050405020304" pitchFamily="18" charset="0"/>
              </a:rPr>
              <a:t>&lt; - 2.262 or t &gt; 2.262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295400"/>
            <a:ext cx="311467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7259"/>
            <a:ext cx="542925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28599" y="3581400"/>
            <a:ext cx="6738937"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Decision: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Since </a:t>
            </a:r>
            <a:r>
              <a:rPr lang="en-US" b="1" dirty="0">
                <a:latin typeface="Times New Roman" panose="02020603050405020304" pitchFamily="18" charset="0"/>
                <a:cs typeface="Times New Roman" panose="02020603050405020304" pitchFamily="18" charset="0"/>
              </a:rPr>
              <a:t>t= 2.43 ∈R.R., i.e., t=2.43 </a:t>
            </a:r>
            <a:r>
              <a:rPr lang="en-US" b="1" dirty="0" smtClean="0">
                <a:latin typeface="Times New Roman" panose="02020603050405020304" pitchFamily="18" charset="0"/>
                <a:cs typeface="Times New Roman" panose="02020603050405020304" pitchFamily="18" charset="0"/>
              </a:rPr>
              <a:t>&gt; 2.262</a:t>
            </a:r>
            <a:r>
              <a:rPr lang="en-US" b="1" dirty="0">
                <a:latin typeface="Times New Roman" panose="02020603050405020304" pitchFamily="18" charset="0"/>
                <a:cs typeface="Times New Roman" panose="02020603050405020304" pitchFamily="18" charset="0"/>
              </a:rPr>
              <a:t>,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we </a:t>
            </a:r>
            <a:r>
              <a:rPr lang="en-US" b="1" dirty="0">
                <a:latin typeface="Times New Roman" panose="02020603050405020304" pitchFamily="18" charset="0"/>
                <a:cs typeface="Times New Roman" panose="02020603050405020304" pitchFamily="18" charset="0"/>
              </a:rPr>
              <a:t>reject: Ho: μ1 = μ2 (the diet program is not effective) and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we </a:t>
            </a:r>
            <a:r>
              <a:rPr lang="en-US" b="1" dirty="0">
                <a:latin typeface="Times New Roman" panose="02020603050405020304" pitchFamily="18" charset="0"/>
                <a:cs typeface="Times New Roman" panose="02020603050405020304" pitchFamily="18" charset="0"/>
              </a:rPr>
              <a:t>accept: H1: μ1 ≠ μ2 (the diet program is effective)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Consequently</a:t>
            </a:r>
            <a:r>
              <a:rPr lang="en-US" b="1" dirty="0">
                <a:latin typeface="Times New Roman" panose="02020603050405020304" pitchFamily="18" charset="0"/>
                <a:cs typeface="Times New Roman" panose="02020603050405020304" pitchFamily="18" charset="0"/>
              </a:rPr>
              <a:t>, we conclude that the diet program is effective at α=0.05. </a:t>
            </a: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250640" y="213840"/>
              <a:ext cx="7584480" cy="5164200"/>
            </p14:xfrm>
          </p:contentPart>
        </mc:Choice>
        <mc:Fallback>
          <p:pic>
            <p:nvPicPr>
              <p:cNvPr id="5" name="Ink 4"/>
              <p:cNvPicPr/>
              <p:nvPr/>
            </p:nvPicPr>
            <p:blipFill>
              <a:blip r:embed="rId5"/>
              <a:stretch>
                <a:fillRect/>
              </a:stretch>
            </p:blipFill>
            <p:spPr>
              <a:xfrm>
                <a:off x="1247040" y="204480"/>
                <a:ext cx="7590960" cy="5176440"/>
              </a:xfrm>
              <a:prstGeom prst="rect">
                <a:avLst/>
              </a:prstGeom>
            </p:spPr>
          </p:pic>
        </mc:Fallback>
      </mc:AlternateContent>
    </p:spTree>
    <p:extLst>
      <p:ext uri="{BB962C8B-B14F-4D97-AF65-F5344CB8AC3E}">
        <p14:creationId xmlns:p14="http://schemas.microsoft.com/office/powerpoint/2010/main" val="3105940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p:txBody>
              <a:bodyPr>
                <a:normAutofit/>
              </a:bodyPr>
              <a:lstStyle/>
              <a:p>
                <a:r>
                  <a:rPr lang="en-IN" sz="4800" b="1" dirty="0" smtClean="0">
                    <a:solidFill>
                      <a:schemeClr val="accent2"/>
                    </a:solidFill>
                    <a:latin typeface="Times New Roman" panose="02020603050405020304" pitchFamily="18" charset="0"/>
                    <a:cs typeface="Times New Roman" panose="02020603050405020304" pitchFamily="18" charset="0"/>
                  </a:rPr>
                  <a:t>Chi-Square</a:t>
                </a:r>
                <a:r>
                  <a:rPr lang="en-IN" sz="4800" b="1" dirty="0">
                    <a:solidFill>
                      <a:schemeClr val="accent2"/>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IN" sz="4800" b="1" i="1">
                            <a:solidFill>
                              <a:schemeClr val="accent2"/>
                            </a:solidFill>
                            <a:latin typeface="Cambria Math"/>
                            <a:cs typeface="Times New Roman" panose="02020603050405020304" pitchFamily="18" charset="0"/>
                          </a:rPr>
                        </m:ctrlPr>
                      </m:sSupPr>
                      <m:e>
                        <m:r>
                          <a:rPr lang="en-IN" sz="4800" b="1" i="1">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𝝌</m:t>
                        </m:r>
                      </m:e>
                      <m:sup>
                        <m:r>
                          <a:rPr lang="en-IN" sz="4800" b="1" i="1">
                            <a:solidFill>
                              <a:schemeClr val="accent2"/>
                            </a:solidFill>
                            <a:latin typeface="Cambria Math" panose="02040503050406030204" pitchFamily="18" charset="0"/>
                            <a:cs typeface="Times New Roman" panose="02020603050405020304" pitchFamily="18" charset="0"/>
                          </a:rPr>
                          <m:t>𝟐</m:t>
                        </m:r>
                      </m:sup>
                    </m:sSup>
                    <m:r>
                      <a:rPr lang="en-IN" sz="4800" b="1" i="1">
                        <a:solidFill>
                          <a:schemeClr val="accent2"/>
                        </a:solidFill>
                        <a:latin typeface="Cambria Math" panose="02040503050406030204" pitchFamily="18" charset="0"/>
                        <a:cs typeface="Times New Roman" panose="02020603050405020304" pitchFamily="18" charset="0"/>
                      </a:rPr>
                      <m:t>)</m:t>
                    </m:r>
                    <m:r>
                      <a:rPr lang="en-IN" sz="4800" b="1">
                        <a:solidFill>
                          <a:schemeClr val="accent2"/>
                        </a:solidFill>
                        <a:latin typeface="Cambria Math" panose="02040503050406030204" pitchFamily="18" charset="0"/>
                        <a:cs typeface="Times New Roman" panose="02020603050405020304" pitchFamily="18" charset="0"/>
                      </a:rPr>
                      <m:t>𝐓𝐞𝐬𝐭</m:t>
                    </m:r>
                  </m:oMath>
                </a14:m>
                <a:endParaRPr lang="en-US" sz="4800" b="1" i="1" dirty="0">
                  <a:solidFill>
                    <a:schemeClr val="accent2"/>
                  </a:solidFill>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blipFill rotWithShape="1">
                <a:blip r:embed="rId2"/>
                <a:stretch>
                  <a:fillRect b="-826"/>
                </a:stretch>
              </a:blipFill>
            </p:spPr>
            <p:txBody>
              <a:bodyPr/>
              <a:lstStyle/>
              <a:p>
                <a:r>
                  <a:rPr lang="en-US">
                    <a:noFill/>
                  </a:rPr>
                  <a:t> </a:t>
                </a:r>
              </a:p>
            </p:txBody>
          </p:sp>
        </mc:Fallback>
      </mc:AlternateContent>
    </p:spTree>
    <p:extLst>
      <p:ext uri="{BB962C8B-B14F-4D97-AF65-F5344CB8AC3E}">
        <p14:creationId xmlns:p14="http://schemas.microsoft.com/office/powerpoint/2010/main" val="4015736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a:bodyPr>
          <a:lstStyle/>
          <a:p>
            <a:pPr algn="l"/>
            <a:r>
              <a:rPr lang="en-US" sz="3200" b="1" dirty="0">
                <a:solidFill>
                  <a:schemeClr val="accent2"/>
                </a:solidFill>
                <a:latin typeface="Times New Roman" panose="02020603050405020304" pitchFamily="18" charset="0"/>
                <a:cs typeface="Times New Roman" panose="02020603050405020304" pitchFamily="18" charset="0"/>
              </a:rPr>
              <a:t>Distinctions Between Parameters and Statistics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913105039"/>
                  </p:ext>
                </p:extLst>
              </p:nvPr>
            </p:nvGraphicFramePr>
            <p:xfrm>
              <a:off x="990600" y="1676400"/>
              <a:ext cx="7086600" cy="3505200"/>
            </p:xfrm>
            <a:graphic>
              <a:graphicData uri="http://schemas.openxmlformats.org/drawingml/2006/table">
                <a:tbl>
                  <a:tblPr firstRow="1" bandRow="1">
                    <a:tableStyleId>{D7AC3CCA-C797-4891-BE02-D94E43425B78}</a:tableStyleId>
                  </a:tblPr>
                  <a:tblGrid>
                    <a:gridCol w="2362200"/>
                    <a:gridCol w="2362200"/>
                    <a:gridCol w="2362200"/>
                  </a:tblGrid>
                  <a:tr h="701040">
                    <a:tc>
                      <a:txBody>
                        <a:bodyPr/>
                        <a:lstStyle/>
                        <a:p>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Parameters</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Statistics</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r>
                  <a:tr h="701040">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Source</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Population</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Sample</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r>
                  <a:tr h="701040">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Notation</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Greek (e.g.</a:t>
                          </a:r>
                          <a14:m>
                            <m:oMath xmlns:m="http://schemas.openxmlformats.org/officeDocument/2006/math">
                              <m:r>
                                <a:rPr lang="en-US" sz="2400" i="1" smtClean="0">
                                  <a:solidFill>
                                    <a:schemeClr val="accent2">
                                      <a:lumMod val="50000"/>
                                    </a:schemeClr>
                                  </a:solidFill>
                                  <a:latin typeface="Cambria Math"/>
                                  <a:ea typeface="Cambria Math"/>
                                  <a:cs typeface="Times New Roman" panose="02020603050405020304" pitchFamily="18" charset="0"/>
                                </a:rPr>
                                <m:t>𝜇</m:t>
                              </m:r>
                            </m:oMath>
                          </a14:m>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Roman (e.g.</a:t>
                          </a:r>
                          <a14:m>
                            <m:oMath xmlns:m="http://schemas.openxmlformats.org/officeDocument/2006/math">
                              <m:acc>
                                <m:accPr>
                                  <m:chr m:val="̅"/>
                                  <m:ctrlPr>
                                    <a:rPr lang="en-US" sz="2400" i="1" smtClean="0">
                                      <a:solidFill>
                                        <a:schemeClr val="accent2">
                                          <a:lumMod val="50000"/>
                                        </a:schemeClr>
                                      </a:solidFill>
                                      <a:latin typeface="Cambria Math"/>
                                      <a:cs typeface="Times New Roman" panose="02020603050405020304" pitchFamily="18" charset="0"/>
                                    </a:rPr>
                                  </m:ctrlPr>
                                </m:accPr>
                                <m:e>
                                  <m:r>
                                    <a:rPr lang="en-US" sz="2400" b="0" i="1" smtClean="0">
                                      <a:solidFill>
                                        <a:schemeClr val="accent2">
                                          <a:lumMod val="50000"/>
                                        </a:schemeClr>
                                      </a:solidFill>
                                      <a:latin typeface="Cambria Math"/>
                                      <a:cs typeface="Times New Roman" panose="02020603050405020304" pitchFamily="18" charset="0"/>
                                    </a:rPr>
                                    <m:t>𝑥</m:t>
                                  </m:r>
                                </m:e>
                              </m:acc>
                            </m:oMath>
                          </a14:m>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 )</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r>
                  <a:tr h="701040">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Vary</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No</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Yes</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r>
                  <a:tr h="701040">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Calculated</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No</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yes</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913105039"/>
                  </p:ext>
                </p:extLst>
              </p:nvPr>
            </p:nvGraphicFramePr>
            <p:xfrm>
              <a:off x="990600" y="1676400"/>
              <a:ext cx="7086600" cy="3505200"/>
            </p:xfrm>
            <a:graphic>
              <a:graphicData uri="http://schemas.openxmlformats.org/drawingml/2006/table">
                <a:tbl>
                  <a:tblPr firstRow="1" bandRow="1">
                    <a:tableStyleId>{D7AC3CCA-C797-4891-BE02-D94E43425B78}</a:tableStyleId>
                  </a:tblPr>
                  <a:tblGrid>
                    <a:gridCol w="2362200"/>
                    <a:gridCol w="2362200"/>
                    <a:gridCol w="2362200"/>
                  </a:tblGrid>
                  <a:tr h="701040">
                    <a:tc>
                      <a:txBody>
                        <a:bodyPr/>
                        <a:lstStyle/>
                        <a:p>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Parameters</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Statistics</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r>
                  <a:tr h="701040">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Source</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Population</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Sample</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r>
                  <a:tr h="701040">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Notation</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endParaRPr lang="en-US"/>
                        </a:p>
                      </a:txBody>
                      <a:tcPr>
                        <a:blipFill rotWithShape="1">
                          <a:blip r:embed="rId2"/>
                          <a:stretch>
                            <a:fillRect l="-100000" t="-206957" r="-99742" b="-200000"/>
                          </a:stretch>
                        </a:blipFill>
                      </a:tcPr>
                    </a:tc>
                    <a:tc>
                      <a:txBody>
                        <a:bodyPr/>
                        <a:lstStyle/>
                        <a:p>
                          <a:endParaRPr lang="en-US"/>
                        </a:p>
                      </a:txBody>
                      <a:tcPr>
                        <a:blipFill rotWithShape="1">
                          <a:blip r:embed="rId2"/>
                          <a:stretch>
                            <a:fillRect l="-200517" t="-206957" b="-200000"/>
                          </a:stretch>
                        </a:blipFill>
                      </a:tcPr>
                    </a:tc>
                  </a:tr>
                  <a:tr h="701040">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Vary</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No</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Yes</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r>
                  <a:tr h="701040">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Calculated</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No</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sz="2400" dirty="0" smtClean="0">
                              <a:solidFill>
                                <a:schemeClr val="accent2">
                                  <a:lumMod val="50000"/>
                                </a:schemeClr>
                              </a:solidFill>
                              <a:latin typeface="Times New Roman" panose="02020603050405020304" pitchFamily="18" charset="0"/>
                              <a:cs typeface="Times New Roman" panose="02020603050405020304" pitchFamily="18" charset="0"/>
                            </a:rPr>
                            <a:t>yes</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txBody>
                      <a:tcPr/>
                    </a:tc>
                  </a:tr>
                </a:tbl>
              </a:graphicData>
            </a:graphic>
          </p:graphicFrame>
        </mc:Fallback>
      </mc:AlternateContent>
    </p:spTree>
    <p:extLst>
      <p:ext uri="{BB962C8B-B14F-4D97-AF65-F5344CB8AC3E}">
        <p14:creationId xmlns:p14="http://schemas.microsoft.com/office/powerpoint/2010/main" val="424115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077200" cy="5334000"/>
          </a:xfrm>
        </p:spPr>
        <p:txBody>
          <a:bodyPr>
            <a:normAutofit/>
          </a:bodyPr>
          <a:lstStyle/>
          <a:p>
            <a:pPr algn="just"/>
            <a:r>
              <a:rPr lang="en-US" sz="2000" dirty="0">
                <a:latin typeface="Times New Roman" panose="02020603050405020304" pitchFamily="18" charset="0"/>
                <a:cs typeface="Times New Roman" panose="02020603050405020304" pitchFamily="18" charset="0"/>
              </a:rPr>
              <a:t>Non-</a:t>
            </a:r>
            <a:r>
              <a:rPr lang="en-US" sz="2000" dirty="0" err="1">
                <a:latin typeface="Times New Roman" panose="02020603050405020304" pitchFamily="18" charset="0"/>
                <a:cs typeface="Times New Roman" panose="02020603050405020304" pitchFamily="18" charset="0"/>
              </a:rPr>
              <a:t>Parmetric</a:t>
            </a:r>
            <a:r>
              <a:rPr lang="en-US" sz="2000" dirty="0">
                <a:latin typeface="Times New Roman" panose="02020603050405020304" pitchFamily="18" charset="0"/>
                <a:cs typeface="Times New Roman" panose="02020603050405020304" pitchFamily="18" charset="0"/>
              </a:rPr>
              <a:t> Test</a:t>
            </a:r>
          </a:p>
          <a:p>
            <a:pPr algn="just"/>
            <a:r>
              <a:rPr lang="en-US" sz="2000" dirty="0">
                <a:latin typeface="Times New Roman" panose="02020603050405020304" pitchFamily="18" charset="0"/>
                <a:cs typeface="Times New Roman" panose="02020603050405020304" pitchFamily="18" charset="0"/>
              </a:rPr>
              <a:t>A measure of the difference between the observed and expected frequencies of the outcomes of a set of events or variables.</a:t>
            </a:r>
          </a:p>
          <a:p>
            <a:pPr algn="just"/>
            <a:r>
              <a:rPr lang="en-US" sz="2000" dirty="0">
                <a:latin typeface="Times New Roman" panose="02020603050405020304" pitchFamily="18" charset="0"/>
                <a:cs typeface="Times New Roman" panose="02020603050405020304" pitchFamily="18" charset="0"/>
              </a:rPr>
              <a:t> χ2 depends on the size of the difference between actual and observed values, the degrees of freedom, and the samples size.</a:t>
            </a:r>
          </a:p>
          <a:p>
            <a:pPr algn="just"/>
            <a:r>
              <a:rPr lang="en-US" sz="2000" dirty="0">
                <a:latin typeface="Times New Roman" panose="02020603050405020304" pitchFamily="18" charset="0"/>
                <a:cs typeface="Times New Roman" panose="02020603050405020304" pitchFamily="18" charset="0"/>
              </a:rPr>
              <a:t>Can be used to test whether two variables are related or independent from one another or to test the goodness-of-fit between an observed distribution and a theoretical distribution of frequencies.</a:t>
            </a:r>
          </a:p>
          <a:p>
            <a:pPr algn="just"/>
            <a:r>
              <a:rPr lang="en-US" sz="2000" dirty="0">
                <a:latin typeface="Times New Roman" panose="02020603050405020304" pitchFamily="18" charset="0"/>
                <a:cs typeface="Times New Roman" panose="02020603050405020304" pitchFamily="18" charset="0"/>
              </a:rPr>
              <a:t>Can be applied to only categorical data type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containing groups/categories of gender, marital status, inoculated, age group etc.</a:t>
            </a:r>
          </a:p>
          <a:p>
            <a:pPr algn="just"/>
            <a:r>
              <a:rPr lang="en-US" sz="2000" dirty="0">
                <a:latin typeface="Times New Roman" panose="02020603050405020304" pitchFamily="18" charset="0"/>
                <a:cs typeface="Times New Roman" panose="02020603050405020304" pitchFamily="18" charset="0"/>
              </a:rPr>
              <a:t>Data to be presented in tabular form.</a:t>
            </a:r>
            <a:endParaRPr lang="en-IN" sz="2000" dirty="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itle 1"/>
              <p:cNvSpPr>
                <a:spLocks noGrp="1"/>
              </p:cNvSpPr>
              <p:nvPr>
                <p:ph type="title"/>
              </p:nvPr>
            </p:nvSpPr>
            <p:spPr>
              <a:xfrm>
                <a:off x="457200" y="274638"/>
                <a:ext cx="8610600" cy="639762"/>
              </a:xfrm>
            </p:spPr>
            <p:txBody>
              <a:bodyPr>
                <a:noAutofit/>
              </a:bodyPr>
              <a:lstStyle/>
              <a:p>
                <a:pPr algn="l"/>
                <a:r>
                  <a:rPr lang="en-IN" sz="3200" b="1" dirty="0">
                    <a:solidFill>
                      <a:schemeClr val="accent2"/>
                    </a:solidFill>
                    <a:latin typeface="Times New Roman" panose="02020603050405020304" pitchFamily="18" charset="0"/>
                    <a:cs typeface="Times New Roman" panose="02020603050405020304" pitchFamily="18" charset="0"/>
                  </a:rPr>
                  <a:t>Chi-Square(</a:t>
                </a:r>
                <a14:m>
                  <m:oMath xmlns:m="http://schemas.openxmlformats.org/officeDocument/2006/math">
                    <m:sSup>
                      <m:sSupPr>
                        <m:ctrlPr>
                          <a:rPr lang="en-IN" sz="3200" b="1" i="1">
                            <a:solidFill>
                              <a:schemeClr val="accent2"/>
                            </a:solidFill>
                            <a:latin typeface="Cambria Math"/>
                            <a:cs typeface="Times New Roman" panose="02020603050405020304" pitchFamily="18" charset="0"/>
                          </a:rPr>
                        </m:ctrlPr>
                      </m:sSupPr>
                      <m:e>
                        <m:r>
                          <a:rPr lang="en-IN" sz="3200" b="1" i="1">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𝝌</m:t>
                        </m:r>
                      </m:e>
                      <m:sup>
                        <m:r>
                          <a:rPr lang="en-IN" sz="3200" b="1" i="1">
                            <a:solidFill>
                              <a:schemeClr val="accent2"/>
                            </a:solidFill>
                            <a:latin typeface="Cambria Math" panose="02040503050406030204" pitchFamily="18" charset="0"/>
                            <a:cs typeface="Times New Roman" panose="02020603050405020304" pitchFamily="18" charset="0"/>
                          </a:rPr>
                          <m:t>𝟐</m:t>
                        </m:r>
                      </m:sup>
                    </m:sSup>
                    <m:r>
                      <a:rPr lang="en-IN" sz="3200" b="1" i="1">
                        <a:solidFill>
                          <a:schemeClr val="accent2"/>
                        </a:solidFill>
                        <a:latin typeface="Cambria Math" panose="02040503050406030204" pitchFamily="18" charset="0"/>
                        <a:cs typeface="Times New Roman" panose="02020603050405020304" pitchFamily="18" charset="0"/>
                      </a:rPr>
                      <m:t>)</m:t>
                    </m:r>
                    <m:r>
                      <a:rPr lang="en-IN" sz="3200" b="1">
                        <a:solidFill>
                          <a:schemeClr val="accent2"/>
                        </a:solidFill>
                        <a:latin typeface="Cambria Math" panose="02040503050406030204" pitchFamily="18" charset="0"/>
                        <a:cs typeface="Times New Roman" panose="02020603050405020304" pitchFamily="18" charset="0"/>
                      </a:rPr>
                      <m:t>𝐓𝐞𝐬𝐭</m:t>
                    </m:r>
                  </m:oMath>
                </a14:m>
                <a:endParaRPr lang="en-US" sz="3200" dirty="0">
                  <a:solidFill>
                    <a:schemeClr val="accent2"/>
                  </a:solidFill>
                  <a:latin typeface="Times New Roman" panose="02020603050405020304" pitchFamily="18" charset="0"/>
                  <a:cs typeface="Times New Roman" panose="02020603050405020304" pitchFamily="18" charset="0"/>
                </a:endParaRPr>
              </a:p>
            </p:txBody>
          </p:sp>
        </mc:Choice>
        <mc:Fallback xmlns="">
          <p:sp>
            <p:nvSpPr>
              <p:cNvPr id="4" name="Title 1"/>
              <p:cNvSpPr>
                <a:spLocks noGrp="1" noRot="1" noChangeAspect="1" noMove="1" noResize="1" noEditPoints="1" noAdjustHandles="1" noChangeArrowheads="1" noChangeShapeType="1" noTextEdit="1"/>
              </p:cNvSpPr>
              <p:nvPr>
                <p:ph type="title"/>
              </p:nvPr>
            </p:nvSpPr>
            <p:spPr>
              <a:xfrm>
                <a:off x="457200" y="274638"/>
                <a:ext cx="8610600" cy="639762"/>
              </a:xfrm>
              <a:blipFill rotWithShape="1">
                <a:blip r:embed="rId2"/>
                <a:stretch>
                  <a:fillRect l="-1769" t="-7619" b="-26667"/>
                </a:stretch>
              </a:blipFill>
            </p:spPr>
            <p:txBody>
              <a:bodyPr/>
              <a:lstStyle/>
              <a:p>
                <a:r>
                  <a:rPr lang="en-US">
                    <a:noFill/>
                  </a:rPr>
                  <a:t> </a:t>
                </a:r>
              </a:p>
            </p:txBody>
          </p:sp>
        </mc:Fallback>
      </mc:AlternateContent>
    </p:spTree>
    <p:extLst>
      <p:ext uri="{BB962C8B-B14F-4D97-AF65-F5344CB8AC3E}">
        <p14:creationId xmlns:p14="http://schemas.microsoft.com/office/powerpoint/2010/main" val="39500151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077200" cy="5715000"/>
          </a:xfrm>
        </p:spPr>
        <p:txBody>
          <a:bodyPr>
            <a:normAutofit lnSpcReduction="10000"/>
          </a:bodyPr>
          <a:lstStyle/>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is the procedure by which we reach a conclusion about a population on the basis of the information contained in a sample drawn from that population.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are two main purposes of statistics</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Descriptive Statistics: </a:t>
            </a:r>
            <a:r>
              <a:rPr lang="en-US" sz="2000" dirty="0" smtClean="0">
                <a:latin typeface="Times New Roman" panose="02020603050405020304" pitchFamily="18" charset="0"/>
                <a:cs typeface="Times New Roman" panose="02020603050405020304" pitchFamily="18" charset="0"/>
              </a:rPr>
              <a:t>Organization </a:t>
            </a:r>
            <a:r>
              <a:rPr lang="en-US" sz="2000" dirty="0">
                <a:latin typeface="Times New Roman" panose="02020603050405020304" pitchFamily="18" charset="0"/>
                <a:cs typeface="Times New Roman" panose="02020603050405020304" pitchFamily="18" charset="0"/>
              </a:rPr>
              <a:t>&amp; summarization of the </a:t>
            </a:r>
            <a:r>
              <a:rPr lang="en-US" sz="2000" dirty="0" smtClean="0">
                <a:latin typeface="Times New Roman" panose="02020603050405020304" pitchFamily="18" charset="0"/>
                <a:cs typeface="Times New Roman" panose="02020603050405020304" pitchFamily="18" charset="0"/>
              </a:rPr>
              <a:t>data</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Statistical Inference: </a:t>
            </a:r>
            <a:r>
              <a:rPr lang="en-US" sz="2000" dirty="0" smtClean="0">
                <a:latin typeface="Times New Roman" panose="02020603050405020304" pitchFamily="18" charset="0"/>
                <a:cs typeface="Times New Roman" panose="02020603050405020304" pitchFamily="18" charset="0"/>
              </a:rPr>
              <a:t>Answering </a:t>
            </a:r>
            <a:r>
              <a:rPr lang="en-US" sz="2000" dirty="0">
                <a:latin typeface="Times New Roman" panose="02020603050405020304" pitchFamily="18" charset="0"/>
                <a:cs typeface="Times New Roman" panose="02020603050405020304" pitchFamily="18" charset="0"/>
              </a:rPr>
              <a:t>research questions about some unknown population parameters. </a:t>
            </a:r>
            <a:endParaRPr lang="en-US" sz="2000" dirty="0" smtClean="0">
              <a:latin typeface="Times New Roman" panose="02020603050405020304" pitchFamily="18" charset="0"/>
              <a:cs typeface="Times New Roman" panose="02020603050405020304" pitchFamily="18" charset="0"/>
            </a:endParaRPr>
          </a:p>
          <a:p>
            <a:pPr marL="457200" indent="-457200">
              <a:buAutoNum type="arabicParenBoth"/>
            </a:pPr>
            <a:r>
              <a:rPr lang="en-US" sz="2000" b="1" dirty="0" smtClean="0">
                <a:latin typeface="Times New Roman" panose="02020603050405020304" pitchFamily="18" charset="0"/>
                <a:cs typeface="Times New Roman" panose="02020603050405020304" pitchFamily="18" charset="0"/>
              </a:rPr>
              <a:t>Estimation</a:t>
            </a:r>
            <a:r>
              <a:rPr lang="en-US" sz="2000" b="1"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Approximating </a:t>
            </a:r>
            <a:r>
              <a:rPr lang="en-US" sz="2000" dirty="0">
                <a:latin typeface="Times New Roman" panose="02020603050405020304" pitchFamily="18" charset="0"/>
                <a:cs typeface="Times New Roman" panose="02020603050405020304" pitchFamily="18" charset="0"/>
              </a:rPr>
              <a:t>(or estimating) the actual values of the unknown parameters: </a:t>
            </a:r>
            <a:endParaRPr lang="en-US" sz="2000" dirty="0" smtClean="0">
              <a:latin typeface="Times New Roman" panose="02020603050405020304" pitchFamily="18" charset="0"/>
              <a:cs typeface="Times New Roman" panose="02020603050405020304" pitchFamily="18" charset="0"/>
            </a:endParaRPr>
          </a:p>
          <a:p>
            <a:pPr>
              <a:buFontTx/>
              <a:buChar char="-"/>
            </a:pPr>
            <a:r>
              <a:rPr lang="en-US" sz="2000" b="1" dirty="0" smtClean="0">
                <a:latin typeface="Times New Roman" panose="02020603050405020304" pitchFamily="18" charset="0"/>
                <a:cs typeface="Times New Roman" panose="02020603050405020304" pitchFamily="18" charset="0"/>
              </a:rPr>
              <a:t>Point </a:t>
            </a:r>
            <a:r>
              <a:rPr lang="en-US" sz="2000" b="1" dirty="0">
                <a:latin typeface="Times New Roman" panose="02020603050405020304" pitchFamily="18" charset="0"/>
                <a:cs typeface="Times New Roman" panose="02020603050405020304" pitchFamily="18" charset="0"/>
              </a:rPr>
              <a:t>Estimate: </a:t>
            </a:r>
            <a:r>
              <a:rPr lang="en-US" sz="2000" dirty="0">
                <a:latin typeface="Times New Roman" panose="02020603050405020304" pitchFamily="18" charset="0"/>
                <a:cs typeface="Times New Roman" panose="02020603050405020304" pitchFamily="18" charset="0"/>
              </a:rPr>
              <a:t>A point estimate is single value used to estimate the corresponding population parameter</a:t>
            </a:r>
            <a:r>
              <a:rPr lang="en-US" sz="2000" dirty="0" smtClean="0">
                <a:latin typeface="Times New Roman" panose="02020603050405020304" pitchFamily="18" charset="0"/>
                <a:cs typeface="Times New Roman" panose="02020603050405020304" pitchFamily="18" charset="0"/>
              </a:rPr>
              <a:t>.</a:t>
            </a:r>
          </a:p>
          <a:p>
            <a:pPr>
              <a:buFontTx/>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Interval Estimate (or Confidence Interval): </a:t>
            </a:r>
            <a:r>
              <a:rPr lang="en-US" sz="2000" dirty="0">
                <a:latin typeface="Times New Roman" panose="02020603050405020304" pitchFamily="18" charset="0"/>
                <a:cs typeface="Times New Roman" panose="02020603050405020304" pitchFamily="18" charset="0"/>
              </a:rPr>
              <a:t>An interval estimate consists of two numerical values defining a range of values that most likely includes the parameter being estimated with a specified degree of confidence.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2) Hypothesis Testing: </a:t>
            </a:r>
            <a:r>
              <a:rPr lang="en-US" sz="2000" dirty="0" smtClean="0">
                <a:latin typeface="Times New Roman" panose="02020603050405020304" pitchFamily="18" charset="0"/>
                <a:cs typeface="Times New Roman" panose="02020603050405020304" pitchFamily="18" charset="0"/>
              </a:rPr>
              <a:t>Answering </a:t>
            </a:r>
            <a:r>
              <a:rPr lang="en-US" sz="2000" dirty="0">
                <a:latin typeface="Times New Roman" panose="02020603050405020304" pitchFamily="18" charset="0"/>
                <a:cs typeface="Times New Roman" panose="02020603050405020304" pitchFamily="18" charset="0"/>
              </a:rPr>
              <a:t>research questions about the unknown parameters of the population (confirming or denying some conjectures or statements about the unknown parameters). </a:t>
            </a:r>
          </a:p>
        </p:txBody>
      </p:sp>
      <p:sp>
        <p:nvSpPr>
          <p:cNvPr id="4" name="Title 1"/>
          <p:cNvSpPr>
            <a:spLocks noGrp="1"/>
          </p:cNvSpPr>
          <p:nvPr>
            <p:ph type="title"/>
          </p:nvPr>
        </p:nvSpPr>
        <p:spPr>
          <a:xfrm>
            <a:off x="457200" y="274638"/>
            <a:ext cx="8610600" cy="639762"/>
          </a:xfrm>
        </p:spPr>
        <p:txBody>
          <a:bodyPr>
            <a:noAutofit/>
          </a:bodyPr>
          <a:lstStyle/>
          <a:p>
            <a:pPr algn="l"/>
            <a:r>
              <a:rPr lang="en-US" sz="3200" dirty="0">
                <a:solidFill>
                  <a:schemeClr val="accent2"/>
                </a:solidFill>
                <a:latin typeface="Times New Roman" panose="02020603050405020304" pitchFamily="18" charset="0"/>
                <a:cs typeface="Times New Roman" panose="02020603050405020304" pitchFamily="18" charset="0"/>
              </a:rPr>
              <a:t>Statistical Inferences: </a:t>
            </a:r>
            <a:r>
              <a:rPr lang="en-US" sz="3200" dirty="0" smtClean="0">
                <a:solidFill>
                  <a:schemeClr val="accent2"/>
                </a:solidFill>
                <a:latin typeface="Times New Roman" panose="02020603050405020304" pitchFamily="18" charset="0"/>
                <a:cs typeface="Times New Roman" panose="02020603050405020304" pitchFamily="18" charset="0"/>
              </a:rPr>
              <a:t/>
            </a:r>
            <a:br>
              <a:rPr lang="en-US" sz="3200" dirty="0" smtClean="0">
                <a:solidFill>
                  <a:schemeClr val="accent2"/>
                </a:solidFill>
                <a:latin typeface="Times New Roman" panose="02020603050405020304" pitchFamily="18" charset="0"/>
                <a:cs typeface="Times New Roman" panose="02020603050405020304" pitchFamily="18" charset="0"/>
              </a:rPr>
            </a:br>
            <a:r>
              <a:rPr lang="en-US" sz="3200" dirty="0" smtClean="0">
                <a:solidFill>
                  <a:schemeClr val="accent2"/>
                </a:solidFill>
                <a:latin typeface="Times New Roman" panose="02020603050405020304" pitchFamily="18" charset="0"/>
                <a:cs typeface="Times New Roman" panose="02020603050405020304" pitchFamily="18" charset="0"/>
              </a:rPr>
              <a:t>(</a:t>
            </a:r>
            <a:r>
              <a:rPr lang="en-US" sz="3200" dirty="0">
                <a:solidFill>
                  <a:schemeClr val="accent2"/>
                </a:solidFill>
                <a:latin typeface="Times New Roman" panose="02020603050405020304" pitchFamily="18" charset="0"/>
                <a:cs typeface="Times New Roman" panose="02020603050405020304" pitchFamily="18" charset="0"/>
              </a:rPr>
              <a:t>Estimation and Hypotheses </a:t>
            </a:r>
            <a:r>
              <a:rPr lang="en-US" sz="3200" dirty="0" smtClean="0">
                <a:solidFill>
                  <a:schemeClr val="accent2"/>
                </a:solidFill>
                <a:latin typeface="Times New Roman" panose="02020603050405020304" pitchFamily="18" charset="0"/>
                <a:cs typeface="Times New Roman" panose="02020603050405020304" pitchFamily="18" charset="0"/>
              </a:rPr>
              <a:t>Testing)</a:t>
            </a:r>
            <a:endParaRPr lang="en-US" sz="3200"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BC9B4AF4-6E1B-45BD-A608-5EFD1B72A58A}"/>
              </a:ext>
            </a:extLst>
          </p:cNvPr>
          <p:cNvPicPr>
            <a:picLocks noChangeAspect="1"/>
          </p:cNvPicPr>
          <p:nvPr/>
        </p:nvPicPr>
        <p:blipFill>
          <a:blip r:embed="rId2"/>
          <a:stretch>
            <a:fillRect/>
          </a:stretch>
        </p:blipFill>
        <p:spPr>
          <a:xfrm>
            <a:off x="0" y="92766"/>
            <a:ext cx="8756373" cy="6765235"/>
          </a:xfrm>
          <a:prstGeom prst="rect">
            <a:avLst/>
          </a:prstGeom>
        </p:spPr>
      </p:pic>
      <p:pic>
        <p:nvPicPr>
          <p:cNvPr id="6" name="Picture 5">
            <a:extLst>
              <a:ext uri="{FF2B5EF4-FFF2-40B4-BE49-F238E27FC236}">
                <a16:creationId xmlns="" xmlns:a16="http://schemas.microsoft.com/office/drawing/2014/main" id="{40CC7177-16B9-4CBF-937A-3EFBC4FD4FC2}"/>
              </a:ext>
            </a:extLst>
          </p:cNvPr>
          <p:cNvPicPr>
            <a:picLocks noChangeAspect="1"/>
          </p:cNvPicPr>
          <p:nvPr/>
        </p:nvPicPr>
        <p:blipFill>
          <a:blip r:embed="rId3"/>
          <a:stretch>
            <a:fillRect/>
          </a:stretch>
        </p:blipFill>
        <p:spPr>
          <a:xfrm>
            <a:off x="715616" y="490331"/>
            <a:ext cx="7971183" cy="6175513"/>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126520" y="1208880"/>
              <a:ext cx="6336000" cy="74520"/>
            </p14:xfrm>
          </p:contentPart>
        </mc:Choice>
        <mc:Fallback>
          <p:pic>
            <p:nvPicPr>
              <p:cNvPr id="2" name="Ink 1"/>
              <p:cNvPicPr/>
              <p:nvPr/>
            </p:nvPicPr>
            <p:blipFill>
              <a:blip r:embed="rId5"/>
              <a:stretch>
                <a:fillRect/>
              </a:stretch>
            </p:blipFill>
            <p:spPr>
              <a:xfrm>
                <a:off x="2121480" y="1200240"/>
                <a:ext cx="6345720" cy="89280"/>
              </a:xfrm>
              <a:prstGeom prst="rect">
                <a:avLst/>
              </a:prstGeom>
            </p:spPr>
          </p:pic>
        </mc:Fallback>
      </mc:AlternateContent>
    </p:spTree>
    <p:extLst>
      <p:ext uri="{BB962C8B-B14F-4D97-AF65-F5344CB8AC3E}">
        <p14:creationId xmlns:p14="http://schemas.microsoft.com/office/powerpoint/2010/main" val="39500151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077200" cy="5334000"/>
              </a:xfrm>
            </p:spPr>
            <p:txBody>
              <a:bodyPr>
                <a:normAutofit/>
              </a:bodyPr>
              <a:lstStyle/>
              <a:p>
                <a:pPr marL="457200" indent="-457200" algn="just">
                  <a:buFont typeface="+mj-lt"/>
                  <a:buAutoNum type="arabicPeriod"/>
                </a:pPr>
                <a:r>
                  <a:rPr lang="en-IN" sz="2000" dirty="0">
                    <a:latin typeface="Times New Roman" panose="02020603050405020304" pitchFamily="18" charset="0"/>
                    <a:cs typeface="Times New Roman" panose="02020603050405020304" pitchFamily="18" charset="0"/>
                  </a:rPr>
                  <a:t>Set up Null Hypothesis (No significant difference between the observed and expected values/No association between the mentioned attributes) and Alternate Hypothesis.</a:t>
                </a:r>
              </a:p>
              <a:p>
                <a:pPr marL="457200" indent="-457200" algn="just">
                  <a:buFont typeface="+mj-lt"/>
                  <a:buAutoNum type="arabicPeriod"/>
                </a:pPr>
                <a:r>
                  <a:rPr lang="en-IN" sz="2000" dirty="0">
                    <a:latin typeface="Times New Roman" panose="02020603050405020304" pitchFamily="18" charset="0"/>
                    <a:cs typeface="Times New Roman" panose="02020603050405020304" pitchFamily="18" charset="0"/>
                  </a:rPr>
                  <a:t>Identify the degrees of freedom, n-1 OR(r-1)(c-1), where r = no. of rows, c = </a:t>
                </a:r>
                <a:r>
                  <a:rPr lang="en-IN" sz="2000" dirty="0" err="1">
                    <a:latin typeface="Times New Roman" panose="02020603050405020304" pitchFamily="18" charset="0"/>
                    <a:cs typeface="Times New Roman" panose="02020603050405020304" pitchFamily="18" charset="0"/>
                  </a:rPr>
                  <a:t>no.of</a:t>
                </a:r>
                <a:r>
                  <a:rPr lang="en-IN" sz="2000" dirty="0">
                    <a:latin typeface="Times New Roman" panose="02020603050405020304" pitchFamily="18" charset="0"/>
                    <a:cs typeface="Times New Roman" panose="02020603050405020304" pitchFamily="18" charset="0"/>
                  </a:rPr>
                  <a:t> columns.</a:t>
                </a:r>
              </a:p>
              <a:p>
                <a:pPr marL="457200" indent="-457200" algn="just">
                  <a:buFont typeface="+mj-lt"/>
                  <a:buAutoNum type="arabicPeriod"/>
                </a:pPr>
                <a:r>
                  <a:rPr lang="en-IN" sz="2000" dirty="0">
                    <a:latin typeface="Times New Roman" panose="02020603050405020304" pitchFamily="18" charset="0"/>
                    <a:cs typeface="Times New Roman" panose="02020603050405020304" pitchFamily="18" charset="0"/>
                  </a:rPr>
                  <a:t>Test statistc       </a:t>
                </a:r>
                <a14:m>
                  <m:oMath xmlns:m="http://schemas.openxmlformats.org/officeDocument/2006/math">
                    <m:sSubSup>
                      <m:sSubSupPr>
                        <m:ctrlPr>
                          <a:rPr lang="en-US" sz="2000" i="1">
                            <a:latin typeface="Cambria Math"/>
                          </a:rPr>
                        </m:ctrlPr>
                      </m:sSubSupPr>
                      <m:e>
                        <m:r>
                          <a:rPr lang="en-US" sz="2000" i="1">
                            <a:latin typeface="Cambria Math" panose="02040503050406030204" pitchFamily="18" charset="0"/>
                            <a:ea typeface="Cambria Math" panose="02040503050406030204" pitchFamily="18" charset="0"/>
                          </a:rPr>
                          <m:t>𝜒</m:t>
                        </m:r>
                      </m:e>
                      <m:sub>
                        <m:r>
                          <a:rPr lang="en-IN" sz="2000" i="1">
                            <a:latin typeface="Cambria Math" panose="02040503050406030204" pitchFamily="18" charset="0"/>
                          </a:rPr>
                          <m:t>𝑐</m:t>
                        </m:r>
                      </m:sub>
                      <m:sup>
                        <m:r>
                          <a:rPr lang="en-IN" sz="2000" i="1">
                            <a:latin typeface="Cambria Math" panose="02040503050406030204" pitchFamily="18" charset="0"/>
                          </a:rPr>
                          <m:t>2</m:t>
                        </m:r>
                      </m:sup>
                    </m:sSubSup>
                    <m:r>
                      <m:rPr>
                        <m:nor/>
                      </m:rPr>
                      <a:rPr lang="en-US" sz="2000"/>
                      <m:t>=</m:t>
                    </m:r>
                    <m:nary>
                      <m:naryPr>
                        <m:chr m:val="∑"/>
                        <m:subHide m:val="on"/>
                        <m:supHide m:val="on"/>
                        <m:ctrlPr>
                          <a:rPr lang="en-US" sz="2000" i="1">
                            <a:latin typeface="Cambria Math"/>
                          </a:rPr>
                        </m:ctrlPr>
                      </m:naryPr>
                      <m:sub/>
                      <m:sup/>
                      <m:e>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
                                      <m:sSubPr>
                                        <m:ctrlPr>
                                          <a:rPr lang="en-US" sz="2000" i="1">
                                            <a:latin typeface="Cambria Math"/>
                                          </a:rPr>
                                        </m:ctrlPr>
                                      </m:sSubPr>
                                      <m:e>
                                        <m:r>
                                          <a:rPr lang="en-IN" sz="2000" i="1">
                                            <a:latin typeface="Cambria Math" panose="02040503050406030204" pitchFamily="18" charset="0"/>
                                          </a:rPr>
                                          <m:t>𝑂</m:t>
                                        </m:r>
                                      </m:e>
                                      <m:sub>
                                        <m:r>
                                          <a:rPr lang="en-IN" sz="2000" i="1">
                                            <a:latin typeface="Cambria Math" panose="02040503050406030204" pitchFamily="18" charset="0"/>
                                          </a:rPr>
                                          <m:t>𝑖</m:t>
                                        </m:r>
                                      </m:sub>
                                    </m:sSub>
                                    <m:r>
                                      <a:rPr lang="en-IN" sz="2000" i="1">
                                        <a:latin typeface="Cambria Math" panose="02040503050406030204" pitchFamily="18" charset="0"/>
                                      </a:rPr>
                                      <m:t>−</m:t>
                                    </m:r>
                                    <m:sSub>
                                      <m:sSubPr>
                                        <m:ctrlPr>
                                          <a:rPr lang="en-IN" sz="2000" i="1">
                                            <a:latin typeface="Cambria Math"/>
                                          </a:rPr>
                                        </m:ctrlPr>
                                      </m:sSubPr>
                                      <m:e>
                                        <m:r>
                                          <a:rPr lang="en-IN" sz="2000" i="1">
                                            <a:latin typeface="Cambria Math" panose="02040503050406030204" pitchFamily="18" charset="0"/>
                                          </a:rPr>
                                          <m:t>𝐸</m:t>
                                        </m:r>
                                      </m:e>
                                      <m:sub>
                                        <m:r>
                                          <a:rPr lang="en-IN" sz="2000" i="1">
                                            <a:latin typeface="Cambria Math" panose="02040503050406030204" pitchFamily="18" charset="0"/>
                                          </a:rPr>
                                          <m:t>𝑖</m:t>
                                        </m:r>
                                      </m:sub>
                                    </m:sSub>
                                  </m:e>
                                </m:d>
                              </m:e>
                              <m:sup>
                                <m:r>
                                  <a:rPr lang="en-IN" sz="2000" i="1">
                                    <a:latin typeface="Cambria Math" panose="02040503050406030204" pitchFamily="18" charset="0"/>
                                  </a:rPr>
                                  <m:t>2</m:t>
                                </m:r>
                              </m:sup>
                            </m:sSup>
                          </m:num>
                          <m:den>
                            <m:sSub>
                              <m:sSubPr>
                                <m:ctrlPr>
                                  <a:rPr lang="en-IN" sz="2000" i="1">
                                    <a:latin typeface="Cambria Math"/>
                                  </a:rPr>
                                </m:ctrlPr>
                              </m:sSubPr>
                              <m:e>
                                <m:r>
                                  <a:rPr lang="en-IN" sz="2000" i="1">
                                    <a:latin typeface="Cambria Math" panose="02040503050406030204" pitchFamily="18" charset="0"/>
                                  </a:rPr>
                                  <m:t>𝐸</m:t>
                                </m:r>
                              </m:e>
                              <m:sub>
                                <m:r>
                                  <a:rPr lang="en-IN" sz="2000" i="1">
                                    <a:latin typeface="Cambria Math" panose="02040503050406030204" pitchFamily="18" charset="0"/>
                                  </a:rPr>
                                  <m:t>𝑖</m:t>
                                </m:r>
                              </m:sub>
                            </m:sSub>
                          </m:den>
                        </m:f>
                      </m:e>
                    </m:nary>
                    <m:r>
                      <m:rPr>
                        <m:nor/>
                      </m:rPr>
                      <a:rPr lang="en-US" sz="2000"/>
                      <m:t>​</m:t>
                    </m:r>
                  </m:oMath>
                </a14:m>
                <a:endParaRPr lang="en-IN" sz="2000" dirty="0"/>
              </a:p>
              <a:p>
                <a:pPr algn="just"/>
                <a14:m>
                  <m:oMath xmlns:m="http://schemas.openxmlformats.org/officeDocument/2006/math">
                    <m:r>
                      <m:rPr>
                        <m:nor/>
                      </m:rPr>
                      <a:rPr lang="en-US" sz="2000">
                        <a:latin typeface="Times New Roman" panose="02020603050405020304" pitchFamily="18" charset="0"/>
                        <a:cs typeface="Times New Roman" panose="02020603050405020304" pitchFamily="18" charset="0"/>
                      </a:rPr>
                      <m:t>where</m:t>
                    </m:r>
                    <m:r>
                      <m:rPr>
                        <m:nor/>
                      </m:rPr>
                      <a:rPr lang="en-US" sz="2000" b="1">
                        <a:latin typeface="Times New Roman" panose="02020603050405020304" pitchFamily="18" charset="0"/>
                        <a:cs typeface="Times New Roman" panose="02020603050405020304" pitchFamily="18" charset="0"/>
                      </a:rPr>
                      <m:t>:</m:t>
                    </m:r>
                    <m:r>
                      <m:rPr>
                        <m:nor/>
                      </m:rPr>
                      <a:rPr lang="en-US" sz="2000" i="1">
                        <a:latin typeface="Times New Roman" panose="02020603050405020304" pitchFamily="18" charset="0"/>
                        <a:cs typeface="Times New Roman" panose="02020603050405020304" pitchFamily="18" charset="0"/>
                      </a:rPr>
                      <m:t>c</m:t>
                    </m:r>
                    <m:r>
                      <m:rPr>
                        <m:nor/>
                      </m:rPr>
                      <a:rPr lang="en-US" sz="2000">
                        <a:latin typeface="Times New Roman" panose="02020603050405020304" pitchFamily="18" charset="0"/>
                        <a:cs typeface="Times New Roman" panose="02020603050405020304" pitchFamily="18" charset="0"/>
                      </a:rPr>
                      <m:t>=</m:t>
                    </m:r>
                    <m:r>
                      <m:rPr>
                        <m:nor/>
                      </m:rPr>
                      <a:rPr lang="en-US" sz="2000">
                        <a:latin typeface="Times New Roman" panose="02020603050405020304" pitchFamily="18" charset="0"/>
                        <a:cs typeface="Times New Roman" panose="02020603050405020304" pitchFamily="18" charset="0"/>
                      </a:rPr>
                      <m:t>Degrees</m:t>
                    </m:r>
                    <m:r>
                      <m:rPr>
                        <m:nor/>
                      </m:rPr>
                      <a:rPr lang="en-US" sz="2000">
                        <a:latin typeface="Times New Roman" panose="02020603050405020304" pitchFamily="18" charset="0"/>
                        <a:cs typeface="Times New Roman" panose="02020603050405020304" pitchFamily="18" charset="0"/>
                      </a:rPr>
                      <m:t> </m:t>
                    </m:r>
                    <m:r>
                      <m:rPr>
                        <m:nor/>
                      </m:rPr>
                      <a:rPr lang="en-US" sz="2000">
                        <a:latin typeface="Times New Roman" panose="02020603050405020304" pitchFamily="18" charset="0"/>
                        <a:cs typeface="Times New Roman" panose="02020603050405020304" pitchFamily="18" charset="0"/>
                      </a:rPr>
                      <m:t>of</m:t>
                    </m:r>
                    <m:r>
                      <m:rPr>
                        <m:nor/>
                      </m:rPr>
                      <a:rPr lang="en-US" sz="2000">
                        <a:latin typeface="Times New Roman" panose="02020603050405020304" pitchFamily="18" charset="0"/>
                        <a:cs typeface="Times New Roman" panose="02020603050405020304" pitchFamily="18" charset="0"/>
                      </a:rPr>
                      <m:t> </m:t>
                    </m:r>
                    <m:r>
                      <m:rPr>
                        <m:nor/>
                      </m:rPr>
                      <a:rPr lang="en-US" sz="2000">
                        <a:latin typeface="Times New Roman" panose="02020603050405020304" pitchFamily="18" charset="0"/>
                        <a:cs typeface="Times New Roman" panose="02020603050405020304" pitchFamily="18" charset="0"/>
                      </a:rPr>
                      <m:t>freedom</m:t>
                    </m:r>
                    <m:r>
                      <m:rPr>
                        <m:nor/>
                      </m:rPr>
                      <a:rPr lang="en-IN" sz="2000">
                        <a:latin typeface="Times New Roman" panose="02020603050405020304" pitchFamily="18" charset="0"/>
                        <a:cs typeface="Times New Roman" panose="02020603050405020304" pitchFamily="18" charset="0"/>
                      </a:rPr>
                      <m:t>;</m:t>
                    </m:r>
                    <m:sSub>
                      <m:sSubPr>
                        <m:ctrlPr>
                          <a:rPr lang="en-IN" sz="2000" i="1">
                            <a:latin typeface="Cambria Math"/>
                          </a:rPr>
                        </m:ctrlPr>
                      </m:sSubPr>
                      <m:e>
                        <m:r>
                          <a:rPr lang="en-IN" sz="2000" i="1">
                            <a:latin typeface="Cambria Math" panose="02040503050406030204" pitchFamily="18" charset="0"/>
                          </a:rPr>
                          <m:t>𝑂</m:t>
                        </m:r>
                      </m:e>
                      <m:sub>
                        <m:r>
                          <a:rPr lang="en-IN" sz="2000" i="1">
                            <a:latin typeface="Cambria Math" panose="02040503050406030204" pitchFamily="18" charset="0"/>
                          </a:rPr>
                          <m:t>𝑖</m:t>
                        </m:r>
                      </m:sub>
                    </m:sSub>
                    <m:r>
                      <m:rPr>
                        <m:nor/>
                      </m:rPr>
                      <a:rPr lang="en-US" sz="2000">
                        <a:latin typeface="Times New Roman" panose="02020603050405020304" pitchFamily="18" charset="0"/>
                        <a:cs typeface="Times New Roman" panose="02020603050405020304" pitchFamily="18" charset="0"/>
                      </a:rPr>
                      <m:t>=</m:t>
                    </m:r>
                    <m:r>
                      <m:rPr>
                        <m:nor/>
                      </m:rPr>
                      <a:rPr lang="en-US" sz="2000">
                        <a:latin typeface="Times New Roman" panose="02020603050405020304" pitchFamily="18" charset="0"/>
                        <a:cs typeface="Times New Roman" panose="02020603050405020304" pitchFamily="18" charset="0"/>
                      </a:rPr>
                      <m:t>Observed</m:t>
                    </m:r>
                    <m:r>
                      <m:rPr>
                        <m:nor/>
                      </m:rPr>
                      <a:rPr lang="en-US" sz="2000">
                        <a:latin typeface="Times New Roman" panose="02020603050405020304" pitchFamily="18" charset="0"/>
                        <a:cs typeface="Times New Roman" panose="02020603050405020304" pitchFamily="18" charset="0"/>
                      </a:rPr>
                      <m:t> </m:t>
                    </m:r>
                    <m:r>
                      <m:rPr>
                        <m:nor/>
                      </m:rPr>
                      <a:rPr lang="en-US" sz="2000">
                        <a:latin typeface="Times New Roman" panose="02020603050405020304" pitchFamily="18" charset="0"/>
                        <a:cs typeface="Times New Roman" panose="02020603050405020304" pitchFamily="18" charset="0"/>
                      </a:rPr>
                      <m:t>value</m:t>
                    </m:r>
                    <m:r>
                      <m:rPr>
                        <m:nor/>
                      </m:rPr>
                      <a:rPr lang="en-US" sz="2000">
                        <a:latin typeface="Times New Roman" panose="02020603050405020304" pitchFamily="18" charset="0"/>
                        <a:cs typeface="Times New Roman" panose="02020603050405020304" pitchFamily="18" charset="0"/>
                      </a:rPr>
                      <m:t>(</m:t>
                    </m:r>
                    <m:r>
                      <m:rPr>
                        <m:nor/>
                      </m:rPr>
                      <a:rPr lang="en-US" sz="2000">
                        <a:latin typeface="Times New Roman" panose="02020603050405020304" pitchFamily="18" charset="0"/>
                        <a:cs typeface="Times New Roman" panose="02020603050405020304" pitchFamily="18" charset="0"/>
                      </a:rPr>
                      <m:t>s</m:t>
                    </m:r>
                    <m:r>
                      <m:rPr>
                        <m:nor/>
                      </m:rPr>
                      <a:rPr lang="en-US" sz="2000">
                        <a:latin typeface="Times New Roman" panose="02020603050405020304" pitchFamily="18" charset="0"/>
                        <a:cs typeface="Times New Roman" panose="02020603050405020304" pitchFamily="18" charset="0"/>
                      </a:rPr>
                      <m:t>)</m:t>
                    </m:r>
                    <m:r>
                      <m:rPr>
                        <m:nor/>
                      </m:rPr>
                      <a:rPr lang="en-IN" sz="2000" i="1">
                        <a:latin typeface="Times New Roman" panose="02020603050405020304" pitchFamily="18" charset="0"/>
                        <a:cs typeface="Times New Roman" panose="02020603050405020304" pitchFamily="18" charset="0"/>
                      </a:rPr>
                      <m:t>;</m:t>
                    </m:r>
                    <m:sSub>
                      <m:sSubPr>
                        <m:ctrlPr>
                          <a:rPr lang="en-IN" sz="2000" i="1">
                            <a:latin typeface="Cambria Math"/>
                          </a:rPr>
                        </m:ctrlPr>
                      </m:sSubPr>
                      <m:e>
                        <m:r>
                          <a:rPr lang="en-IN" sz="2000" i="1">
                            <a:latin typeface="Cambria Math" panose="02040503050406030204" pitchFamily="18" charset="0"/>
                          </a:rPr>
                          <m:t>𝐸</m:t>
                        </m:r>
                      </m:e>
                      <m:sub>
                        <m:r>
                          <a:rPr lang="en-IN" sz="2000" i="1">
                            <a:latin typeface="Cambria Math" panose="02040503050406030204" pitchFamily="18" charset="0"/>
                          </a:rPr>
                          <m:t>𝑖</m:t>
                        </m:r>
                      </m:sub>
                    </m:sSub>
                    <m:r>
                      <m:rPr>
                        <m:nor/>
                      </m:rPr>
                      <a:rPr lang="en-US" sz="2000">
                        <a:latin typeface="Times New Roman" panose="02020603050405020304" pitchFamily="18" charset="0"/>
                        <a:cs typeface="Times New Roman" panose="02020603050405020304" pitchFamily="18" charset="0"/>
                      </a:rPr>
                      <m:t>=</m:t>
                    </m:r>
                    <m:r>
                      <m:rPr>
                        <m:nor/>
                      </m:rPr>
                      <a:rPr lang="en-US" sz="2000">
                        <a:latin typeface="Times New Roman" panose="02020603050405020304" pitchFamily="18" charset="0"/>
                        <a:cs typeface="Times New Roman" panose="02020603050405020304" pitchFamily="18" charset="0"/>
                      </a:rPr>
                      <m:t>Expected</m:t>
                    </m:r>
                    <m:r>
                      <m:rPr>
                        <m:nor/>
                      </m:rPr>
                      <a:rPr lang="en-US" sz="2000">
                        <a:latin typeface="Times New Roman" panose="02020603050405020304" pitchFamily="18" charset="0"/>
                        <a:cs typeface="Times New Roman" panose="02020603050405020304" pitchFamily="18" charset="0"/>
                      </a:rPr>
                      <m:t> </m:t>
                    </m:r>
                    <m:r>
                      <m:rPr>
                        <m:nor/>
                      </m:rPr>
                      <a:rPr lang="en-US" sz="2000">
                        <a:latin typeface="Times New Roman" panose="02020603050405020304" pitchFamily="18" charset="0"/>
                        <a:cs typeface="Times New Roman" panose="02020603050405020304" pitchFamily="18" charset="0"/>
                      </a:rPr>
                      <m:t>value</m:t>
                    </m:r>
                    <m:r>
                      <m:rPr>
                        <m:nor/>
                      </m:rPr>
                      <a:rPr lang="en-US" sz="2000">
                        <a:latin typeface="Times New Roman" panose="02020603050405020304" pitchFamily="18" charset="0"/>
                        <a:cs typeface="Times New Roman" panose="02020603050405020304" pitchFamily="18" charset="0"/>
                      </a:rPr>
                      <m:t>(</m:t>
                    </m:r>
                    <m:r>
                      <m:rPr>
                        <m:nor/>
                      </m:rPr>
                      <a:rPr lang="en-US" sz="2000">
                        <a:latin typeface="Times New Roman" panose="02020603050405020304" pitchFamily="18" charset="0"/>
                        <a:cs typeface="Times New Roman" panose="02020603050405020304" pitchFamily="18" charset="0"/>
                      </a:rPr>
                      <m:t>s</m:t>
                    </m:r>
                    <m:r>
                      <m:rPr>
                        <m:nor/>
                      </m:rPr>
                      <a:rPr lang="en-US" sz="2000">
                        <a:latin typeface="Times New Roman" panose="02020603050405020304" pitchFamily="18" charset="0"/>
                        <a:cs typeface="Times New Roman" panose="02020603050405020304" pitchFamily="18" charset="0"/>
                      </a:rPr>
                      <m:t>)​</m:t>
                    </m:r>
                  </m:oMath>
                </a14:m>
                <a:endParaRPr lang="en-IN" sz="20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4"/>
                </a:pPr>
                <a:r>
                  <a:rPr lang="en-IN" sz="2000" dirty="0">
                    <a:latin typeface="Times New Roman" panose="02020603050405020304" pitchFamily="18" charset="0"/>
                    <a:cs typeface="Times New Roman" panose="02020603050405020304" pitchFamily="18" charset="0"/>
                  </a:rPr>
                  <a:t>Determine the critical value of </a:t>
                </a:r>
                <a14:m>
                  <m:oMath xmlns:m="http://schemas.openxmlformats.org/officeDocument/2006/math">
                    <m:sSup>
                      <m:sSupPr>
                        <m:ctrlPr>
                          <a:rPr lang="en-IN" sz="2000" b="1" i="1">
                            <a:latin typeface="Cambria Math"/>
                            <a:cs typeface="Times New Roman" panose="02020603050405020304" pitchFamily="18" charset="0"/>
                          </a:rPr>
                        </m:ctrlPr>
                      </m:sSupPr>
                      <m:e>
                        <m:r>
                          <a:rPr lang="en-IN" sz="2000" b="1" i="1">
                            <a:latin typeface="Cambria Math" panose="02040503050406030204" pitchFamily="18" charset="0"/>
                            <a:ea typeface="Cambria Math" panose="02040503050406030204" pitchFamily="18" charset="0"/>
                            <a:cs typeface="Times New Roman" panose="02020603050405020304" pitchFamily="18" charset="0"/>
                          </a:rPr>
                          <m:t>𝝌</m:t>
                        </m:r>
                      </m:e>
                      <m:sup>
                        <m:r>
                          <a:rPr lang="en-IN" sz="2000" b="1" i="1">
                            <a:latin typeface="Cambria Math" panose="02040503050406030204" pitchFamily="18" charset="0"/>
                            <a:cs typeface="Times New Roman" panose="02020603050405020304" pitchFamily="18" charset="0"/>
                          </a:rPr>
                          <m:t>𝟐</m:t>
                        </m:r>
                      </m:sup>
                    </m:sSup>
                    <m:r>
                      <a:rPr lang="en-IN" sz="2000" b="1" i="1">
                        <a:latin typeface="Cambria Math" panose="02040503050406030204" pitchFamily="18" charset="0"/>
                        <a:cs typeface="Times New Roman" panose="02020603050405020304" pitchFamily="18" charset="0"/>
                      </a:rPr>
                      <m:t> </m:t>
                    </m:r>
                  </m:oMath>
                </a14:m>
                <a:r>
                  <a:rPr lang="en-IN" sz="2000" dirty="0">
                    <a:latin typeface="Times New Roman" panose="02020603050405020304" pitchFamily="18" charset="0"/>
                    <a:cs typeface="Times New Roman" panose="02020603050405020304" pitchFamily="18" charset="0"/>
                  </a:rPr>
                  <a:t>from the table.</a:t>
                </a:r>
              </a:p>
              <a:p>
                <a:pPr marL="457200" indent="-457200" algn="just">
                  <a:buFont typeface="+mj-lt"/>
                  <a:buAutoNum type="arabicPeriod" startAt="4"/>
                </a:pPr>
                <a:r>
                  <a:rPr lang="en-IN" sz="2000" dirty="0">
                    <a:latin typeface="Times New Roman" panose="02020603050405020304" pitchFamily="18" charset="0"/>
                    <a:cs typeface="Times New Roman" panose="02020603050405020304" pitchFamily="18" charset="0"/>
                  </a:rPr>
                  <a:t>Compare the  calculated and tabulated results.</a:t>
                </a:r>
              </a:p>
              <a:p>
                <a:pPr marL="457200" indent="-457200" algn="just">
                  <a:buFont typeface="+mj-lt"/>
                  <a:buAutoNum type="arabicPeriod" startAt="4"/>
                </a:pPr>
                <a:r>
                  <a:rPr lang="en-IN" sz="2000" dirty="0">
                    <a:latin typeface="Times New Roman" panose="02020603050405020304" pitchFamily="18" charset="0"/>
                    <a:cs typeface="Times New Roman" panose="02020603050405020304" pitchFamily="18" charset="0"/>
                  </a:rPr>
                  <a:t>Make Decision as </a:t>
                </a:r>
                <a14:m>
                  <m:oMath xmlns:m="http://schemas.openxmlformats.org/officeDocument/2006/math">
                    <m:sSub>
                      <m:sSubPr>
                        <m:ctrlPr>
                          <a:rPr lang="en-IN" sz="2000" b="1" i="1">
                            <a:latin typeface="Cambria Math"/>
                            <a:cs typeface="Times New Roman" panose="02020603050405020304" pitchFamily="18" charset="0"/>
                          </a:rPr>
                        </m:ctrlPr>
                      </m:sSubPr>
                      <m:e>
                        <m:r>
                          <a:rPr lang="en-IN" sz="2000" b="1" i="1">
                            <a:latin typeface="Cambria Math" panose="02040503050406030204" pitchFamily="18" charset="0"/>
                            <a:cs typeface="Times New Roman" panose="02020603050405020304" pitchFamily="18" charset="0"/>
                          </a:rPr>
                          <m:t>𝑯</m:t>
                        </m:r>
                      </m:e>
                      <m:sub>
                        <m:r>
                          <a:rPr lang="en-IN" sz="2000" b="1" i="1">
                            <a:latin typeface="Cambria Math" panose="02040503050406030204" pitchFamily="18" charset="0"/>
                            <a:cs typeface="Times New Roman" panose="02020603050405020304" pitchFamily="18" charset="0"/>
                          </a:rPr>
                          <m:t>𝟎</m:t>
                        </m:r>
                      </m:sub>
                    </m:sSub>
                    <m:r>
                      <a:rPr lang="en-IN" sz="2000" b="1" i="1">
                        <a:latin typeface="Cambria Math" panose="02040503050406030204" pitchFamily="18" charset="0"/>
                        <a:cs typeface="Times New Roman" panose="02020603050405020304" pitchFamily="18" charset="0"/>
                      </a:rPr>
                      <m:t> </m:t>
                    </m:r>
                  </m:oMath>
                </a14:m>
                <a:r>
                  <a:rPr lang="en-IN" sz="2000" dirty="0">
                    <a:latin typeface="Times New Roman" panose="02020603050405020304" pitchFamily="18" charset="0"/>
                    <a:cs typeface="Times New Roman" panose="02020603050405020304" pitchFamily="18" charset="0"/>
                  </a:rPr>
                  <a:t>is rejected or </a:t>
                </a:r>
                <a14:m>
                  <m:oMath xmlns:m="http://schemas.openxmlformats.org/officeDocument/2006/math">
                    <m:sSub>
                      <m:sSubPr>
                        <m:ctrlPr>
                          <a:rPr lang="en-IN" sz="2000" b="1" i="1">
                            <a:latin typeface="Cambria Math"/>
                            <a:cs typeface="Times New Roman" panose="02020603050405020304" pitchFamily="18" charset="0"/>
                          </a:rPr>
                        </m:ctrlPr>
                      </m:sSubPr>
                      <m:e>
                        <m:r>
                          <a:rPr lang="en-IN" sz="2000" b="1" i="1">
                            <a:latin typeface="Cambria Math" panose="02040503050406030204" pitchFamily="18" charset="0"/>
                            <a:cs typeface="Times New Roman" panose="02020603050405020304" pitchFamily="18" charset="0"/>
                          </a:rPr>
                          <m:t>𝑯</m:t>
                        </m:r>
                      </m:e>
                      <m:sub>
                        <m:r>
                          <a:rPr lang="en-IN" sz="2000" b="1" i="1">
                            <a:latin typeface="Cambria Math" panose="02040503050406030204" pitchFamily="18" charset="0"/>
                            <a:cs typeface="Times New Roman" panose="02020603050405020304" pitchFamily="18" charset="0"/>
                          </a:rPr>
                          <m:t>𝟎</m:t>
                        </m:r>
                      </m:sub>
                    </m:sSub>
                    <m:r>
                      <a:rPr lang="en-IN" sz="2000" b="1" i="1">
                        <a:latin typeface="Cambria Math" panose="02040503050406030204" pitchFamily="18" charset="0"/>
                        <a:cs typeface="Times New Roman" panose="02020603050405020304" pitchFamily="18" charset="0"/>
                      </a:rPr>
                      <m:t> </m:t>
                    </m:r>
                  </m:oMath>
                </a14:m>
                <a:r>
                  <a:rPr lang="en-IN" sz="2000" dirty="0">
                    <a:latin typeface="Times New Roman" panose="02020603050405020304" pitchFamily="18" charset="0"/>
                    <a:cs typeface="Times New Roman" panose="02020603050405020304" pitchFamily="18" charset="0"/>
                  </a:rPr>
                  <a:t>is not rejected on the basis if the calculated test statistic value falls in rejection region or acceptance region respectively.</a:t>
                </a:r>
              </a:p>
              <a:p>
                <a:pPr marL="0" indent="0">
                  <a:buNone/>
                </a:pPr>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077200" cy="5334000"/>
              </a:xfrm>
              <a:blipFill rotWithShape="1">
                <a:blip r:embed="rId2"/>
                <a:stretch>
                  <a:fillRect l="-604" t="-571" r="-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itle 1"/>
              <p:cNvSpPr>
                <a:spLocks noGrp="1"/>
              </p:cNvSpPr>
              <p:nvPr>
                <p:ph type="title"/>
              </p:nvPr>
            </p:nvSpPr>
            <p:spPr>
              <a:xfrm>
                <a:off x="457200" y="274638"/>
                <a:ext cx="8610600" cy="639762"/>
              </a:xfrm>
            </p:spPr>
            <p:txBody>
              <a:bodyPr>
                <a:noAutofit/>
              </a:bodyPr>
              <a:lstStyle/>
              <a:p>
                <a:pPr algn="l"/>
                <a:r>
                  <a:rPr lang="en-IN" sz="3200" b="1" dirty="0">
                    <a:solidFill>
                      <a:srgbClr val="C00000"/>
                    </a:solidFill>
                    <a:latin typeface="Times New Roman" panose="02020603050405020304" pitchFamily="18" charset="0"/>
                    <a:cs typeface="Times New Roman" panose="02020603050405020304" pitchFamily="18" charset="0"/>
                  </a:rPr>
                  <a:t>Hypothesis Testing Using Chi-Square(</a:t>
                </a:r>
                <a14:m>
                  <m:oMath xmlns:m="http://schemas.openxmlformats.org/officeDocument/2006/math">
                    <m:sSup>
                      <m:sSupPr>
                        <m:ctrlPr>
                          <a:rPr lang="en-IN" sz="3200" b="1" i="1">
                            <a:solidFill>
                              <a:srgbClr val="C00000"/>
                            </a:solidFill>
                            <a:latin typeface="Cambria Math"/>
                            <a:cs typeface="Times New Roman" panose="02020603050405020304" pitchFamily="18" charset="0"/>
                          </a:rPr>
                        </m:ctrlPr>
                      </m:sSupPr>
                      <m:e>
                        <m:r>
                          <a:rPr lang="en-IN" sz="32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𝝌</m:t>
                        </m:r>
                      </m:e>
                      <m:sup>
                        <m:r>
                          <a:rPr lang="en-IN" sz="3200" b="1" i="1">
                            <a:solidFill>
                              <a:srgbClr val="C00000"/>
                            </a:solidFill>
                            <a:latin typeface="Cambria Math" panose="02040503050406030204" pitchFamily="18" charset="0"/>
                            <a:cs typeface="Times New Roman" panose="02020603050405020304" pitchFamily="18" charset="0"/>
                          </a:rPr>
                          <m:t>𝟐</m:t>
                        </m:r>
                      </m:sup>
                    </m:sSup>
                    <m:r>
                      <a:rPr lang="en-IN" sz="3200" b="1" i="1">
                        <a:solidFill>
                          <a:srgbClr val="C00000"/>
                        </a:solidFill>
                        <a:latin typeface="Cambria Math" panose="02040503050406030204" pitchFamily="18" charset="0"/>
                        <a:cs typeface="Times New Roman" panose="02020603050405020304" pitchFamily="18" charset="0"/>
                      </a:rPr>
                      <m:t>)</m:t>
                    </m:r>
                    <m:r>
                      <a:rPr lang="en-IN" sz="3200" b="1">
                        <a:solidFill>
                          <a:srgbClr val="C00000"/>
                        </a:solidFill>
                        <a:latin typeface="Cambria Math" panose="02040503050406030204" pitchFamily="18" charset="0"/>
                        <a:cs typeface="Times New Roman" panose="02020603050405020304" pitchFamily="18" charset="0"/>
                      </a:rPr>
                      <m:t>𝐓𝐞𝐬𝐭</m:t>
                    </m:r>
                  </m:oMath>
                </a14:m>
                <a:endParaRPr lang="en-US" sz="3200" dirty="0">
                  <a:solidFill>
                    <a:schemeClr val="accent2"/>
                  </a:solidFill>
                  <a:latin typeface="Times New Roman" panose="02020603050405020304" pitchFamily="18" charset="0"/>
                  <a:cs typeface="Times New Roman" panose="02020603050405020304" pitchFamily="18" charset="0"/>
                </a:endParaRPr>
              </a:p>
            </p:txBody>
          </p:sp>
        </mc:Choice>
        <mc:Fallback xmlns="">
          <p:sp>
            <p:nvSpPr>
              <p:cNvPr id="4" name="Title 1"/>
              <p:cNvSpPr>
                <a:spLocks noGrp="1" noRot="1" noChangeAspect="1" noMove="1" noResize="1" noEditPoints="1" noAdjustHandles="1" noChangeArrowheads="1" noChangeShapeType="1" noTextEdit="1"/>
              </p:cNvSpPr>
              <p:nvPr>
                <p:ph type="title"/>
              </p:nvPr>
            </p:nvSpPr>
            <p:spPr>
              <a:xfrm>
                <a:off x="457200" y="274638"/>
                <a:ext cx="8610600" cy="639762"/>
              </a:xfrm>
              <a:blipFill rotWithShape="1">
                <a:blip r:embed="rId3"/>
                <a:stretch>
                  <a:fillRect l="-1769" t="-7619" b="-26667"/>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800720" y="1556280"/>
              <a:ext cx="7219080" cy="2631960"/>
            </p14:xfrm>
          </p:contentPart>
        </mc:Choice>
        <mc:Fallback>
          <p:pic>
            <p:nvPicPr>
              <p:cNvPr id="6" name="Ink 5"/>
              <p:cNvPicPr/>
              <p:nvPr/>
            </p:nvPicPr>
            <p:blipFill>
              <a:blip r:embed="rId5"/>
              <a:stretch>
                <a:fillRect/>
              </a:stretch>
            </p:blipFill>
            <p:spPr>
              <a:xfrm>
                <a:off x="1792440" y="1545840"/>
                <a:ext cx="7237440" cy="2647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3281040" y="1836720"/>
              <a:ext cx="2037960" cy="38520"/>
            </p14:xfrm>
          </p:contentPart>
        </mc:Choice>
        <mc:Fallback>
          <p:pic>
            <p:nvPicPr>
              <p:cNvPr id="7" name="Ink 6"/>
              <p:cNvPicPr/>
              <p:nvPr/>
            </p:nvPicPr>
            <p:blipFill>
              <a:blip r:embed="rId7"/>
              <a:stretch>
                <a:fillRect/>
              </a:stretch>
            </p:blipFill>
            <p:spPr>
              <a:xfrm>
                <a:off x="3275280" y="1827360"/>
                <a:ext cx="2053080" cy="56160"/>
              </a:xfrm>
              <a:prstGeom prst="rect">
                <a:avLst/>
              </a:prstGeom>
            </p:spPr>
          </p:pic>
        </mc:Fallback>
      </mc:AlternateContent>
    </p:spTree>
    <p:extLst>
      <p:ext uri="{BB962C8B-B14F-4D97-AF65-F5344CB8AC3E}">
        <p14:creationId xmlns:p14="http://schemas.microsoft.com/office/powerpoint/2010/main" val="39500151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a:bodyPr>
          <a:lstStyle/>
          <a:p>
            <a:pPr algn="l"/>
            <a:r>
              <a:rPr lang="en-US" sz="2000" b="1" dirty="0" smtClean="0">
                <a:solidFill>
                  <a:schemeClr val="accent2"/>
                </a:solidFill>
                <a:latin typeface="Times New Roman" panose="02020603050405020304" pitchFamily="18" charset="0"/>
                <a:cs typeface="Times New Roman" panose="02020603050405020304" pitchFamily="18" charset="0"/>
              </a:rPr>
              <a:t>Problems-1</a:t>
            </a:r>
            <a:r>
              <a:rPr lang="en-US" sz="2000" b="1" dirty="0">
                <a:solidFill>
                  <a:schemeClr val="accent2"/>
                </a:solidFill>
                <a:latin typeface="Times New Roman" panose="02020603050405020304" pitchFamily="18" charset="0"/>
                <a:cs typeface="Times New Roman" panose="02020603050405020304" pitchFamily="18" charset="0"/>
              </a:rPr>
              <a:t>Chi square test for goodness of fit</a:t>
            </a:r>
          </a:p>
        </p:txBody>
      </p:sp>
      <p:sp>
        <p:nvSpPr>
          <p:cNvPr id="3" name="Content Placeholder 2"/>
          <p:cNvSpPr>
            <a:spLocks noGrp="1"/>
          </p:cNvSpPr>
          <p:nvPr>
            <p:ph idx="1"/>
          </p:nvPr>
        </p:nvSpPr>
        <p:spPr>
          <a:xfrm>
            <a:off x="457200" y="685800"/>
            <a:ext cx="8229600" cy="5440363"/>
          </a:xfrm>
        </p:spPr>
        <p:txBody>
          <a:bodyPr>
            <a:normAutofit/>
          </a:bodyPr>
          <a:lstStyle/>
          <a:p>
            <a:r>
              <a:rPr lang="en-US" sz="2000" dirty="0" smtClean="0">
                <a:latin typeface="Times New Roman" panose="02020603050405020304" pitchFamily="18" charset="0"/>
                <a:cs typeface="Times New Roman" panose="02020603050405020304" pitchFamily="18" charset="0"/>
              </a:rPr>
              <a:t>A die is thrown 132 times with the following results:</a:t>
            </a:r>
          </a:p>
          <a:p>
            <a:pPr marL="0" indent="0">
              <a:buNone/>
            </a:pPr>
            <a:r>
              <a:rPr lang="en-US" sz="2000" dirty="0" smtClean="0">
                <a:latin typeface="Times New Roman" panose="02020603050405020304" pitchFamily="18" charset="0"/>
                <a:cs typeface="Times New Roman" panose="02020603050405020304" pitchFamily="18" charset="0"/>
              </a:rPr>
              <a:t>Number turned up:</a:t>
            </a:r>
          </a:p>
          <a:p>
            <a:pPr marL="0" indent="0">
              <a:buNone/>
            </a:pPr>
            <a:r>
              <a:rPr lang="en-US" sz="2000" dirty="0" smtClean="0">
                <a:latin typeface="Times New Roman" panose="02020603050405020304" pitchFamily="18" charset="0"/>
                <a:cs typeface="Times New Roman" panose="02020603050405020304" pitchFamily="18" charset="0"/>
              </a:rPr>
              <a:t>            Frequency:                                                                                              </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Test the hypothesis that the die is unbiased.</a:t>
            </a:r>
            <a:endParaRPr lang="en-US" sz="20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964502749"/>
              </p:ext>
            </p:extLst>
          </p:nvPr>
        </p:nvGraphicFramePr>
        <p:xfrm>
          <a:off x="2971800" y="1143000"/>
          <a:ext cx="5410200" cy="731520"/>
        </p:xfrm>
        <a:graphic>
          <a:graphicData uri="http://schemas.openxmlformats.org/drawingml/2006/table">
            <a:tbl>
              <a:tblPr firstRow="1" bandRow="1">
                <a:tableStyleId>{616DA210-FB5B-4158-B5E0-FEB733F419BA}</a:tableStyleId>
              </a:tblPr>
              <a:tblGrid>
                <a:gridCol w="901700"/>
                <a:gridCol w="901700"/>
                <a:gridCol w="901700"/>
                <a:gridCol w="901700"/>
                <a:gridCol w="901700"/>
                <a:gridCol w="901700"/>
              </a:tblGrid>
              <a:tr h="342900">
                <a:tc>
                  <a:txBody>
                    <a:bodyPr/>
                    <a:lstStyle/>
                    <a:p>
                      <a:pPr algn="ctr"/>
                      <a:r>
                        <a:rPr lang="en-US" dirty="0" smtClean="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6</a:t>
                      </a:r>
                      <a:endParaRPr lang="en-US" dirty="0">
                        <a:latin typeface="Times New Roman" panose="02020603050405020304" pitchFamily="18" charset="0"/>
                        <a:cs typeface="Times New Roman" panose="02020603050405020304" pitchFamily="18" charset="0"/>
                      </a:endParaRPr>
                    </a:p>
                  </a:txBody>
                  <a:tcPr/>
                </a:tc>
              </a:tr>
              <a:tr h="342900">
                <a:tc>
                  <a:txBody>
                    <a:bodyPr/>
                    <a:lstStyle/>
                    <a:p>
                      <a:pPr algn="ctr"/>
                      <a:r>
                        <a:rPr lang="en-US" dirty="0" smtClean="0">
                          <a:latin typeface="Times New Roman" panose="02020603050405020304" pitchFamily="18" charset="0"/>
                          <a:cs typeface="Times New Roman" panose="02020603050405020304" pitchFamily="18" charset="0"/>
                        </a:rPr>
                        <a:t>16</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25</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14</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29</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28</a:t>
                      </a:r>
                      <a:endParaRPr lang="en-US" dirty="0">
                        <a:latin typeface="Times New Roman" panose="02020603050405020304" pitchFamily="18" charset="0"/>
                        <a:cs typeface="Times New Roman" panose="02020603050405020304" pitchFamily="18" charset="0"/>
                      </a:endParaRPr>
                    </a:p>
                  </a:txBody>
                  <a:tcPr/>
                </a:tc>
              </a:tr>
            </a:tbl>
          </a:graphicData>
        </a:graphic>
      </p:graphicFrame>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124560" y="1358640"/>
              <a:ext cx="8789760" cy="5145840"/>
            </p14:xfrm>
          </p:contentPart>
        </mc:Choice>
        <mc:Fallback>
          <p:pic>
            <p:nvPicPr>
              <p:cNvPr id="7" name="Ink 6"/>
              <p:cNvPicPr/>
              <p:nvPr/>
            </p:nvPicPr>
            <p:blipFill>
              <a:blip r:embed="rId3"/>
              <a:stretch>
                <a:fillRect/>
              </a:stretch>
            </p:blipFill>
            <p:spPr>
              <a:xfrm>
                <a:off x="113760" y="1356120"/>
                <a:ext cx="8813520" cy="5157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7237800" y="4672800"/>
              <a:ext cx="1873800" cy="1680840"/>
            </p14:xfrm>
          </p:contentPart>
        </mc:Choice>
        <mc:Fallback>
          <p:pic>
            <p:nvPicPr>
              <p:cNvPr id="8" name="Ink 7"/>
              <p:cNvPicPr/>
              <p:nvPr/>
            </p:nvPicPr>
            <p:blipFill>
              <a:blip r:embed="rId5"/>
              <a:stretch>
                <a:fillRect/>
              </a:stretch>
            </p:blipFill>
            <p:spPr>
              <a:xfrm>
                <a:off x="7227360" y="4660920"/>
                <a:ext cx="1896120" cy="1701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p14:cNvContentPartPr/>
              <p14:nvPr/>
            </p14:nvContentPartPr>
            <p14:xfrm>
              <a:off x="4332240" y="2814120"/>
              <a:ext cx="1721520" cy="3601080"/>
            </p14:xfrm>
          </p:contentPart>
        </mc:Choice>
        <mc:Fallback>
          <p:pic>
            <p:nvPicPr>
              <p:cNvPr id="9" name="Ink 8"/>
              <p:cNvPicPr/>
              <p:nvPr/>
            </p:nvPicPr>
            <p:blipFill>
              <a:blip r:embed="rId7"/>
              <a:stretch>
                <a:fillRect/>
              </a:stretch>
            </p:blipFill>
            <p:spPr>
              <a:xfrm>
                <a:off x="4322520" y="2804760"/>
                <a:ext cx="1733760" cy="3612960"/>
              </a:xfrm>
              <a:prstGeom prst="rect">
                <a:avLst/>
              </a:prstGeom>
            </p:spPr>
          </p:pic>
        </mc:Fallback>
      </mc:AlternateContent>
    </p:spTree>
    <p:extLst>
      <p:ext uri="{BB962C8B-B14F-4D97-AF65-F5344CB8AC3E}">
        <p14:creationId xmlns:p14="http://schemas.microsoft.com/office/powerpoint/2010/main" val="8077438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a:bodyPr>
          <a:lstStyle/>
          <a:p>
            <a:pPr algn="l"/>
            <a:r>
              <a:rPr lang="en-US" sz="2000" b="1" dirty="0" smtClean="0">
                <a:solidFill>
                  <a:schemeClr val="accent2"/>
                </a:solidFill>
                <a:latin typeface="Times New Roman" panose="02020603050405020304" pitchFamily="18" charset="0"/>
                <a:cs typeface="Times New Roman" panose="02020603050405020304" pitchFamily="18" charset="0"/>
              </a:rPr>
              <a:t>Problems-2 Chi square test for goodness of fit</a:t>
            </a:r>
            <a:endParaRPr lang="en-US" sz="2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685800"/>
            <a:ext cx="8229600" cy="5440363"/>
          </a:xfrm>
        </p:spPr>
        <p:txBody>
          <a:bodyPr>
            <a:normAutofit/>
          </a:bodyPr>
          <a:lstStyle/>
          <a:p>
            <a:r>
              <a:rPr lang="en-US" sz="2000" dirty="0" smtClean="0">
                <a:latin typeface="Times New Roman" panose="02020603050405020304" pitchFamily="18" charset="0"/>
                <a:cs typeface="Times New Roman" panose="02020603050405020304" pitchFamily="18" charset="0"/>
              </a:rPr>
              <a:t>The theory predicts the proportion of beans in the four groups A,B,C and D should be 9:3:3:1. In an experiment among 1600 beans, the number in the four groups were 882,313, 287,118. Does the experimental results support theory?</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53280" y="1187640"/>
              <a:ext cx="9038520" cy="4227480"/>
            </p14:xfrm>
          </p:contentPart>
        </mc:Choice>
        <mc:Fallback>
          <p:pic>
            <p:nvPicPr>
              <p:cNvPr id="5" name="Ink 4"/>
              <p:cNvPicPr/>
              <p:nvPr/>
            </p:nvPicPr>
            <p:blipFill>
              <a:blip r:embed="rId3"/>
              <a:stretch>
                <a:fillRect/>
              </a:stretch>
            </p:blipFill>
            <p:spPr>
              <a:xfrm>
                <a:off x="43200" y="1184040"/>
                <a:ext cx="9060120" cy="4240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3034080" y="2555640"/>
              <a:ext cx="5880600" cy="3883680"/>
            </p14:xfrm>
          </p:contentPart>
        </mc:Choice>
        <mc:Fallback>
          <p:pic>
            <p:nvPicPr>
              <p:cNvPr id="6" name="Ink 5"/>
              <p:cNvPicPr/>
              <p:nvPr/>
            </p:nvPicPr>
            <p:blipFill>
              <a:blip r:embed="rId5"/>
              <a:stretch>
                <a:fillRect/>
              </a:stretch>
            </p:blipFill>
            <p:spPr>
              <a:xfrm>
                <a:off x="3024360" y="2547000"/>
                <a:ext cx="5901480" cy="3903840"/>
              </a:xfrm>
              <a:prstGeom prst="rect">
                <a:avLst/>
              </a:prstGeom>
            </p:spPr>
          </p:pic>
        </mc:Fallback>
      </mc:AlternateContent>
    </p:spTree>
    <p:extLst>
      <p:ext uri="{BB962C8B-B14F-4D97-AF65-F5344CB8AC3E}">
        <p14:creationId xmlns:p14="http://schemas.microsoft.com/office/powerpoint/2010/main" val="4955503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a:bodyPr>
          <a:lstStyle/>
          <a:p>
            <a:pPr algn="l"/>
            <a:r>
              <a:rPr lang="en-US" sz="2000" b="1" dirty="0" smtClean="0">
                <a:solidFill>
                  <a:schemeClr val="accent2"/>
                </a:solidFill>
                <a:latin typeface="Times New Roman" panose="02020603050405020304" pitchFamily="18" charset="0"/>
                <a:cs typeface="Times New Roman" panose="02020603050405020304" pitchFamily="18" charset="0"/>
              </a:rPr>
              <a:t>Problems-3 Chi </a:t>
            </a:r>
            <a:r>
              <a:rPr lang="en-US" sz="2000" b="1" dirty="0">
                <a:solidFill>
                  <a:schemeClr val="accent2"/>
                </a:solidFill>
                <a:latin typeface="Times New Roman" panose="02020603050405020304" pitchFamily="18" charset="0"/>
                <a:cs typeface="Times New Roman" panose="02020603050405020304" pitchFamily="18" charset="0"/>
              </a:rPr>
              <a:t>square </a:t>
            </a:r>
            <a:r>
              <a:rPr lang="en-US" sz="2000" b="1" dirty="0" smtClean="0">
                <a:solidFill>
                  <a:schemeClr val="accent2"/>
                </a:solidFill>
                <a:latin typeface="Times New Roman" panose="02020603050405020304" pitchFamily="18" charset="0"/>
                <a:cs typeface="Times New Roman" panose="02020603050405020304" pitchFamily="18" charset="0"/>
              </a:rPr>
              <a:t>test Independence of Attributes </a:t>
            </a:r>
            <a:endParaRPr lang="en-US" sz="2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685800"/>
            <a:ext cx="8229600" cy="5440363"/>
          </a:xfrm>
        </p:spPr>
        <p:txBody>
          <a:bodyPr>
            <a:normAutofit/>
          </a:bodyPr>
          <a:lstStyle/>
          <a:p>
            <a:r>
              <a:rPr lang="en-US" sz="2000" dirty="0" smtClean="0">
                <a:latin typeface="Times New Roman" panose="02020603050405020304" pitchFamily="18" charset="0"/>
                <a:cs typeface="Times New Roman" panose="02020603050405020304" pitchFamily="18" charset="0"/>
              </a:rPr>
              <a:t>A certain drug was administered to 456 males out of total 720 in a certain locality to test its efficacy against typhoid. The incidence of typhoid is shown below. Find out the effectiveness of the drug against the disease.</a:t>
            </a:r>
          </a:p>
          <a:p>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85446120"/>
              </p:ext>
            </p:extLst>
          </p:nvPr>
        </p:nvGraphicFramePr>
        <p:xfrm>
          <a:off x="1066800" y="2057400"/>
          <a:ext cx="7391400" cy="2286000"/>
        </p:xfrm>
        <a:graphic>
          <a:graphicData uri="http://schemas.openxmlformats.org/drawingml/2006/table">
            <a:tbl>
              <a:tblPr firstRow="1" bandRow="1">
                <a:tableStyleId>{616DA210-FB5B-4158-B5E0-FEB733F419BA}</a:tableStyleId>
              </a:tblPr>
              <a:tblGrid>
                <a:gridCol w="2667000"/>
                <a:gridCol w="1600200"/>
                <a:gridCol w="1320800"/>
                <a:gridCol w="1803400"/>
              </a:tblGrid>
              <a:tr h="34290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Infection</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No Infection</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Total</a:t>
                      </a:r>
                      <a:endParaRPr lang="en-US" dirty="0">
                        <a:latin typeface="Times New Roman" panose="02020603050405020304" pitchFamily="18" charset="0"/>
                        <a:cs typeface="Times New Roman" panose="02020603050405020304" pitchFamily="18" charset="0"/>
                      </a:endParaRPr>
                    </a:p>
                  </a:txBody>
                  <a:tcPr/>
                </a:tc>
              </a:tr>
              <a:tr h="342900">
                <a:tc>
                  <a:txBody>
                    <a:bodyPr/>
                    <a:lstStyle/>
                    <a:p>
                      <a:pPr algn="l"/>
                      <a:r>
                        <a:rPr lang="en-US" dirty="0" smtClean="0">
                          <a:latin typeface="Times New Roman" panose="02020603050405020304" pitchFamily="18" charset="0"/>
                          <a:cs typeface="Times New Roman" panose="02020603050405020304" pitchFamily="18" charset="0"/>
                        </a:rPr>
                        <a:t>Administered the drug</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144</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312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456</a:t>
                      </a:r>
                    </a:p>
                    <a:p>
                      <a:pPr algn="ctr"/>
                      <a:endParaRPr lang="en-US" dirty="0">
                        <a:latin typeface="Times New Roman" panose="02020603050405020304" pitchFamily="18" charset="0"/>
                        <a:cs typeface="Times New Roman" panose="02020603050405020304" pitchFamily="18" charset="0"/>
                      </a:endParaRPr>
                    </a:p>
                  </a:txBody>
                  <a:tcPr/>
                </a:tc>
              </a:tr>
              <a:tr h="342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Without Administered the drug</a:t>
                      </a:r>
                    </a:p>
                  </a:txBody>
                  <a:tcPr/>
                </a:tc>
                <a:tc>
                  <a:txBody>
                    <a:bodyPr/>
                    <a:lstStyle/>
                    <a:p>
                      <a:pPr algn="ctr"/>
                      <a:r>
                        <a:rPr lang="en-US" dirty="0" smtClean="0">
                          <a:latin typeface="Times New Roman" panose="02020603050405020304" pitchFamily="18" charset="0"/>
                          <a:cs typeface="Times New Roman" panose="02020603050405020304" pitchFamily="18" charset="0"/>
                        </a:rPr>
                        <a:t>192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72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264</a:t>
                      </a:r>
                      <a:endParaRPr lang="en-US" dirty="0">
                        <a:latin typeface="Times New Roman" panose="02020603050405020304" pitchFamily="18" charset="0"/>
                        <a:cs typeface="Times New Roman" panose="02020603050405020304" pitchFamily="18" charset="0"/>
                      </a:endParaRPr>
                    </a:p>
                  </a:txBody>
                  <a:tcPr/>
                </a:tc>
              </a:tr>
              <a:tr h="342900">
                <a:tc>
                  <a:txBody>
                    <a:bodyPr/>
                    <a:lstStyle/>
                    <a:p>
                      <a:pPr algn="ctr"/>
                      <a:r>
                        <a:rPr lang="en-US" dirty="0" smtClean="0">
                          <a:latin typeface="Times New Roman" panose="02020603050405020304" pitchFamily="18" charset="0"/>
                          <a:cs typeface="Times New Roman" panose="02020603050405020304" pitchFamily="18" charset="0"/>
                        </a:rPr>
                        <a:t>Total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336</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384</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720</a:t>
                      </a:r>
                      <a:endParaRPr lang="en-US" dirty="0">
                        <a:latin typeface="Times New Roman" panose="02020603050405020304" pitchFamily="18" charset="0"/>
                        <a:cs typeface="Times New Roman" panose="02020603050405020304" pitchFamily="18" charset="0"/>
                      </a:endParaRPr>
                    </a:p>
                  </a:txBody>
                  <a:tcPr/>
                </a:tc>
              </a:tr>
            </a:tbl>
          </a:graphicData>
        </a:graphic>
      </p:graphicFrame>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93600" y="2707560"/>
              <a:ext cx="9027360" cy="4146840"/>
            </p14:xfrm>
          </p:contentPart>
        </mc:Choice>
        <mc:Fallback>
          <p:pic>
            <p:nvPicPr>
              <p:cNvPr id="6" name="Ink 5"/>
              <p:cNvPicPr/>
              <p:nvPr/>
            </p:nvPicPr>
            <p:blipFill>
              <a:blip r:embed="rId3"/>
              <a:stretch>
                <a:fillRect/>
              </a:stretch>
            </p:blipFill>
            <p:spPr>
              <a:xfrm>
                <a:off x="88920" y="2696760"/>
                <a:ext cx="9042840" cy="4169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657360" y="1579680"/>
              <a:ext cx="8467920" cy="5186520"/>
            </p14:xfrm>
          </p:contentPart>
        </mc:Choice>
        <mc:Fallback>
          <p:pic>
            <p:nvPicPr>
              <p:cNvPr id="7" name="Ink 6"/>
              <p:cNvPicPr/>
              <p:nvPr/>
            </p:nvPicPr>
            <p:blipFill>
              <a:blip r:embed="rId5"/>
              <a:stretch>
                <a:fillRect/>
              </a:stretch>
            </p:blipFill>
            <p:spPr>
              <a:xfrm>
                <a:off x="645480" y="1568520"/>
                <a:ext cx="8490240" cy="5204880"/>
              </a:xfrm>
              <a:prstGeom prst="rect">
                <a:avLst/>
              </a:prstGeom>
            </p:spPr>
          </p:pic>
        </mc:Fallback>
      </mc:AlternateContent>
    </p:spTree>
    <p:extLst>
      <p:ext uri="{BB962C8B-B14F-4D97-AF65-F5344CB8AC3E}">
        <p14:creationId xmlns:p14="http://schemas.microsoft.com/office/powerpoint/2010/main" val="31239469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27" y="457200"/>
            <a:ext cx="8915400" cy="203132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An app provides ratings to three categories of restaurants under three categories. Can we conclude that the ratings are related to the size of the restaurant?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Small		Medium 	</a:t>
            </a:r>
            <a:r>
              <a:rPr lang="en-US" dirty="0" smtClean="0">
                <a:latin typeface="Times New Roman" panose="02020603050405020304" pitchFamily="18" charset="0"/>
                <a:cs typeface="Times New Roman" panose="02020603050405020304" pitchFamily="18" charset="0"/>
              </a:rPr>
              <a:t>       Large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Total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Good:		   20		     </a:t>
            </a:r>
            <a:r>
              <a:rPr lang="en-US" dirty="0" smtClean="0">
                <a:latin typeface="Times New Roman" panose="02020603050405020304" pitchFamily="18" charset="0"/>
                <a:cs typeface="Times New Roman" panose="02020603050405020304" pitchFamily="18" charset="0"/>
              </a:rPr>
              <a:t>10                </a:t>
            </a:r>
            <a:r>
              <a:rPr lang="en-US" dirty="0">
                <a:latin typeface="Times New Roman" panose="02020603050405020304" pitchFamily="18" charset="0"/>
                <a:cs typeface="Times New Roman" panose="02020603050405020304" pitchFamily="18" charset="0"/>
              </a:rPr>
              <a:t>17		  47</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Okay:		    11		      </a:t>
            </a:r>
            <a:r>
              <a:rPr lang="en-US" dirty="0" smtClean="0">
                <a:latin typeface="Times New Roman" panose="02020603050405020304" pitchFamily="18" charset="0"/>
                <a:cs typeface="Times New Roman" panose="02020603050405020304" pitchFamily="18" charset="0"/>
              </a:rPr>
              <a:t>8                  8</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27</a:t>
            </a:r>
          </a:p>
          <a:p>
            <a:r>
              <a:rPr lang="en-US" dirty="0" smtClean="0">
                <a:latin typeface="Times New Roman" panose="02020603050405020304" pitchFamily="18" charset="0"/>
                <a:cs typeface="Times New Roman" panose="02020603050405020304" pitchFamily="18" charset="0"/>
              </a:rPr>
              <a:t> Not </a:t>
            </a:r>
            <a:r>
              <a:rPr lang="en-US" dirty="0">
                <a:latin typeface="Times New Roman" panose="02020603050405020304" pitchFamily="18" charset="0"/>
                <a:cs typeface="Times New Roman" panose="02020603050405020304" pitchFamily="18" charset="0"/>
              </a:rPr>
              <a:t>Recommended:	    10		      7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9		  </a:t>
            </a:r>
            <a:r>
              <a:rPr lang="en-US" dirty="0" smtClean="0">
                <a:latin typeface="Times New Roman" panose="02020603050405020304" pitchFamily="18" charset="0"/>
                <a:cs typeface="Times New Roman" panose="02020603050405020304" pitchFamily="18" charset="0"/>
              </a:rPr>
              <a:t>26</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Total:		   41		      </a:t>
            </a:r>
            <a:r>
              <a:rPr lang="en-US" dirty="0" smtClean="0">
                <a:latin typeface="Times New Roman" panose="02020603050405020304" pitchFamily="18" charset="0"/>
                <a:cs typeface="Times New Roman" panose="02020603050405020304" pitchFamily="18" charset="0"/>
              </a:rPr>
              <a:t>25               34</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100</a:t>
            </a:r>
            <a:endParaRPr lang="en-US" dirty="0"/>
          </a:p>
        </p:txBody>
      </p:sp>
      <p:sp>
        <p:nvSpPr>
          <p:cNvPr id="3" name="Rectangle 2"/>
          <p:cNvSpPr/>
          <p:nvPr/>
        </p:nvSpPr>
        <p:spPr>
          <a:xfrm>
            <a:off x="152400" y="124691"/>
            <a:ext cx="7010400" cy="369332"/>
          </a:xfrm>
          <a:prstGeom prst="rect">
            <a:avLst/>
          </a:prstGeom>
        </p:spPr>
        <p:txBody>
          <a:bodyPr wrap="square">
            <a:spAutoFit/>
          </a:bodyPr>
          <a:lstStyle/>
          <a:p>
            <a:r>
              <a:rPr lang="en-US" b="1" dirty="0" smtClean="0">
                <a:solidFill>
                  <a:schemeClr val="accent2"/>
                </a:solidFill>
                <a:latin typeface="Times New Roman" panose="02020603050405020304" pitchFamily="18" charset="0"/>
                <a:cs typeface="Times New Roman" panose="02020603050405020304" pitchFamily="18" charset="0"/>
              </a:rPr>
              <a:t>Problems-4 </a:t>
            </a:r>
            <a:r>
              <a:rPr lang="en-US" b="1" dirty="0">
                <a:solidFill>
                  <a:schemeClr val="accent2"/>
                </a:solidFill>
                <a:latin typeface="Times New Roman" panose="02020603050405020304" pitchFamily="18" charset="0"/>
                <a:cs typeface="Times New Roman" panose="02020603050405020304" pitchFamily="18" charset="0"/>
              </a:rPr>
              <a:t>Chi square test Independence of Attributes </a:t>
            </a:r>
            <a:endParaRPr lang="en-US" dirty="0"/>
          </a:p>
        </p:txBody>
      </p:sp>
    </p:spTree>
    <p:extLst>
      <p:ext uri="{BB962C8B-B14F-4D97-AF65-F5344CB8AC3E}">
        <p14:creationId xmlns:p14="http://schemas.microsoft.com/office/powerpoint/2010/main" val="3110828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l"/>
            <a:r>
              <a:rPr lang="en-US" sz="4000" b="1" dirty="0" smtClean="0">
                <a:solidFill>
                  <a:schemeClr val="accent2"/>
                </a:solidFill>
                <a:latin typeface="Times New Roman" panose="02020603050405020304" pitchFamily="18" charset="0"/>
                <a:cs typeface="Times New Roman" panose="02020603050405020304" pitchFamily="18" charset="0"/>
              </a:rPr>
              <a:t>Sampling Distribution</a:t>
            </a:r>
            <a:endParaRPr lang="en-US" sz="4000" b="1" dirty="0">
              <a:solidFill>
                <a:schemeClr val="accent2"/>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28600" y="1066800"/>
            <a:ext cx="8610600" cy="5059363"/>
          </a:xfrm>
        </p:spPr>
        <p:txBody>
          <a:bodyPr>
            <a:normAutofit fontScale="92500" lnSpcReduction="20000"/>
          </a:bodyPr>
          <a:lstStyle/>
          <a:p>
            <a:pPr marL="0" indent="0" algn="just">
              <a:buNone/>
            </a:pPr>
            <a:r>
              <a:rPr lang="en-US" sz="2800" dirty="0">
                <a:latin typeface="Times New Roman" panose="02020603050405020304" pitchFamily="18" charset="0"/>
                <a:cs typeface="Times New Roman" panose="02020603050405020304" pitchFamily="18" charset="0"/>
              </a:rPr>
              <a:t>A sampling distribution acts as a frame of reference </a:t>
            </a:r>
            <a:r>
              <a:rPr lang="en-US" sz="2800" dirty="0" smtClean="0">
                <a:latin typeface="Times New Roman" panose="02020603050405020304" pitchFamily="18" charset="0"/>
                <a:cs typeface="Times New Roman" panose="02020603050405020304" pitchFamily="18" charset="0"/>
              </a:rPr>
              <a:t>for statistical </a:t>
            </a:r>
            <a:r>
              <a:rPr lang="en-US" sz="2800" dirty="0">
                <a:latin typeface="Times New Roman" panose="02020603050405020304" pitchFamily="18" charset="0"/>
                <a:cs typeface="Times New Roman" panose="02020603050405020304" pitchFamily="18" charset="0"/>
              </a:rPr>
              <a:t>decision making</a:t>
            </a:r>
            <a:r>
              <a:rPr lang="en-US" sz="2800" dirty="0"/>
              <a:t>.</a:t>
            </a:r>
          </a:p>
          <a:p>
            <a:pPr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is a </a:t>
            </a:r>
            <a:r>
              <a:rPr lang="en-US" sz="2000" i="1" dirty="0">
                <a:latin typeface="Times New Roman" panose="02020603050405020304" pitchFamily="18" charset="0"/>
                <a:cs typeface="Times New Roman" panose="02020603050405020304" pitchFamily="18" charset="0"/>
              </a:rPr>
              <a:t>theoretical probability distribution </a:t>
            </a:r>
            <a:r>
              <a:rPr lang="en-US" sz="2000" dirty="0">
                <a:latin typeface="Times New Roman" panose="02020603050405020304" pitchFamily="18" charset="0"/>
                <a:cs typeface="Times New Roman" panose="02020603050405020304" pitchFamily="18" charset="0"/>
              </a:rPr>
              <a:t>of the possible </a:t>
            </a:r>
            <a:r>
              <a:rPr lang="en-US" sz="2000" dirty="0" smtClean="0">
                <a:latin typeface="Times New Roman" panose="02020603050405020304" pitchFamily="18" charset="0"/>
                <a:cs typeface="Times New Roman" panose="02020603050405020304" pitchFamily="18" charset="0"/>
              </a:rPr>
              <a:t>values of </a:t>
            </a:r>
            <a:r>
              <a:rPr lang="en-US" sz="2000" dirty="0">
                <a:latin typeface="Times New Roman" panose="02020603050405020304" pitchFamily="18" charset="0"/>
                <a:cs typeface="Times New Roman" panose="02020603050405020304" pitchFamily="18" charset="0"/>
              </a:rPr>
              <a:t>some sample statistic that would occur if we were to draw </a:t>
            </a:r>
            <a:r>
              <a:rPr lang="en-US" sz="2000" dirty="0" smtClean="0">
                <a:latin typeface="Times New Roman" panose="02020603050405020304" pitchFamily="18" charset="0"/>
                <a:cs typeface="Times New Roman" panose="02020603050405020304" pitchFamily="18" charset="0"/>
              </a:rPr>
              <a:t>all possible </a:t>
            </a:r>
            <a:r>
              <a:rPr lang="en-US" sz="2000" dirty="0">
                <a:latin typeface="Times New Roman" panose="02020603050405020304" pitchFamily="18" charset="0"/>
                <a:cs typeface="Times New Roman" panose="02020603050405020304" pitchFamily="18" charset="0"/>
              </a:rPr>
              <a:t>samples </a:t>
            </a:r>
            <a:r>
              <a:rPr lang="en-US" sz="2000" b="1" dirty="0">
                <a:latin typeface="Times New Roman" panose="02020603050405020304" pitchFamily="18" charset="0"/>
                <a:cs typeface="Times New Roman" panose="02020603050405020304" pitchFamily="18" charset="0"/>
              </a:rPr>
              <a:t>of a fixed size </a:t>
            </a:r>
            <a:r>
              <a:rPr lang="en-US" sz="2000" dirty="0">
                <a:latin typeface="Times New Roman" panose="02020603050405020304" pitchFamily="18" charset="0"/>
                <a:cs typeface="Times New Roman" panose="02020603050405020304" pitchFamily="18" charset="0"/>
              </a:rPr>
              <a:t>from a given population.</a:t>
            </a:r>
          </a:p>
          <a:p>
            <a:pPr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sampling distribution allows us to determine </a:t>
            </a:r>
            <a:r>
              <a:rPr lang="en-US" sz="2000" dirty="0" smtClean="0">
                <a:latin typeface="Times New Roman" panose="02020603050405020304" pitchFamily="18" charset="0"/>
                <a:cs typeface="Times New Roman" panose="02020603050405020304" pitchFamily="18" charset="0"/>
              </a:rPr>
              <a:t>whether, given </a:t>
            </a:r>
            <a:r>
              <a:rPr lang="en-US" sz="2000" dirty="0">
                <a:latin typeface="Times New Roman" panose="02020603050405020304" pitchFamily="18" charset="0"/>
                <a:cs typeface="Times New Roman" panose="02020603050405020304" pitchFamily="18" charset="0"/>
              </a:rPr>
              <a:t>the variability among all possible sample means, the </a:t>
            </a:r>
            <a:r>
              <a:rPr lang="en-US" sz="2000" dirty="0" smtClean="0">
                <a:latin typeface="Times New Roman" panose="02020603050405020304" pitchFamily="18" charset="0"/>
                <a:cs typeface="Times New Roman" panose="02020603050405020304" pitchFamily="18" charset="0"/>
              </a:rPr>
              <a:t>one we </a:t>
            </a:r>
            <a:r>
              <a:rPr lang="en-US" sz="2000" dirty="0">
                <a:latin typeface="Times New Roman" panose="02020603050405020304" pitchFamily="18" charset="0"/>
                <a:cs typeface="Times New Roman" panose="02020603050405020304" pitchFamily="18" charset="0"/>
              </a:rPr>
              <a:t>observed is a common out come or a rare outcome.</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Imagine that each one of you asks a random sample of 10 people</a:t>
            </a:r>
          </a:p>
          <a:p>
            <a:pPr marL="0" indent="0" algn="just">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in </a:t>
            </a:r>
            <a:r>
              <a:rPr lang="en-US" sz="2400" dirty="0">
                <a:latin typeface="Times New Roman" panose="02020603050405020304" pitchFamily="18" charset="0"/>
                <a:cs typeface="Times New Roman" panose="02020603050405020304" pitchFamily="18" charset="0"/>
              </a:rPr>
              <a:t>this class what their height is. </a:t>
            </a:r>
            <a:endParaRPr lang="en-US"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You </a:t>
            </a:r>
            <a:r>
              <a:rPr lang="en-US" sz="2400" dirty="0">
                <a:latin typeface="Times New Roman" panose="02020603050405020304" pitchFamily="18" charset="0"/>
                <a:cs typeface="Times New Roman" panose="02020603050405020304" pitchFamily="18" charset="0"/>
              </a:rPr>
              <a:t>each calculate the average height of your sample to get the</a:t>
            </a:r>
          </a:p>
          <a:p>
            <a:pPr marL="0" indent="0" algn="just">
              <a:buNone/>
            </a:pPr>
            <a:r>
              <a:rPr lang="en-US" sz="2400" dirty="0" smtClean="0">
                <a:latin typeface="Times New Roman" panose="02020603050405020304" pitchFamily="18" charset="0"/>
                <a:cs typeface="Times New Roman" panose="02020603050405020304" pitchFamily="18" charset="0"/>
              </a:rPr>
              <a:t>      sample </a:t>
            </a:r>
            <a:r>
              <a:rPr lang="en-US" sz="2400" dirty="0">
                <a:latin typeface="Times New Roman" panose="02020603050405020304" pitchFamily="18" charset="0"/>
                <a:cs typeface="Times New Roman" panose="02020603050405020304" pitchFamily="18" charset="0"/>
              </a:rPr>
              <a:t>mean.</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When you report back, would you expect all of your sample</a:t>
            </a:r>
          </a:p>
          <a:p>
            <a:pPr marL="0" indent="0" algn="just">
              <a:buNone/>
            </a:pPr>
            <a:r>
              <a:rPr lang="en-US" sz="2400" dirty="0" smtClean="0">
                <a:latin typeface="Times New Roman" panose="02020603050405020304" pitchFamily="18" charset="0"/>
                <a:cs typeface="Times New Roman" panose="02020603050405020304" pitchFamily="18" charset="0"/>
              </a:rPr>
              <a:t>     means </a:t>
            </a:r>
            <a:r>
              <a:rPr lang="en-US" sz="2400" dirty="0">
                <a:latin typeface="Times New Roman" panose="02020603050405020304" pitchFamily="18" charset="0"/>
                <a:cs typeface="Times New Roman" panose="02020603050405020304" pitchFamily="18" charset="0"/>
              </a:rPr>
              <a:t>to be the same?</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How much would you expect them to differ?</a:t>
            </a:r>
            <a:endParaRPr lang="en-US" sz="2400" b="1" dirty="0" smtClean="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883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l"/>
            <a:r>
              <a:rPr lang="en-US" sz="4000" b="1" dirty="0" smtClean="0">
                <a:solidFill>
                  <a:schemeClr val="accent2"/>
                </a:solidFill>
                <a:latin typeface="Times New Roman" panose="02020603050405020304" pitchFamily="18" charset="0"/>
                <a:cs typeface="Times New Roman" panose="02020603050405020304" pitchFamily="18" charset="0"/>
              </a:rPr>
              <a:t>Sampling Distribution of the Mean</a:t>
            </a:r>
            <a:endParaRPr lang="en-US" sz="4000" b="1" dirty="0">
              <a:solidFill>
                <a:schemeClr val="accent2"/>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28600" y="1066800"/>
            <a:ext cx="8610600" cy="5059363"/>
          </a:xfrm>
        </p:spPr>
        <p:txBody>
          <a:bodyPr>
            <a:normAutofit/>
          </a:bodyPr>
          <a:lstStyle/>
          <a:p>
            <a:r>
              <a:rPr lang="en-US" sz="2000" dirty="0">
                <a:latin typeface="Times New Roman" panose="02020603050405020304" pitchFamily="18" charset="0"/>
                <a:cs typeface="Times New Roman" panose="02020603050405020304" pitchFamily="18" charset="0"/>
              </a:rPr>
              <a:t>Random samples rarely exactly represent the </a:t>
            </a:r>
            <a:r>
              <a:rPr lang="en-US" sz="2000" dirty="0" smtClean="0">
                <a:latin typeface="Times New Roman" panose="02020603050405020304" pitchFamily="18" charset="0"/>
                <a:cs typeface="Times New Roman" panose="02020603050405020304" pitchFamily="18" charset="0"/>
              </a:rPr>
              <a:t>underlying population. </a:t>
            </a:r>
            <a:r>
              <a:rPr lang="en-US" sz="2000" dirty="0">
                <a:latin typeface="Times New Roman" panose="02020603050405020304" pitchFamily="18" charset="0"/>
                <a:cs typeface="Times New Roman" panose="02020603050405020304" pitchFamily="18" charset="0"/>
              </a:rPr>
              <a:t>We rely on sampling distributions to give us a better </a:t>
            </a:r>
            <a:r>
              <a:rPr lang="en-US" sz="2000" dirty="0" smtClean="0">
                <a:latin typeface="Times New Roman" panose="02020603050405020304" pitchFamily="18" charset="0"/>
                <a:cs typeface="Times New Roman" panose="02020603050405020304" pitchFamily="18" charset="0"/>
              </a:rPr>
              <a:t>idea whether </a:t>
            </a:r>
            <a:r>
              <a:rPr lang="en-US" sz="2000" dirty="0">
                <a:latin typeface="Times New Roman" panose="02020603050405020304" pitchFamily="18" charset="0"/>
                <a:cs typeface="Times New Roman" panose="02020603050405020304" pitchFamily="18" charset="0"/>
              </a:rPr>
              <a:t>the sample we’ve observed represents a common </a:t>
            </a:r>
            <a:r>
              <a:rPr lang="en-US" sz="2000" dirty="0" smtClean="0">
                <a:latin typeface="Times New Roman" panose="02020603050405020304" pitchFamily="18" charset="0"/>
                <a:cs typeface="Times New Roman" panose="02020603050405020304" pitchFamily="18" charset="0"/>
              </a:rPr>
              <a:t>or rare </a:t>
            </a:r>
            <a:r>
              <a:rPr lang="en-US" sz="2000" dirty="0">
                <a:latin typeface="Times New Roman" panose="02020603050405020304" pitchFamily="18" charset="0"/>
                <a:cs typeface="Times New Roman" panose="02020603050405020304" pitchFamily="18" charset="0"/>
              </a:rPr>
              <a:t>outcome.</a:t>
            </a:r>
          </a:p>
          <a:p>
            <a:r>
              <a:rPr lang="en-US" sz="2000" b="1" dirty="0" smtClean="0">
                <a:latin typeface="Times New Roman" panose="02020603050405020304" pitchFamily="18" charset="0"/>
                <a:cs typeface="Times New Roman" panose="02020603050405020304" pitchFamily="18" charset="0"/>
              </a:rPr>
              <a:t>Sampling </a:t>
            </a:r>
            <a:r>
              <a:rPr lang="en-US" sz="2000" b="1" dirty="0">
                <a:latin typeface="Times New Roman" panose="02020603050405020304" pitchFamily="18" charset="0"/>
                <a:cs typeface="Times New Roman" panose="02020603050405020304" pitchFamily="18" charset="0"/>
              </a:rPr>
              <a:t>distribution of the mean: </a:t>
            </a:r>
            <a:r>
              <a:rPr lang="en-US" sz="2000" i="1" dirty="0">
                <a:latin typeface="Times New Roman" panose="02020603050405020304" pitchFamily="18" charset="0"/>
                <a:cs typeface="Times New Roman" panose="02020603050405020304" pitchFamily="18" charset="0"/>
              </a:rPr>
              <a:t>probability distribution </a:t>
            </a:r>
            <a:r>
              <a:rPr lang="en-US" sz="2000" i="1" dirty="0" smtClean="0">
                <a:latin typeface="Times New Roman" panose="02020603050405020304" pitchFamily="18" charset="0"/>
                <a:cs typeface="Times New Roman" panose="02020603050405020304" pitchFamily="18" charset="0"/>
              </a:rPr>
              <a:t>of means </a:t>
            </a:r>
            <a:r>
              <a:rPr lang="en-US" sz="2000" dirty="0">
                <a:latin typeface="Times New Roman" panose="02020603050405020304" pitchFamily="18" charset="0"/>
                <a:cs typeface="Times New Roman" panose="02020603050405020304" pitchFamily="18" charset="0"/>
              </a:rPr>
              <a:t>for ALL possible random samples OF A GIVEN </a:t>
            </a:r>
            <a:r>
              <a:rPr lang="en-US" sz="2000" dirty="0" smtClean="0">
                <a:latin typeface="Times New Roman" panose="02020603050405020304" pitchFamily="18" charset="0"/>
                <a:cs typeface="Times New Roman" panose="02020603050405020304" pitchFamily="18" charset="0"/>
              </a:rPr>
              <a:t>SIZE from </a:t>
            </a:r>
            <a:r>
              <a:rPr lang="en-US" sz="2000" dirty="0">
                <a:latin typeface="Times New Roman" panose="02020603050405020304" pitchFamily="18" charset="0"/>
                <a:cs typeface="Times New Roman" panose="02020603050405020304" pitchFamily="18" charset="0"/>
              </a:rPr>
              <a:t>some </a:t>
            </a:r>
            <a:r>
              <a:rPr lang="en-US" sz="2000" dirty="0" smtClean="0">
                <a:latin typeface="Times New Roman" panose="02020603050405020304" pitchFamily="18" charset="0"/>
                <a:cs typeface="Times New Roman" panose="02020603050405020304" pitchFamily="18" charset="0"/>
              </a:rPr>
              <a:t>population,</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It describes </a:t>
            </a:r>
            <a:r>
              <a:rPr lang="en-US" sz="2000" dirty="0">
                <a:latin typeface="Times New Roman" panose="02020603050405020304" pitchFamily="18" charset="0"/>
                <a:cs typeface="Times New Roman" panose="02020603050405020304" pitchFamily="18" charset="0"/>
              </a:rPr>
              <a:t>the behavior of a sampling mean </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ALL possible samples is a lot!</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Example: All possible samples of size 5</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from a class </a:t>
            </a:r>
            <a:r>
              <a:rPr lang="en-US" sz="2000" dirty="0" smtClean="0">
                <a:latin typeface="Times New Roman" panose="02020603050405020304" pitchFamily="18" charset="0"/>
                <a:cs typeface="Times New Roman" panose="02020603050405020304" pitchFamily="18" charset="0"/>
              </a:rPr>
              <a:t>of 90 </a:t>
            </a:r>
            <a:r>
              <a:rPr lang="en-US" sz="2000"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43949268</a:t>
            </a:r>
            <a:endParaRPr lang="en-US" sz="2000" b="1" dirty="0" smtClean="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86200"/>
            <a:ext cx="6705600" cy="2556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42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l"/>
            <a:r>
              <a:rPr lang="en-US" sz="4000" b="1" dirty="0" smtClean="0">
                <a:solidFill>
                  <a:schemeClr val="accent2"/>
                </a:solidFill>
                <a:latin typeface="Times New Roman" panose="02020603050405020304" pitchFamily="18" charset="0"/>
                <a:cs typeface="Times New Roman" panose="02020603050405020304" pitchFamily="18" charset="0"/>
              </a:rPr>
              <a:t>Sampling Distribution of the Mean</a:t>
            </a:r>
            <a:endParaRPr lang="en-US" sz="4000" b="1"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33400" y="1166843"/>
                <a:ext cx="8153400" cy="4154984"/>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The value of the sample mean </a:t>
                </a:r>
                <a14:m>
                  <m:oMath xmlns:m="http://schemas.openxmlformats.org/officeDocument/2006/math">
                    <m:acc>
                      <m:accPr>
                        <m:chr m:val="̅"/>
                        <m:ctrlPr>
                          <a:rPr lang="en-US" sz="2400" i="1" smtClean="0">
                            <a:latin typeface="Cambria Math"/>
                            <a:ea typeface="Cambria Math"/>
                          </a:rPr>
                        </m:ctrlPr>
                      </m:accPr>
                      <m:e>
                        <m:r>
                          <a:rPr lang="en-US" sz="2400" b="0" i="1" smtClean="0">
                            <a:latin typeface="Cambria Math"/>
                            <a:ea typeface="Cambria Math"/>
                          </a:rPr>
                          <m:t>𝑋</m:t>
                        </m:r>
                      </m:e>
                    </m:acc>
                  </m:oMath>
                </a14:m>
                <a:r>
                  <a:rPr lang="en-US" sz="2400" i="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varies from </a:t>
                </a:r>
                <a:r>
                  <a:rPr lang="en-US" sz="2400" dirty="0" smtClean="0">
                    <a:latin typeface="Times New Roman" panose="02020603050405020304" pitchFamily="18" charset="0"/>
                    <a:cs typeface="Times New Roman" panose="02020603050405020304" pitchFamily="18" charset="0"/>
                  </a:rPr>
                  <a:t>random sample </a:t>
                </a:r>
                <a:r>
                  <a:rPr lang="en-US" sz="2400" dirty="0">
                    <a:latin typeface="Times New Roman" panose="02020603050405020304" pitchFamily="18" charset="0"/>
                    <a:cs typeface="Times New Roman" panose="02020603050405020304" pitchFamily="18" charset="0"/>
                  </a:rPr>
                  <a:t>to another.</a:t>
                </a:r>
              </a:p>
              <a:p>
                <a:r>
                  <a:rPr lang="en-US" sz="2400" dirty="0">
                    <a:latin typeface="Times New Roman" panose="02020603050405020304" pitchFamily="18" charset="0"/>
                    <a:cs typeface="Times New Roman" panose="02020603050405020304" pitchFamily="18" charset="0"/>
                  </a:rPr>
                  <a:t>- The value of </a:t>
                </a:r>
                <a:r>
                  <a:rPr lang="en-US" sz="2400" i="1" dirty="0" smtClean="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400" i="1">
                            <a:latin typeface="Cambria Math"/>
                            <a:ea typeface="Cambria Math"/>
                          </a:rPr>
                        </m:ctrlPr>
                      </m:accPr>
                      <m:e>
                        <m:r>
                          <a:rPr lang="en-US" sz="2400" i="1">
                            <a:latin typeface="Cambria Math"/>
                            <a:ea typeface="Cambria Math"/>
                          </a:rPr>
                          <m:t>𝑋</m:t>
                        </m:r>
                      </m:e>
                    </m:acc>
                    <m:r>
                      <a:rPr lang="en-US" sz="2400" i="1">
                        <a:latin typeface="Cambria Math"/>
                        <a:ea typeface="Cambria Math"/>
                      </a:rPr>
                      <m:t> </m:t>
                    </m:r>
                  </m:oMath>
                </a14:m>
                <a:r>
                  <a:rPr lang="en-US" sz="2400" dirty="0">
                    <a:latin typeface="Times New Roman" panose="02020603050405020304" pitchFamily="18" charset="0"/>
                    <a:cs typeface="Times New Roman" panose="02020603050405020304" pitchFamily="18" charset="0"/>
                  </a:rPr>
                  <a:t>is random and it depends on the random</a:t>
                </a:r>
              </a:p>
              <a:p>
                <a:r>
                  <a:rPr lang="en-US" sz="2400" dirty="0">
                    <a:latin typeface="Times New Roman" panose="02020603050405020304" pitchFamily="18" charset="0"/>
                    <a:cs typeface="Times New Roman" panose="02020603050405020304" pitchFamily="18" charset="0"/>
                  </a:rPr>
                  <a:t>sample.</a:t>
                </a:r>
              </a:p>
              <a:p>
                <a:r>
                  <a:rPr lang="en-US" sz="2400" dirty="0">
                    <a:latin typeface="Times New Roman" panose="02020603050405020304" pitchFamily="18" charset="0"/>
                    <a:cs typeface="Times New Roman" panose="02020603050405020304" pitchFamily="18" charset="0"/>
                  </a:rPr>
                  <a:t>- The sample mean </a:t>
                </a:r>
                <a14:m>
                  <m:oMath xmlns:m="http://schemas.openxmlformats.org/officeDocument/2006/math">
                    <m:acc>
                      <m:accPr>
                        <m:chr m:val="̅"/>
                        <m:ctrlPr>
                          <a:rPr lang="en-US" sz="2400" i="1">
                            <a:latin typeface="Cambria Math"/>
                            <a:ea typeface="Cambria Math"/>
                          </a:rPr>
                        </m:ctrlPr>
                      </m:accPr>
                      <m:e>
                        <m:r>
                          <a:rPr lang="en-US" sz="2400" i="1">
                            <a:latin typeface="Cambria Math"/>
                            <a:ea typeface="Cambria Math"/>
                          </a:rPr>
                          <m:t>𝑋</m:t>
                        </m:r>
                      </m:e>
                    </m:acc>
                  </m:oMath>
                </a14:m>
                <a:r>
                  <a:rPr lang="en-US" sz="2400" i="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 random variable.</a:t>
                </a:r>
              </a:p>
              <a:p>
                <a:r>
                  <a:rPr lang="en-US" sz="2400" dirty="0">
                    <a:latin typeface="Times New Roman" panose="02020603050405020304" pitchFamily="18" charset="0"/>
                    <a:cs typeface="Times New Roman" panose="02020603050405020304" pitchFamily="18" charset="0"/>
                  </a:rPr>
                  <a:t>- The probability distribution of </a:t>
                </a:r>
                <a14:m>
                  <m:oMath xmlns:m="http://schemas.openxmlformats.org/officeDocument/2006/math">
                    <m:acc>
                      <m:accPr>
                        <m:chr m:val="̅"/>
                        <m:ctrlPr>
                          <a:rPr lang="en-US" sz="2400" i="1">
                            <a:latin typeface="Cambria Math"/>
                            <a:ea typeface="Cambria Math"/>
                          </a:rPr>
                        </m:ctrlPr>
                      </m:accPr>
                      <m:e>
                        <m:r>
                          <a:rPr lang="en-US" sz="2400" i="1">
                            <a:latin typeface="Cambria Math"/>
                            <a:ea typeface="Cambria Math"/>
                          </a:rPr>
                          <m:t>𝑋</m:t>
                        </m:r>
                      </m:e>
                    </m:acc>
                  </m:oMath>
                </a14:m>
                <a:r>
                  <a:rPr lang="en-US" sz="2400" i="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called the </a:t>
                </a:r>
                <a:r>
                  <a:rPr lang="en-US" sz="2400" dirty="0" smtClean="0">
                    <a:latin typeface="Times New Roman" panose="02020603050405020304" pitchFamily="18" charset="0"/>
                    <a:cs typeface="Times New Roman" panose="02020603050405020304" pitchFamily="18" charset="0"/>
                  </a:rPr>
                  <a:t>sampling distribution </a:t>
                </a:r>
                <a:r>
                  <a:rPr lang="en-US" sz="2400" dirty="0">
                    <a:latin typeface="Times New Roman" panose="02020603050405020304" pitchFamily="18" charset="0"/>
                    <a:cs typeface="Times New Roman" panose="02020603050405020304" pitchFamily="18" charset="0"/>
                  </a:rPr>
                  <a:t>of the sample mean </a:t>
                </a:r>
                <a14:m>
                  <m:oMath xmlns:m="http://schemas.openxmlformats.org/officeDocument/2006/math">
                    <m:acc>
                      <m:accPr>
                        <m:chr m:val="̅"/>
                        <m:ctrlPr>
                          <a:rPr lang="en-US" sz="2400" i="1">
                            <a:latin typeface="Cambria Math"/>
                            <a:ea typeface="Cambria Math"/>
                          </a:rPr>
                        </m:ctrlPr>
                      </m:accPr>
                      <m:e>
                        <m:r>
                          <a:rPr lang="en-US" sz="2400" i="1">
                            <a:latin typeface="Cambria Math"/>
                            <a:ea typeface="Cambria Math"/>
                          </a:rPr>
                          <m:t>𝑋</m:t>
                        </m:r>
                      </m:e>
                    </m:acc>
                  </m:oMath>
                </a14:m>
                <a:r>
                  <a:rPr lang="en-US" sz="2400" i="1"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Questions:</a:t>
                </a: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What </a:t>
                </a:r>
                <a:r>
                  <a:rPr lang="en-US" sz="2400" dirty="0">
                    <a:latin typeface="Times New Roman" panose="02020603050405020304" pitchFamily="18" charset="0"/>
                    <a:cs typeface="Times New Roman" panose="02020603050405020304" pitchFamily="18" charset="0"/>
                  </a:rPr>
                  <a:t>is the sampling distribution of the sample </a:t>
                </a:r>
                <a:r>
                  <a:rPr lang="en-US" sz="2400" dirty="0" smtClean="0">
                    <a:latin typeface="Times New Roman" panose="02020603050405020304" pitchFamily="18" charset="0"/>
                    <a:cs typeface="Times New Roman" panose="02020603050405020304" pitchFamily="18" charset="0"/>
                  </a:rPr>
                  <a:t>mean </a:t>
                </a:r>
                <a14:m>
                  <m:oMath xmlns:m="http://schemas.openxmlformats.org/officeDocument/2006/math">
                    <m:acc>
                      <m:accPr>
                        <m:chr m:val="̅"/>
                        <m:ctrlPr>
                          <a:rPr lang="en-US" sz="2400" i="1">
                            <a:latin typeface="Cambria Math"/>
                            <a:ea typeface="Cambria Math"/>
                          </a:rPr>
                        </m:ctrlPr>
                      </m:accPr>
                      <m:e>
                        <m:r>
                          <a:rPr lang="en-US" sz="2400" i="1">
                            <a:latin typeface="Cambria Math"/>
                            <a:ea typeface="Cambria Math"/>
                          </a:rPr>
                          <m:t>𝑋</m:t>
                        </m:r>
                      </m:e>
                    </m:acc>
                  </m:oMath>
                </a14:m>
                <a:r>
                  <a:rPr lang="en-US" sz="2400" i="1"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What is the mean of the sample mean </a:t>
                </a:r>
                <a14:m>
                  <m:oMath xmlns:m="http://schemas.openxmlformats.org/officeDocument/2006/math">
                    <m:acc>
                      <m:accPr>
                        <m:chr m:val="̅"/>
                        <m:ctrlPr>
                          <a:rPr lang="en-US" sz="2400" i="1">
                            <a:latin typeface="Cambria Math"/>
                            <a:ea typeface="Cambria Math"/>
                          </a:rPr>
                        </m:ctrlPr>
                      </m:accPr>
                      <m:e>
                        <m:r>
                          <a:rPr lang="en-US" sz="2400" i="1">
                            <a:latin typeface="Cambria Math"/>
                            <a:ea typeface="Cambria Math"/>
                          </a:rPr>
                          <m:t>𝑋</m:t>
                        </m:r>
                      </m:e>
                    </m:acc>
                  </m:oMath>
                </a14:m>
                <a:r>
                  <a:rPr lang="en-US" sz="2400" i="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What is the variance of the sample mean </a:t>
                </a:r>
                <a14:m>
                  <m:oMath xmlns:m="http://schemas.openxmlformats.org/officeDocument/2006/math">
                    <m:acc>
                      <m:accPr>
                        <m:chr m:val="̅"/>
                        <m:ctrlPr>
                          <a:rPr lang="en-US" sz="2400" i="1">
                            <a:latin typeface="Cambria Math"/>
                            <a:ea typeface="Cambria Math"/>
                          </a:rPr>
                        </m:ctrlPr>
                      </m:accPr>
                      <m:e>
                        <m:r>
                          <a:rPr lang="en-US" sz="2400" i="1">
                            <a:latin typeface="Cambria Math"/>
                            <a:ea typeface="Cambria Math"/>
                          </a:rPr>
                          <m:t>𝑋</m:t>
                        </m:r>
                      </m:e>
                    </m:acc>
                  </m:oMath>
                </a14:m>
                <a:r>
                  <a:rPr lang="en-US" sz="2400" i="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p>
            </p:txBody>
          </p:sp>
        </mc:Choice>
        <mc:Fallback xmlns="">
          <p:sp>
            <p:nvSpPr>
              <p:cNvPr id="3" name="Rectangle 2"/>
              <p:cNvSpPr>
                <a:spLocks noRot="1" noChangeAspect="1" noMove="1" noResize="1" noEditPoints="1" noAdjustHandles="1" noChangeArrowheads="1" noChangeShapeType="1" noTextEdit="1"/>
              </p:cNvSpPr>
              <p:nvPr/>
            </p:nvSpPr>
            <p:spPr>
              <a:xfrm>
                <a:off x="533400" y="1166843"/>
                <a:ext cx="8153400" cy="4154984"/>
              </a:xfrm>
              <a:prstGeom prst="rect">
                <a:avLst/>
              </a:prstGeom>
              <a:blipFill rotWithShape="1">
                <a:blip r:embed="rId2"/>
                <a:stretch>
                  <a:fillRect l="-1197" t="-1173" b="-2346"/>
                </a:stretch>
              </a:blipFill>
            </p:spPr>
            <p:txBody>
              <a:bodyPr/>
              <a:lstStyle/>
              <a:p>
                <a:r>
                  <a:rPr lang="en-US">
                    <a:noFill/>
                  </a:rPr>
                  <a:t> </a:t>
                </a:r>
              </a:p>
            </p:txBody>
          </p:sp>
        </mc:Fallback>
      </mc:AlternateContent>
    </p:spTree>
    <p:extLst>
      <p:ext uri="{BB962C8B-B14F-4D97-AF65-F5344CB8AC3E}">
        <p14:creationId xmlns:p14="http://schemas.microsoft.com/office/powerpoint/2010/main" val="2132990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944562"/>
          </a:xfrm>
        </p:spPr>
        <p:txBody>
          <a:bodyPr>
            <a:normAutofit/>
          </a:bodyPr>
          <a:lstStyle/>
          <a:p>
            <a:pPr algn="l"/>
            <a:r>
              <a:rPr lang="en-US" sz="4000" b="1" dirty="0" smtClean="0">
                <a:solidFill>
                  <a:schemeClr val="accent2"/>
                </a:solidFill>
                <a:latin typeface="Times New Roman" panose="02020603050405020304" pitchFamily="18" charset="0"/>
                <a:cs typeface="Times New Roman" panose="02020603050405020304" pitchFamily="18" charset="0"/>
              </a:rPr>
              <a:t>Sampling Distribution of the Mean</a:t>
            </a:r>
            <a:endParaRPr lang="en-US" sz="4000" b="1" dirty="0">
              <a:solidFill>
                <a:schemeClr val="accent2"/>
              </a:solidFill>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6858000" cy="3459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7247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6ABC3ECB57434694BE45573D215B3E" ma:contentTypeVersion="2" ma:contentTypeDescription="Create a new document." ma:contentTypeScope="" ma:versionID="6aa76fcb8ec699f6ab0f947a0ac2b9a8">
  <xsd:schema xmlns:xsd="http://www.w3.org/2001/XMLSchema" xmlns:xs="http://www.w3.org/2001/XMLSchema" xmlns:p="http://schemas.microsoft.com/office/2006/metadata/properties" xmlns:ns2="49bfe585-77fd-43d6-9ecc-1594814de432" targetNamespace="http://schemas.microsoft.com/office/2006/metadata/properties" ma:root="true" ma:fieldsID="9f2890fdfb3d2af5d73e1bcd0499f8ee" ns2:_="">
    <xsd:import namespace="49bfe585-77fd-43d6-9ecc-1594814de43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fe585-77fd-43d6-9ecc-1594814de4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F25669F-0595-4E0E-858E-374B47E5B01F}"/>
</file>

<file path=customXml/itemProps2.xml><?xml version="1.0" encoding="utf-8"?>
<ds:datastoreItem xmlns:ds="http://schemas.openxmlformats.org/officeDocument/2006/customXml" ds:itemID="{53013B87-C23E-45BE-8B8D-21E47E645F42}"/>
</file>

<file path=customXml/itemProps3.xml><?xml version="1.0" encoding="utf-8"?>
<ds:datastoreItem xmlns:ds="http://schemas.openxmlformats.org/officeDocument/2006/customXml" ds:itemID="{57EEAC47-1337-420C-91C4-179728808373}"/>
</file>

<file path=docProps/app.xml><?xml version="1.0" encoding="utf-8"?>
<Properties xmlns="http://schemas.openxmlformats.org/officeDocument/2006/extended-properties" xmlns:vt="http://schemas.openxmlformats.org/officeDocument/2006/docPropsVTypes">
  <TotalTime>2085</TotalTime>
  <Words>4035</Words>
  <Application>Microsoft Office PowerPoint</Application>
  <PresentationFormat>On-screen Show (4:3)</PresentationFormat>
  <Paragraphs>377</Paragraphs>
  <Slides>56</Slides>
  <Notes>1</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Module 4: Probability Distribution and Sampling Theory</vt:lpstr>
      <vt:lpstr>Basic terminology and logic </vt:lpstr>
      <vt:lpstr>Sampling and Statistical Inference</vt:lpstr>
      <vt:lpstr>Sampling Distribution</vt:lpstr>
      <vt:lpstr>Distinctions Between Parameters and Statistics</vt:lpstr>
      <vt:lpstr>Sampling Distribution</vt:lpstr>
      <vt:lpstr>Sampling Distribution of the Mean</vt:lpstr>
      <vt:lpstr>Sampling Distribution of the Mean</vt:lpstr>
      <vt:lpstr>Sampling Distribution of the Mean</vt:lpstr>
      <vt:lpstr>Sampling Distribution of the Mean</vt:lpstr>
      <vt:lpstr>Sampling Distribution of the Mean</vt:lpstr>
      <vt:lpstr>Sampling Distribution of the Mean</vt:lpstr>
      <vt:lpstr>Properties of sampling distribution</vt:lpstr>
      <vt:lpstr>Sampling Distribution of the Mean</vt:lpstr>
      <vt:lpstr>Central limit theorem</vt:lpstr>
      <vt:lpstr>Central limit theorem</vt:lpstr>
      <vt:lpstr>Some Results of sampling distribution of X ̅</vt:lpstr>
      <vt:lpstr>Some Results of sampling distribution of X ̅</vt:lpstr>
      <vt:lpstr>Some Results of sampling distribution of X ̅</vt:lpstr>
      <vt:lpstr>Statistical Inferences:  (Estimation and Hypotheses Testing)</vt:lpstr>
      <vt:lpstr>Hypothesis Testing</vt:lpstr>
      <vt:lpstr>Hypothesis Testing</vt:lpstr>
      <vt:lpstr>Type of Errors</vt:lpstr>
      <vt:lpstr>Level of Significance</vt:lpstr>
      <vt:lpstr>Confidence Interval</vt:lpstr>
      <vt:lpstr>Critical region</vt:lpstr>
      <vt:lpstr>Type of Test</vt:lpstr>
      <vt:lpstr>Type of Test</vt:lpstr>
      <vt:lpstr>When to apply one tailed or two tailed test</vt:lpstr>
      <vt:lpstr>Small Sample Test</vt:lpstr>
      <vt:lpstr>Student t-Distribution</vt:lpstr>
      <vt:lpstr>Properties of Student t-Distribution</vt:lpstr>
      <vt:lpstr>T-Distribution</vt:lpstr>
      <vt:lpstr>T-Distribution</vt:lpstr>
      <vt:lpstr>Examples: t-Distribution</vt:lpstr>
      <vt:lpstr>The Procedure for hypotheses testing about the mean (μ)</vt:lpstr>
      <vt:lpstr>Test the significance of mean</vt:lpstr>
      <vt:lpstr>Test the significance of mean</vt:lpstr>
      <vt:lpstr>Test the significance of mean</vt:lpstr>
      <vt:lpstr>Test of Difference between the means of two samples.</vt:lpstr>
      <vt:lpstr>Test of Difference between the means of two samples.</vt:lpstr>
      <vt:lpstr>Test of Difference between the means of two samples.</vt:lpstr>
      <vt:lpstr>PowerPoint Presentation</vt:lpstr>
      <vt:lpstr>Paired t-test for difference of mean.</vt:lpstr>
      <vt:lpstr>PowerPoint Presentation</vt:lpstr>
      <vt:lpstr>PowerPoint Presentation</vt:lpstr>
      <vt:lpstr>PowerPoint Presentation</vt:lpstr>
      <vt:lpstr>PowerPoint Presentation</vt:lpstr>
      <vt:lpstr>Chi-Square(χ^2)Test</vt:lpstr>
      <vt:lpstr>Chi-Square(χ^2)Test</vt:lpstr>
      <vt:lpstr>Statistical Inferences:  (Estimation and Hypotheses Testing)</vt:lpstr>
      <vt:lpstr>Hypothesis Testing Using Chi-Square(χ^2)Test</vt:lpstr>
      <vt:lpstr>Problems-1Chi square test for goodness of fit</vt:lpstr>
      <vt:lpstr>Problems-2 Chi square test for goodness of fit</vt:lpstr>
      <vt:lpstr>Problems-3 Chi square test Independence of Attributes </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Probability Distribution and Sampling Theory</dc:title>
  <dc:creator>Deepak</dc:creator>
  <cp:lastModifiedBy>Deepak</cp:lastModifiedBy>
  <cp:revision>84</cp:revision>
  <cp:lastPrinted>2021-04-01T11:25:22Z</cp:lastPrinted>
  <dcterms:created xsi:type="dcterms:W3CDTF">2021-03-18T07:10:04Z</dcterms:created>
  <dcterms:modified xsi:type="dcterms:W3CDTF">2021-04-01T14:21:07Z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0x010100006ABC3ECB57434694BE45573D215B3E</vt:lpwstr>
  </property>
</Properties>
</file>